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7" r:id="rId4"/>
    <p:sldMasterId id="2147483648" r:id="rId5"/>
  </p:sldMasterIdLst>
  <p:notesMasterIdLst>
    <p:notesMasterId r:id="rId47"/>
  </p:notesMasterIdLst>
  <p:handoutMasterIdLst>
    <p:handoutMasterId r:id="rId48"/>
  </p:handoutMasterIdLst>
  <p:sldIdLst>
    <p:sldId id="256" r:id="rId6"/>
    <p:sldId id="390" r:id="rId7"/>
    <p:sldId id="309" r:id="rId8"/>
    <p:sldId id="523" r:id="rId9"/>
    <p:sldId id="291" r:id="rId10"/>
    <p:sldId id="308" r:id="rId11"/>
    <p:sldId id="288" r:id="rId12"/>
    <p:sldId id="307" r:id="rId13"/>
    <p:sldId id="293" r:id="rId14"/>
    <p:sldId id="292" r:id="rId15"/>
    <p:sldId id="271" r:id="rId16"/>
    <p:sldId id="388" r:id="rId17"/>
    <p:sldId id="299" r:id="rId18"/>
    <p:sldId id="387" r:id="rId19"/>
    <p:sldId id="274" r:id="rId20"/>
    <p:sldId id="275" r:id="rId21"/>
    <p:sldId id="303" r:id="rId22"/>
    <p:sldId id="267" r:id="rId23"/>
    <p:sldId id="269" r:id="rId24"/>
    <p:sldId id="276" r:id="rId25"/>
    <p:sldId id="312" r:id="rId26"/>
    <p:sldId id="391" r:id="rId27"/>
    <p:sldId id="296" r:id="rId28"/>
    <p:sldId id="302" r:id="rId29"/>
    <p:sldId id="313" r:id="rId30"/>
    <p:sldId id="297" r:id="rId31"/>
    <p:sldId id="298" r:id="rId32"/>
    <p:sldId id="392" r:id="rId33"/>
    <p:sldId id="280" r:id="rId34"/>
    <p:sldId id="300" r:id="rId35"/>
    <p:sldId id="278" r:id="rId36"/>
    <p:sldId id="286" r:id="rId37"/>
    <p:sldId id="389" r:id="rId38"/>
    <p:sldId id="282" r:id="rId39"/>
    <p:sldId id="306" r:id="rId40"/>
    <p:sldId id="305" r:id="rId41"/>
    <p:sldId id="283" r:id="rId42"/>
    <p:sldId id="279" r:id="rId43"/>
    <p:sldId id="295" r:id="rId44"/>
    <p:sldId id="524" r:id="rId45"/>
    <p:sldId id="284" r:id="rId4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h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E83B4-D329-55C1-D3B2-74AF70B1065E}" v="2" dt="2023-06-16T23:07:33.279"/>
    <p1510:client id="{28367798-9191-A8FC-3289-E29B7CC0AC4C}" v="3" dt="2023-06-18T01:43:35.829"/>
    <p1510:client id="{2ECD3215-44A1-E84D-F1CA-E04C172C6ACA}" v="2" dt="2023-06-18T01:50:49.525"/>
    <p1510:client id="{5B524BDB-DFD1-8C5E-39AA-5EA72697B359}" v="15" dt="2023-06-16T06:49:35.521"/>
    <p1510:client id="{6DBAD048-39F2-DD0B-A1A4-54F5720658D2}" v="464" dt="2023-06-30T18:25:14.586"/>
    <p1510:client id="{73289C4A-32F4-48BD-BA2D-3D8AB7E61B1D}" v="23" dt="2023-06-18T01:01:00.025"/>
    <p1510:client id="{79E4E36D-AD4D-A4B4-D673-352E3E80D121}" v="2" dt="2023-06-18T01:40:38.410"/>
    <p1510:client id="{903EF573-CBEB-547E-7A04-773A90A94340}" v="35" dt="2023-06-27T18:21:37.367"/>
    <p1510:client id="{9DA2F973-43C9-96DD-C88B-02076D6FF2E5}" v="78" dt="2023-06-15T04:29:29.047"/>
    <p1510:client id="{A76D4E42-8066-41EF-5DAF-A31E23908D7B}" v="755" dt="2023-06-16T06:21:01.323"/>
    <p1510:client id="{B91C3CC8-2118-5EC4-2E14-D634A4A5F929}" v="2" dt="2023-06-16T07:05:43.342"/>
    <p1510:client id="{BE9CB0E6-E238-CEB5-017B-86EF5F4692A2}" v="2" dt="2023-06-27T21:02:27.527"/>
    <p1510:client id="{ED7C996D-4BE5-B25F-594F-C75220047536}" v="26" dt="2023-06-27T18:24:15.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ung72@student.ubc.ca" userId="S::leung72@student.ubc.ca::8ba00fdc-0646-41d8-b121-ca613b76234f" providerId="AD" clId="Web-{9DA2F973-43C9-96DD-C88B-02076D6FF2E5}"/>
    <pc:docChg chg="modSld">
      <pc:chgData name="leung72@student.ubc.ca" userId="S::leung72@student.ubc.ca::8ba00fdc-0646-41d8-b121-ca613b76234f" providerId="AD" clId="Web-{9DA2F973-43C9-96DD-C88B-02076D6FF2E5}" dt="2023-06-15T04:29:29.047" v="61" actId="1076"/>
      <pc:docMkLst>
        <pc:docMk/>
      </pc:docMkLst>
      <pc:sldChg chg="delSp modSp">
        <pc:chgData name="leung72@student.ubc.ca" userId="S::leung72@student.ubc.ca::8ba00fdc-0646-41d8-b121-ca613b76234f" providerId="AD" clId="Web-{9DA2F973-43C9-96DD-C88B-02076D6FF2E5}" dt="2023-06-15T04:18:39.163" v="13" actId="20577"/>
        <pc:sldMkLst>
          <pc:docMk/>
          <pc:sldMk cId="0" sldId="256"/>
        </pc:sldMkLst>
        <pc:spChg chg="del mod">
          <ac:chgData name="leung72@student.ubc.ca" userId="S::leung72@student.ubc.ca::8ba00fdc-0646-41d8-b121-ca613b76234f" providerId="AD" clId="Web-{9DA2F973-43C9-96DD-C88B-02076D6FF2E5}" dt="2023-06-15T04:18:24.679" v="9"/>
          <ac:spMkLst>
            <pc:docMk/>
            <pc:sldMk cId="0" sldId="256"/>
            <ac:spMk id="4" creationId="{D6ADE9DF-1CBD-212A-2E6B-22650394436D}"/>
          </ac:spMkLst>
        </pc:spChg>
        <pc:spChg chg="mod">
          <ac:chgData name="leung72@student.ubc.ca" userId="S::leung72@student.ubc.ca::8ba00fdc-0646-41d8-b121-ca613b76234f" providerId="AD" clId="Web-{9DA2F973-43C9-96DD-C88B-02076D6FF2E5}" dt="2023-06-15T04:18:39.163" v="13" actId="20577"/>
          <ac:spMkLst>
            <pc:docMk/>
            <pc:sldMk cId="0" sldId="256"/>
            <ac:spMk id="10242" creationId="{CD985A06-05FD-A35C-B457-B9E28A2010EC}"/>
          </ac:spMkLst>
        </pc:spChg>
      </pc:sldChg>
      <pc:sldChg chg="modSp">
        <pc:chgData name="leung72@student.ubc.ca" userId="S::leung72@student.ubc.ca::8ba00fdc-0646-41d8-b121-ca613b76234f" providerId="AD" clId="Web-{9DA2F973-43C9-96DD-C88B-02076D6FF2E5}" dt="2023-06-15T04:23:40.770" v="28" actId="1076"/>
        <pc:sldMkLst>
          <pc:docMk/>
          <pc:sldMk cId="0" sldId="288"/>
        </pc:sldMkLst>
        <pc:spChg chg="mod">
          <ac:chgData name="leung72@student.ubc.ca" userId="S::leung72@student.ubc.ca::8ba00fdc-0646-41d8-b121-ca613b76234f" providerId="AD" clId="Web-{9DA2F973-43C9-96DD-C88B-02076D6FF2E5}" dt="2023-06-15T04:23:40.770" v="28" actId="1076"/>
          <ac:spMkLst>
            <pc:docMk/>
            <pc:sldMk cId="0" sldId="288"/>
            <ac:spMk id="2" creationId="{5CE46B51-2092-ADC6-BC05-E11759C8E61C}"/>
          </ac:spMkLst>
        </pc:spChg>
      </pc:sldChg>
      <pc:sldChg chg="addSp delSp modSp">
        <pc:chgData name="leung72@student.ubc.ca" userId="S::leung72@student.ubc.ca::8ba00fdc-0646-41d8-b121-ca613b76234f" providerId="AD" clId="Web-{9DA2F973-43C9-96DD-C88B-02076D6FF2E5}" dt="2023-06-15T04:28:08.361" v="56" actId="1076"/>
        <pc:sldMkLst>
          <pc:docMk/>
          <pc:sldMk cId="0" sldId="292"/>
        </pc:sldMkLst>
        <pc:spChg chg="add mod">
          <ac:chgData name="leung72@student.ubc.ca" userId="S::leung72@student.ubc.ca::8ba00fdc-0646-41d8-b121-ca613b76234f" providerId="AD" clId="Web-{9DA2F973-43C9-96DD-C88B-02076D6FF2E5}" dt="2023-06-15T04:28:08.361" v="56" actId="1076"/>
          <ac:spMkLst>
            <pc:docMk/>
            <pc:sldMk cId="0" sldId="292"/>
            <ac:spMk id="2" creationId="{A5304EF5-4EBC-6879-0540-CDB52915C4DC}"/>
          </ac:spMkLst>
        </pc:spChg>
        <pc:spChg chg="del">
          <ac:chgData name="leung72@student.ubc.ca" userId="S::leung72@student.ubc.ca::8ba00fdc-0646-41d8-b121-ca613b76234f" providerId="AD" clId="Web-{9DA2F973-43C9-96DD-C88B-02076D6FF2E5}" dt="2023-06-15T04:27:30.533" v="45"/>
          <ac:spMkLst>
            <pc:docMk/>
            <pc:sldMk cId="0" sldId="292"/>
            <ac:spMk id="4" creationId="{62E012CD-767D-60E4-51DC-0588C6308224}"/>
          </ac:spMkLst>
        </pc:spChg>
        <pc:picChg chg="mod">
          <ac:chgData name="leung72@student.ubc.ca" userId="S::leung72@student.ubc.ca::8ba00fdc-0646-41d8-b121-ca613b76234f" providerId="AD" clId="Web-{9DA2F973-43C9-96DD-C88B-02076D6FF2E5}" dt="2023-06-15T04:27:30.548" v="46"/>
          <ac:picMkLst>
            <pc:docMk/>
            <pc:sldMk cId="0" sldId="292"/>
            <ac:picMk id="3" creationId="{2A14F32E-DDA2-FC75-70B3-2A24B240E3D7}"/>
          </ac:picMkLst>
        </pc:picChg>
      </pc:sldChg>
      <pc:sldChg chg="addSp delSp modSp">
        <pc:chgData name="leung72@student.ubc.ca" userId="S::leung72@student.ubc.ca::8ba00fdc-0646-41d8-b121-ca613b76234f" providerId="AD" clId="Web-{9DA2F973-43C9-96DD-C88B-02076D6FF2E5}" dt="2023-06-15T04:25:50.300" v="44" actId="1076"/>
        <pc:sldMkLst>
          <pc:docMk/>
          <pc:sldMk cId="0" sldId="307"/>
        </pc:sldMkLst>
        <pc:spChg chg="del">
          <ac:chgData name="leung72@student.ubc.ca" userId="S::leung72@student.ubc.ca::8ba00fdc-0646-41d8-b121-ca613b76234f" providerId="AD" clId="Web-{9DA2F973-43C9-96DD-C88B-02076D6FF2E5}" dt="2023-06-15T04:24:19.410" v="29"/>
          <ac:spMkLst>
            <pc:docMk/>
            <pc:sldMk cId="0" sldId="307"/>
            <ac:spMk id="2" creationId="{719997EF-690A-ACE1-F96C-313D064DB3F6}"/>
          </ac:spMkLst>
        </pc:spChg>
        <pc:spChg chg="add mod">
          <ac:chgData name="leung72@student.ubc.ca" userId="S::leung72@student.ubc.ca::8ba00fdc-0646-41d8-b121-ca613b76234f" providerId="AD" clId="Web-{9DA2F973-43C9-96DD-C88B-02076D6FF2E5}" dt="2023-06-15T04:25:50.300" v="44" actId="1076"/>
          <ac:spMkLst>
            <pc:docMk/>
            <pc:sldMk cId="0" sldId="307"/>
            <ac:spMk id="3" creationId="{D04E5ECC-DB19-96D0-EEF6-4B8FAF473F23}"/>
          </ac:spMkLst>
        </pc:spChg>
        <pc:picChg chg="mod">
          <ac:chgData name="leung72@student.ubc.ca" userId="S::leung72@student.ubc.ca::8ba00fdc-0646-41d8-b121-ca613b76234f" providerId="AD" clId="Web-{9DA2F973-43C9-96DD-C88B-02076D6FF2E5}" dt="2023-06-15T04:25:33.065" v="43" actId="1076"/>
          <ac:picMkLst>
            <pc:docMk/>
            <pc:sldMk cId="0" sldId="307"/>
            <ac:picMk id="24578" creationId="{88130260-7651-2CFD-0354-B706C50EB703}"/>
          </ac:picMkLst>
        </pc:picChg>
      </pc:sldChg>
      <pc:sldChg chg="addSp delSp modSp">
        <pc:chgData name="leung72@student.ubc.ca" userId="S::leung72@student.ubc.ca::8ba00fdc-0646-41d8-b121-ca613b76234f" providerId="AD" clId="Web-{9DA2F973-43C9-96DD-C88B-02076D6FF2E5}" dt="2023-06-15T04:20:27.240" v="22"/>
        <pc:sldMkLst>
          <pc:docMk/>
          <pc:sldMk cId="0" sldId="308"/>
        </pc:sldMkLst>
        <pc:spChg chg="del">
          <ac:chgData name="leung72@student.ubc.ca" userId="S::leung72@student.ubc.ca::8ba00fdc-0646-41d8-b121-ca613b76234f" providerId="AD" clId="Web-{9DA2F973-43C9-96DD-C88B-02076D6FF2E5}" dt="2023-06-15T04:20:27.240" v="22"/>
          <ac:spMkLst>
            <pc:docMk/>
            <pc:sldMk cId="0" sldId="308"/>
            <ac:spMk id="2" creationId="{CB8CB927-E56B-8555-19C8-E434E4C65CB5}"/>
          </ac:spMkLst>
        </pc:spChg>
        <pc:spChg chg="add mod">
          <ac:chgData name="leung72@student.ubc.ca" userId="S::leung72@student.ubc.ca::8ba00fdc-0646-41d8-b121-ca613b76234f" providerId="AD" clId="Web-{9DA2F973-43C9-96DD-C88B-02076D6FF2E5}" dt="2023-06-15T04:20:19.022" v="21" actId="1076"/>
          <ac:spMkLst>
            <pc:docMk/>
            <pc:sldMk cId="0" sldId="308"/>
            <ac:spMk id="4" creationId="{279AAAC6-A0E7-4385-85FC-0F2740D15720}"/>
          </ac:spMkLst>
        </pc:spChg>
      </pc:sldChg>
      <pc:sldChg chg="modSp">
        <pc:chgData name="leung72@student.ubc.ca" userId="S::leung72@student.ubc.ca::8ba00fdc-0646-41d8-b121-ca613b76234f" providerId="AD" clId="Web-{9DA2F973-43C9-96DD-C88B-02076D6FF2E5}" dt="2023-06-15T04:29:29.047" v="61" actId="1076"/>
        <pc:sldMkLst>
          <pc:docMk/>
          <pc:sldMk cId="0" sldId="388"/>
        </pc:sldMkLst>
        <pc:spChg chg="mod">
          <ac:chgData name="leung72@student.ubc.ca" userId="S::leung72@student.ubc.ca::8ba00fdc-0646-41d8-b121-ca613b76234f" providerId="AD" clId="Web-{9DA2F973-43C9-96DD-C88B-02076D6FF2E5}" dt="2023-06-15T04:29:26.250" v="60" actId="20577"/>
          <ac:spMkLst>
            <pc:docMk/>
            <pc:sldMk cId="0" sldId="388"/>
            <ac:spMk id="32770" creationId="{EE9E3118-F92B-FF78-1FD1-2D46B6643724}"/>
          </ac:spMkLst>
        </pc:spChg>
        <pc:picChg chg="mod">
          <ac:chgData name="leung72@student.ubc.ca" userId="S::leung72@student.ubc.ca::8ba00fdc-0646-41d8-b121-ca613b76234f" providerId="AD" clId="Web-{9DA2F973-43C9-96DD-C88B-02076D6FF2E5}" dt="2023-06-15T04:29:29.047" v="61" actId="1076"/>
          <ac:picMkLst>
            <pc:docMk/>
            <pc:sldMk cId="0" sldId="388"/>
            <ac:picMk id="32769" creationId="{F5B58269-8BDA-3BF3-1E94-DDA755A5721C}"/>
          </ac:picMkLst>
        </pc:picChg>
      </pc:sldChg>
      <pc:sldChg chg="modSp">
        <pc:chgData name="leung72@student.ubc.ca" userId="S::leung72@student.ubc.ca::8ba00fdc-0646-41d8-b121-ca613b76234f" providerId="AD" clId="Web-{9DA2F973-43C9-96DD-C88B-02076D6FF2E5}" dt="2023-06-15T04:14:49.681" v="1" actId="20577"/>
        <pc:sldMkLst>
          <pc:docMk/>
          <pc:sldMk cId="2946615384" sldId="523"/>
        </pc:sldMkLst>
        <pc:spChg chg="mod">
          <ac:chgData name="leung72@student.ubc.ca" userId="S::leung72@student.ubc.ca::8ba00fdc-0646-41d8-b121-ca613b76234f" providerId="AD" clId="Web-{9DA2F973-43C9-96DD-C88B-02076D6FF2E5}" dt="2023-06-15T04:14:49.681" v="1" actId="20577"/>
          <ac:spMkLst>
            <pc:docMk/>
            <pc:sldMk cId="2946615384" sldId="523"/>
            <ac:spMk id="2" creationId="{057B0F7A-3335-81AA-C224-AEF5FE5F2C6E}"/>
          </ac:spMkLst>
        </pc:spChg>
      </pc:sldChg>
    </pc:docChg>
  </pc:docChgLst>
  <pc:docChgLst>
    <pc:chgData name="Domanski, Nicole" userId="S::nicole.domanski@ubc.ca::065b6bd2-2fe7-459e-92a2-30119147afcc" providerId="AD" clId="Web-{6DBAD048-39F2-DD0B-A1A4-54F5720658D2}"/>
    <pc:docChg chg="modSld">
      <pc:chgData name="Domanski, Nicole" userId="S::nicole.domanski@ubc.ca::065b6bd2-2fe7-459e-92a2-30119147afcc" providerId="AD" clId="Web-{6DBAD048-39F2-DD0B-A1A4-54F5720658D2}" dt="2023-06-30T18:25:14.383" v="193" actId="14100"/>
      <pc:docMkLst>
        <pc:docMk/>
      </pc:docMkLst>
      <pc:sldChg chg="addSp delSp modSp modNotes">
        <pc:chgData name="Domanski, Nicole" userId="S::nicole.domanski@ubc.ca::065b6bd2-2fe7-459e-92a2-30119147afcc" providerId="AD" clId="Web-{6DBAD048-39F2-DD0B-A1A4-54F5720658D2}" dt="2023-06-30T18:25:14.383" v="193" actId="14100"/>
        <pc:sldMkLst>
          <pc:docMk/>
          <pc:sldMk cId="0" sldId="256"/>
        </pc:sldMkLst>
        <pc:spChg chg="add del mod">
          <ac:chgData name="Domanski, Nicole" userId="S::nicole.domanski@ubc.ca::065b6bd2-2fe7-459e-92a2-30119147afcc" providerId="AD" clId="Web-{6DBAD048-39F2-DD0B-A1A4-54F5720658D2}" dt="2023-06-30T18:18:50.466" v="5"/>
          <ac:spMkLst>
            <pc:docMk/>
            <pc:sldMk cId="0" sldId="256"/>
            <ac:spMk id="2" creationId="{7621445B-0865-EB45-AC7D-84B0ABB8299B}"/>
          </ac:spMkLst>
        </pc:spChg>
        <pc:spChg chg="add mod">
          <ac:chgData name="Domanski, Nicole" userId="S::nicole.domanski@ubc.ca::065b6bd2-2fe7-459e-92a2-30119147afcc" providerId="AD" clId="Web-{6DBAD048-39F2-DD0B-A1A4-54F5720658D2}" dt="2023-06-30T18:25:14.383" v="193" actId="14100"/>
          <ac:spMkLst>
            <pc:docMk/>
            <pc:sldMk cId="0" sldId="256"/>
            <ac:spMk id="3" creationId="{83371628-6C4B-9D7D-DCE9-E8003EFDEBE0}"/>
          </ac:spMkLst>
        </pc:spChg>
        <pc:spChg chg="mod">
          <ac:chgData name="Domanski, Nicole" userId="S::nicole.domanski@ubc.ca::065b6bd2-2fe7-459e-92a2-30119147afcc" providerId="AD" clId="Web-{6DBAD048-39F2-DD0B-A1A4-54F5720658D2}" dt="2023-06-30T18:18:34.685" v="0" actId="1076"/>
          <ac:spMkLst>
            <pc:docMk/>
            <pc:sldMk cId="0" sldId="256"/>
            <ac:spMk id="10241" creationId="{DAB24C55-737A-EF4C-6A7E-9BD4B3292402}"/>
          </ac:spMkLst>
        </pc:spChg>
        <pc:spChg chg="mod">
          <ac:chgData name="Domanski, Nicole" userId="S::nicole.domanski@ubc.ca::065b6bd2-2fe7-459e-92a2-30119147afcc" providerId="AD" clId="Web-{6DBAD048-39F2-DD0B-A1A4-54F5720658D2}" dt="2023-06-30T18:18:39.263" v="1" actId="1076"/>
          <ac:spMkLst>
            <pc:docMk/>
            <pc:sldMk cId="0" sldId="256"/>
            <ac:spMk id="10242" creationId="{CD985A06-05FD-A35C-B457-B9E28A2010EC}"/>
          </ac:spMkLst>
        </pc:spChg>
      </pc:sldChg>
    </pc:docChg>
  </pc:docChgLst>
  <pc:docChgLst>
    <pc:chgData name="leung72@student.ubc.ca" userId="S::leung72@student.ubc.ca::8ba00fdc-0646-41d8-b121-ca613b76234f" providerId="AD" clId="Web-{28367798-9191-A8FC-3289-E29B7CC0AC4C}"/>
    <pc:docChg chg="modSld">
      <pc:chgData name="leung72@student.ubc.ca" userId="S::leung72@student.ubc.ca::8ba00fdc-0646-41d8-b121-ca613b76234f" providerId="AD" clId="Web-{28367798-9191-A8FC-3289-E29B7CC0AC4C}" dt="2023-06-18T01:43:35.829" v="2"/>
      <pc:docMkLst>
        <pc:docMk/>
      </pc:docMkLst>
      <pc:sldChg chg="modSp">
        <pc:chgData name="leung72@student.ubc.ca" userId="S::leung72@student.ubc.ca::8ba00fdc-0646-41d8-b121-ca613b76234f" providerId="AD" clId="Web-{28367798-9191-A8FC-3289-E29B7CC0AC4C}" dt="2023-06-18T01:43:35.829" v="2"/>
        <pc:sldMkLst>
          <pc:docMk/>
          <pc:sldMk cId="2801078003" sldId="524"/>
        </pc:sldMkLst>
        <pc:graphicFrameChg chg="mod modGraphic">
          <ac:chgData name="leung72@student.ubc.ca" userId="S::leung72@student.ubc.ca::8ba00fdc-0646-41d8-b121-ca613b76234f" providerId="AD" clId="Web-{28367798-9191-A8FC-3289-E29B7CC0AC4C}" dt="2023-06-18T01:43:35.829" v="2"/>
          <ac:graphicFrameMkLst>
            <pc:docMk/>
            <pc:sldMk cId="2801078003" sldId="524"/>
            <ac:graphicFrameMk id="4" creationId="{20AA9EC4-4F68-A259-5856-4FA850D3ADBC}"/>
          </ac:graphicFrameMkLst>
        </pc:graphicFrameChg>
      </pc:sldChg>
    </pc:docChg>
  </pc:docChgLst>
  <pc:docChgLst>
    <pc:chgData name="leung72@student.ubc.ca" userId="S::leung72@student.ubc.ca::8ba00fdc-0646-41d8-b121-ca613b76234f" providerId="AD" clId="Web-{903EF573-CBEB-547E-7A04-773A90A94340}"/>
    <pc:docChg chg="modSld">
      <pc:chgData name="leung72@student.ubc.ca" userId="S::leung72@student.ubc.ca::8ba00fdc-0646-41d8-b121-ca613b76234f" providerId="AD" clId="Web-{903EF573-CBEB-547E-7A04-773A90A94340}" dt="2023-06-27T18:21:37.367" v="41" actId="1076"/>
      <pc:docMkLst>
        <pc:docMk/>
      </pc:docMkLst>
      <pc:sldChg chg="modSp">
        <pc:chgData name="leung72@student.ubc.ca" userId="S::leung72@student.ubc.ca::8ba00fdc-0646-41d8-b121-ca613b76234f" providerId="AD" clId="Web-{903EF573-CBEB-547E-7A04-773A90A94340}" dt="2023-06-27T18:18:39.320" v="1" actId="1076"/>
        <pc:sldMkLst>
          <pc:docMk/>
          <pc:sldMk cId="0" sldId="288"/>
        </pc:sldMkLst>
        <pc:spChg chg="mod">
          <ac:chgData name="leung72@student.ubc.ca" userId="S::leung72@student.ubc.ca::8ba00fdc-0646-41d8-b121-ca613b76234f" providerId="AD" clId="Web-{903EF573-CBEB-547E-7A04-773A90A94340}" dt="2023-06-27T18:18:39.320" v="1" actId="1076"/>
          <ac:spMkLst>
            <pc:docMk/>
            <pc:sldMk cId="0" sldId="288"/>
            <ac:spMk id="2" creationId="{5CE46B51-2092-ADC6-BC05-E11759C8E61C}"/>
          </ac:spMkLst>
        </pc:spChg>
      </pc:sldChg>
      <pc:sldChg chg="modSp">
        <pc:chgData name="leung72@student.ubc.ca" userId="S::leung72@student.ubc.ca::8ba00fdc-0646-41d8-b121-ca613b76234f" providerId="AD" clId="Web-{903EF573-CBEB-547E-7A04-773A90A94340}" dt="2023-06-27T18:19:31.492" v="9" actId="1076"/>
        <pc:sldMkLst>
          <pc:docMk/>
          <pc:sldMk cId="0" sldId="292"/>
        </pc:sldMkLst>
        <pc:spChg chg="mod">
          <ac:chgData name="leung72@student.ubc.ca" userId="S::leung72@student.ubc.ca::8ba00fdc-0646-41d8-b121-ca613b76234f" providerId="AD" clId="Web-{903EF573-CBEB-547E-7A04-773A90A94340}" dt="2023-06-27T18:19:31.492" v="9" actId="1076"/>
          <ac:spMkLst>
            <pc:docMk/>
            <pc:sldMk cId="0" sldId="292"/>
            <ac:spMk id="2" creationId="{A5304EF5-4EBC-6879-0540-CDB52915C4DC}"/>
          </ac:spMkLst>
        </pc:spChg>
      </pc:sldChg>
      <pc:sldChg chg="modNotes">
        <pc:chgData name="leung72@student.ubc.ca" userId="S::leung72@student.ubc.ca::8ba00fdc-0646-41d8-b121-ca613b76234f" providerId="AD" clId="Web-{903EF573-CBEB-547E-7A04-773A90A94340}" dt="2023-06-27T18:19:26.992" v="8"/>
        <pc:sldMkLst>
          <pc:docMk/>
          <pc:sldMk cId="0" sldId="293"/>
        </pc:sldMkLst>
      </pc:sldChg>
      <pc:sldChg chg="modNotes">
        <pc:chgData name="leung72@student.ubc.ca" userId="S::leung72@student.ubc.ca::8ba00fdc-0646-41d8-b121-ca613b76234f" providerId="AD" clId="Web-{903EF573-CBEB-547E-7A04-773A90A94340}" dt="2023-06-27T18:20:59.727" v="31"/>
        <pc:sldMkLst>
          <pc:docMk/>
          <pc:sldMk cId="0" sldId="296"/>
        </pc:sldMkLst>
      </pc:sldChg>
      <pc:sldChg chg="delSp modSp">
        <pc:chgData name="leung72@student.ubc.ca" userId="S::leung72@student.ubc.ca::8ba00fdc-0646-41d8-b121-ca613b76234f" providerId="AD" clId="Web-{903EF573-CBEB-547E-7A04-773A90A94340}" dt="2023-06-27T18:21:15.258" v="39" actId="1076"/>
        <pc:sldMkLst>
          <pc:docMk/>
          <pc:sldMk cId="0" sldId="297"/>
        </pc:sldMkLst>
        <pc:spChg chg="del">
          <ac:chgData name="leung72@student.ubc.ca" userId="S::leung72@student.ubc.ca::8ba00fdc-0646-41d8-b121-ca613b76234f" providerId="AD" clId="Web-{903EF573-CBEB-547E-7A04-773A90A94340}" dt="2023-06-27T18:21:11.758" v="38"/>
          <ac:spMkLst>
            <pc:docMk/>
            <pc:sldMk cId="0" sldId="297"/>
            <ac:spMk id="2" creationId="{F8046EDF-435D-FF22-3A7A-BAA6909B0F08}"/>
          </ac:spMkLst>
        </pc:spChg>
        <pc:spChg chg="mod">
          <ac:chgData name="leung72@student.ubc.ca" userId="S::leung72@student.ubc.ca::8ba00fdc-0646-41d8-b121-ca613b76234f" providerId="AD" clId="Web-{903EF573-CBEB-547E-7A04-773A90A94340}" dt="2023-06-27T18:21:15.258" v="39" actId="1076"/>
          <ac:spMkLst>
            <pc:docMk/>
            <pc:sldMk cId="0" sldId="297"/>
            <ac:spMk id="4" creationId="{B95C1B9C-3C5C-68F6-02A3-9141D89A8716}"/>
          </ac:spMkLst>
        </pc:spChg>
      </pc:sldChg>
      <pc:sldChg chg="modNotes">
        <pc:chgData name="leung72@student.ubc.ca" userId="S::leung72@student.ubc.ca::8ba00fdc-0646-41d8-b121-ca613b76234f" providerId="AD" clId="Web-{903EF573-CBEB-547E-7A04-773A90A94340}" dt="2023-06-27T18:20:06.477" v="15"/>
        <pc:sldMkLst>
          <pc:docMk/>
          <pc:sldMk cId="0" sldId="299"/>
        </pc:sldMkLst>
      </pc:sldChg>
      <pc:sldChg chg="delSp modSp">
        <pc:chgData name="leung72@student.ubc.ca" userId="S::leung72@student.ubc.ca::8ba00fdc-0646-41d8-b121-ca613b76234f" providerId="AD" clId="Web-{903EF573-CBEB-547E-7A04-773A90A94340}" dt="2023-06-27T18:21:37.367" v="41" actId="1076"/>
        <pc:sldMkLst>
          <pc:docMk/>
          <pc:sldMk cId="0" sldId="303"/>
        </pc:sldMkLst>
        <pc:spChg chg="mod">
          <ac:chgData name="leung72@student.ubc.ca" userId="S::leung72@student.ubc.ca::8ba00fdc-0646-41d8-b121-ca613b76234f" providerId="AD" clId="Web-{903EF573-CBEB-547E-7A04-773A90A94340}" dt="2023-06-27T18:21:37.367" v="41" actId="1076"/>
          <ac:spMkLst>
            <pc:docMk/>
            <pc:sldMk cId="0" sldId="303"/>
            <ac:spMk id="3" creationId="{6616D0DF-E48C-3160-5A49-B70F6023DC14}"/>
          </ac:spMkLst>
        </pc:spChg>
        <pc:spChg chg="del mod">
          <ac:chgData name="leung72@student.ubc.ca" userId="S::leung72@student.ubc.ca::8ba00fdc-0646-41d8-b121-ca613b76234f" providerId="AD" clId="Web-{903EF573-CBEB-547E-7A04-773A90A94340}" dt="2023-06-27T18:20:36.977" v="23"/>
          <ac:spMkLst>
            <pc:docMk/>
            <pc:sldMk cId="0" sldId="303"/>
            <ac:spMk id="8" creationId="{CF7A2A46-7424-C820-091F-DE4C7145D4F1}"/>
          </ac:spMkLst>
        </pc:spChg>
      </pc:sldChg>
      <pc:sldChg chg="modSp">
        <pc:chgData name="leung72@student.ubc.ca" userId="S::leung72@student.ubc.ca::8ba00fdc-0646-41d8-b121-ca613b76234f" providerId="AD" clId="Web-{903EF573-CBEB-547E-7A04-773A90A94340}" dt="2023-06-27T18:18:15.727" v="0" actId="1076"/>
        <pc:sldMkLst>
          <pc:docMk/>
          <pc:sldMk cId="0" sldId="308"/>
        </pc:sldMkLst>
        <pc:spChg chg="mod">
          <ac:chgData name="leung72@student.ubc.ca" userId="S::leung72@student.ubc.ca::8ba00fdc-0646-41d8-b121-ca613b76234f" providerId="AD" clId="Web-{903EF573-CBEB-547E-7A04-773A90A94340}" dt="2023-06-27T18:18:15.727" v="0" actId="1076"/>
          <ac:spMkLst>
            <pc:docMk/>
            <pc:sldMk cId="0" sldId="308"/>
            <ac:spMk id="4" creationId="{279AAAC6-A0E7-4385-85FC-0F2740D15720}"/>
          </ac:spMkLst>
        </pc:spChg>
      </pc:sldChg>
      <pc:sldChg chg="modSp">
        <pc:chgData name="leung72@student.ubc.ca" userId="S::leung72@student.ubc.ca::8ba00fdc-0646-41d8-b121-ca613b76234f" providerId="AD" clId="Web-{903EF573-CBEB-547E-7A04-773A90A94340}" dt="2023-06-27T18:20:11.336" v="16" actId="1076"/>
        <pc:sldMkLst>
          <pc:docMk/>
          <pc:sldMk cId="0" sldId="387"/>
        </pc:sldMkLst>
        <pc:spChg chg="mod">
          <ac:chgData name="leung72@student.ubc.ca" userId="S::leung72@student.ubc.ca::8ba00fdc-0646-41d8-b121-ca613b76234f" providerId="AD" clId="Web-{903EF573-CBEB-547E-7A04-773A90A94340}" dt="2023-06-27T18:20:11.336" v="16" actId="1076"/>
          <ac:spMkLst>
            <pc:docMk/>
            <pc:sldMk cId="0" sldId="387"/>
            <ac:spMk id="2" creationId="{339AD804-FFB5-DFF5-A6B8-B4906311EEA6}"/>
          </ac:spMkLst>
        </pc:spChg>
      </pc:sldChg>
    </pc:docChg>
  </pc:docChgLst>
  <pc:docChgLst>
    <pc:chgData name="leung72@student.ubc.ca" userId="S::leung72@student.ubc.ca::8ba00fdc-0646-41d8-b121-ca613b76234f" providerId="AD" clId="Web-{A76D4E42-8066-41EF-5DAF-A31E23908D7B}"/>
    <pc:docChg chg="addSld modSld addMainMaster modMainMaster">
      <pc:chgData name="leung72@student.ubc.ca" userId="S::leung72@student.ubc.ca::8ba00fdc-0646-41d8-b121-ca613b76234f" providerId="AD" clId="Web-{A76D4E42-8066-41EF-5DAF-A31E23908D7B}" dt="2023-06-16T06:18:46.088" v="525"/>
      <pc:docMkLst>
        <pc:docMk/>
      </pc:docMkLst>
      <pc:sldChg chg="addSp delSp modSp">
        <pc:chgData name="leung72@student.ubc.ca" userId="S::leung72@student.ubc.ca::8ba00fdc-0646-41d8-b121-ca613b76234f" providerId="AD" clId="Web-{A76D4E42-8066-41EF-5DAF-A31E23908D7B}" dt="2023-06-16T05:24:10.399" v="113" actId="1076"/>
        <pc:sldMkLst>
          <pc:docMk/>
          <pc:sldMk cId="0" sldId="267"/>
        </pc:sldMkLst>
        <pc:spChg chg="mod">
          <ac:chgData name="leung72@student.ubc.ca" userId="S::leung72@student.ubc.ca::8ba00fdc-0646-41d8-b121-ca613b76234f" providerId="AD" clId="Web-{A76D4E42-8066-41EF-5DAF-A31E23908D7B}" dt="2023-06-16T05:24:10.399" v="113" actId="1076"/>
          <ac:spMkLst>
            <pc:docMk/>
            <pc:sldMk cId="0" sldId="267"/>
            <ac:spMk id="2" creationId="{BAC0537F-FC54-AACE-7603-6B5A3B66CC8E}"/>
          </ac:spMkLst>
        </pc:spChg>
        <pc:spChg chg="add del mod">
          <ac:chgData name="leung72@student.ubc.ca" userId="S::leung72@student.ubc.ca::8ba00fdc-0646-41d8-b121-ca613b76234f" providerId="AD" clId="Web-{A76D4E42-8066-41EF-5DAF-A31E23908D7B}" dt="2023-06-16T05:23:23.196" v="94"/>
          <ac:spMkLst>
            <pc:docMk/>
            <pc:sldMk cId="0" sldId="267"/>
            <ac:spMk id="3" creationId="{2412F792-F6A8-68A5-9C7E-27BA9300F427}"/>
          </ac:spMkLst>
        </pc:spChg>
      </pc:sldChg>
      <pc:sldChg chg="modSp">
        <pc:chgData name="leung72@student.ubc.ca" userId="S::leung72@student.ubc.ca::8ba00fdc-0646-41d8-b121-ca613b76234f" providerId="AD" clId="Web-{A76D4E42-8066-41EF-5DAF-A31E23908D7B}" dt="2023-06-16T05:24:35.367" v="133" actId="1076"/>
        <pc:sldMkLst>
          <pc:docMk/>
          <pc:sldMk cId="0" sldId="269"/>
        </pc:sldMkLst>
        <pc:spChg chg="mod">
          <ac:chgData name="leung72@student.ubc.ca" userId="S::leung72@student.ubc.ca::8ba00fdc-0646-41d8-b121-ca613b76234f" providerId="AD" clId="Web-{A76D4E42-8066-41EF-5DAF-A31E23908D7B}" dt="2023-06-16T05:24:35.367" v="133" actId="1076"/>
          <ac:spMkLst>
            <pc:docMk/>
            <pc:sldMk cId="0" sldId="269"/>
            <ac:spMk id="2" creationId="{3F00A1F1-D8B7-72E5-F719-8BB4C9431C80}"/>
          </ac:spMkLst>
        </pc:spChg>
      </pc:sldChg>
      <pc:sldChg chg="modSp">
        <pc:chgData name="leung72@student.ubc.ca" userId="S::leung72@student.ubc.ca::8ba00fdc-0646-41d8-b121-ca613b76234f" providerId="AD" clId="Web-{A76D4E42-8066-41EF-5DAF-A31E23908D7B}" dt="2023-06-16T05:15:50.228" v="30" actId="1076"/>
        <pc:sldMkLst>
          <pc:docMk/>
          <pc:sldMk cId="0" sldId="275"/>
        </pc:sldMkLst>
        <pc:spChg chg="mod">
          <ac:chgData name="leung72@student.ubc.ca" userId="S::leung72@student.ubc.ca::8ba00fdc-0646-41d8-b121-ca613b76234f" providerId="AD" clId="Web-{A76D4E42-8066-41EF-5DAF-A31E23908D7B}" dt="2023-06-16T05:15:50.228" v="30" actId="1076"/>
          <ac:spMkLst>
            <pc:docMk/>
            <pc:sldMk cId="0" sldId="275"/>
            <ac:spMk id="2" creationId="{CB7C0CF6-FDF5-5194-33B6-91621334C52C}"/>
          </ac:spMkLst>
        </pc:spChg>
      </pc:sldChg>
      <pc:sldChg chg="modSp">
        <pc:chgData name="leung72@student.ubc.ca" userId="S::leung72@student.ubc.ca::8ba00fdc-0646-41d8-b121-ca613b76234f" providerId="AD" clId="Web-{A76D4E42-8066-41EF-5DAF-A31E23908D7B}" dt="2023-06-16T05:26:03.727" v="155" actId="1076"/>
        <pc:sldMkLst>
          <pc:docMk/>
          <pc:sldMk cId="0" sldId="276"/>
        </pc:sldMkLst>
        <pc:spChg chg="mod">
          <ac:chgData name="leung72@student.ubc.ca" userId="S::leung72@student.ubc.ca::8ba00fdc-0646-41d8-b121-ca613b76234f" providerId="AD" clId="Web-{A76D4E42-8066-41EF-5DAF-A31E23908D7B}" dt="2023-06-16T05:26:03.727" v="155" actId="1076"/>
          <ac:spMkLst>
            <pc:docMk/>
            <pc:sldMk cId="0" sldId="276"/>
            <ac:spMk id="2" creationId="{A40D79F0-17B7-CE77-E669-916C1EB73F72}"/>
          </ac:spMkLst>
        </pc:spChg>
      </pc:sldChg>
      <pc:sldChg chg="modSp">
        <pc:chgData name="leung72@student.ubc.ca" userId="S::leung72@student.ubc.ca::8ba00fdc-0646-41d8-b121-ca613b76234f" providerId="AD" clId="Web-{A76D4E42-8066-41EF-5DAF-A31E23908D7B}" dt="2023-06-16T05:41:11.709" v="284" actId="1076"/>
        <pc:sldMkLst>
          <pc:docMk/>
          <pc:sldMk cId="0" sldId="278"/>
        </pc:sldMkLst>
        <pc:spChg chg="mod">
          <ac:chgData name="leung72@student.ubc.ca" userId="S::leung72@student.ubc.ca::8ba00fdc-0646-41d8-b121-ca613b76234f" providerId="AD" clId="Web-{A76D4E42-8066-41EF-5DAF-A31E23908D7B}" dt="2023-06-16T05:41:11.709" v="284" actId="1076"/>
          <ac:spMkLst>
            <pc:docMk/>
            <pc:sldMk cId="0" sldId="278"/>
            <ac:spMk id="2" creationId="{536982E4-1AB8-6F6F-8AFB-9CA65D055165}"/>
          </ac:spMkLst>
        </pc:spChg>
      </pc:sldChg>
      <pc:sldChg chg="modSp">
        <pc:chgData name="leung72@student.ubc.ca" userId="S::leung72@student.ubc.ca::8ba00fdc-0646-41d8-b121-ca613b76234f" providerId="AD" clId="Web-{A76D4E42-8066-41EF-5DAF-A31E23908D7B}" dt="2023-06-16T05:41:29.959" v="298" actId="1076"/>
        <pc:sldMkLst>
          <pc:docMk/>
          <pc:sldMk cId="0" sldId="286"/>
        </pc:sldMkLst>
        <pc:spChg chg="mod">
          <ac:chgData name="leung72@student.ubc.ca" userId="S::leung72@student.ubc.ca::8ba00fdc-0646-41d8-b121-ca613b76234f" providerId="AD" clId="Web-{A76D4E42-8066-41EF-5DAF-A31E23908D7B}" dt="2023-06-16T05:41:29.959" v="298" actId="1076"/>
          <ac:spMkLst>
            <pc:docMk/>
            <pc:sldMk cId="0" sldId="286"/>
            <ac:spMk id="2" creationId="{E5DAACCD-367B-426A-FBBE-5EF64A37CDDE}"/>
          </ac:spMkLst>
        </pc:spChg>
      </pc:sldChg>
      <pc:sldChg chg="modSp">
        <pc:chgData name="leung72@student.ubc.ca" userId="S::leung72@student.ubc.ca::8ba00fdc-0646-41d8-b121-ca613b76234f" providerId="AD" clId="Web-{A76D4E42-8066-41EF-5DAF-A31E23908D7B}" dt="2023-06-16T05:16:53.759" v="37" actId="1076"/>
        <pc:sldMkLst>
          <pc:docMk/>
          <pc:sldMk cId="0" sldId="288"/>
        </pc:sldMkLst>
        <pc:spChg chg="mod">
          <ac:chgData name="leung72@student.ubc.ca" userId="S::leung72@student.ubc.ca::8ba00fdc-0646-41d8-b121-ca613b76234f" providerId="AD" clId="Web-{A76D4E42-8066-41EF-5DAF-A31E23908D7B}" dt="2023-06-16T05:16:53.759" v="37" actId="1076"/>
          <ac:spMkLst>
            <pc:docMk/>
            <pc:sldMk cId="0" sldId="288"/>
            <ac:spMk id="2" creationId="{5CE46B51-2092-ADC6-BC05-E11759C8E61C}"/>
          </ac:spMkLst>
        </pc:spChg>
      </pc:sldChg>
      <pc:sldChg chg="modSp">
        <pc:chgData name="leung72@student.ubc.ca" userId="S::leung72@student.ubc.ca::8ba00fdc-0646-41d8-b121-ca613b76234f" providerId="AD" clId="Web-{A76D4E42-8066-41EF-5DAF-A31E23908D7B}" dt="2023-06-16T05:17:02.712" v="38" actId="1076"/>
        <pc:sldMkLst>
          <pc:docMk/>
          <pc:sldMk cId="0" sldId="292"/>
        </pc:sldMkLst>
        <pc:spChg chg="mod">
          <ac:chgData name="leung72@student.ubc.ca" userId="S::leung72@student.ubc.ca::8ba00fdc-0646-41d8-b121-ca613b76234f" providerId="AD" clId="Web-{A76D4E42-8066-41EF-5DAF-A31E23908D7B}" dt="2023-06-16T05:17:02.712" v="38" actId="1076"/>
          <ac:spMkLst>
            <pc:docMk/>
            <pc:sldMk cId="0" sldId="292"/>
            <ac:spMk id="2" creationId="{A5304EF5-4EBC-6879-0540-CDB52915C4DC}"/>
          </ac:spMkLst>
        </pc:spChg>
      </pc:sldChg>
      <pc:sldChg chg="addSp modSp">
        <pc:chgData name="leung72@student.ubc.ca" userId="S::leung72@student.ubc.ca::8ba00fdc-0646-41d8-b121-ca613b76234f" providerId="AD" clId="Web-{A76D4E42-8066-41EF-5DAF-A31E23908D7B}" dt="2023-06-16T05:27:14.664" v="172" actId="1076"/>
        <pc:sldMkLst>
          <pc:docMk/>
          <pc:sldMk cId="0" sldId="297"/>
        </pc:sldMkLst>
        <pc:spChg chg="add mod">
          <ac:chgData name="leung72@student.ubc.ca" userId="S::leung72@student.ubc.ca::8ba00fdc-0646-41d8-b121-ca613b76234f" providerId="AD" clId="Web-{A76D4E42-8066-41EF-5DAF-A31E23908D7B}" dt="2023-06-16T05:27:14.664" v="172" actId="1076"/>
          <ac:spMkLst>
            <pc:docMk/>
            <pc:sldMk cId="0" sldId="297"/>
            <ac:spMk id="2" creationId="{F8046EDF-435D-FF22-3A7A-BAA6909B0F08}"/>
          </ac:spMkLst>
        </pc:spChg>
        <pc:spChg chg="mod">
          <ac:chgData name="leung72@student.ubc.ca" userId="S::leung72@student.ubc.ca::8ba00fdc-0646-41d8-b121-ca613b76234f" providerId="AD" clId="Web-{A76D4E42-8066-41EF-5DAF-A31E23908D7B}" dt="2023-06-16T05:26:51.055" v="166" actId="1076"/>
          <ac:spMkLst>
            <pc:docMk/>
            <pc:sldMk cId="0" sldId="297"/>
            <ac:spMk id="4" creationId="{B95C1B9C-3C5C-68F6-02A3-9141D89A8716}"/>
          </ac:spMkLst>
        </pc:spChg>
      </pc:sldChg>
      <pc:sldChg chg="addSp delSp modSp">
        <pc:chgData name="leung72@student.ubc.ca" userId="S::leung72@student.ubc.ca::8ba00fdc-0646-41d8-b121-ca613b76234f" providerId="AD" clId="Web-{A76D4E42-8066-41EF-5DAF-A31E23908D7B}" dt="2023-06-16T05:40:08.428" v="267" actId="1076"/>
        <pc:sldMkLst>
          <pc:docMk/>
          <pc:sldMk cId="0" sldId="298"/>
        </pc:sldMkLst>
        <pc:spChg chg="add mod">
          <ac:chgData name="leung72@student.ubc.ca" userId="S::leung72@student.ubc.ca::8ba00fdc-0646-41d8-b121-ca613b76234f" providerId="AD" clId="Web-{A76D4E42-8066-41EF-5DAF-A31E23908D7B}" dt="2023-06-16T05:39:42.444" v="264" actId="1076"/>
          <ac:spMkLst>
            <pc:docMk/>
            <pc:sldMk cId="0" sldId="298"/>
            <ac:spMk id="3" creationId="{E612F69F-E346-CEF3-E633-FBE1AD4CFBD0}"/>
          </ac:spMkLst>
        </pc:spChg>
        <pc:spChg chg="del">
          <ac:chgData name="leung72@student.ubc.ca" userId="S::leung72@student.ubc.ca::8ba00fdc-0646-41d8-b121-ca613b76234f" providerId="AD" clId="Web-{A76D4E42-8066-41EF-5DAF-A31E23908D7B}" dt="2023-06-16T05:27:21.851" v="173"/>
          <ac:spMkLst>
            <pc:docMk/>
            <pc:sldMk cId="0" sldId="298"/>
            <ac:spMk id="5" creationId="{B3431775-F023-7531-DBF8-E3A697C6CD18}"/>
          </ac:spMkLst>
        </pc:spChg>
        <pc:spChg chg="add mod">
          <ac:chgData name="leung72@student.ubc.ca" userId="S::leung72@student.ubc.ca::8ba00fdc-0646-41d8-b121-ca613b76234f" providerId="AD" clId="Web-{A76D4E42-8066-41EF-5DAF-A31E23908D7B}" dt="2023-06-16T05:39:46.365" v="265" actId="1076"/>
          <ac:spMkLst>
            <pc:docMk/>
            <pc:sldMk cId="0" sldId="298"/>
            <ac:spMk id="7" creationId="{0B892299-A0B4-EFE4-A3FB-8DF9E995606E}"/>
          </ac:spMkLst>
        </pc:spChg>
        <pc:spChg chg="add mod">
          <ac:chgData name="leung72@student.ubc.ca" userId="S::leung72@student.ubc.ca::8ba00fdc-0646-41d8-b121-ca613b76234f" providerId="AD" clId="Web-{A76D4E42-8066-41EF-5DAF-A31E23908D7B}" dt="2023-06-16T05:40:05.225" v="266" actId="1076"/>
          <ac:spMkLst>
            <pc:docMk/>
            <pc:sldMk cId="0" sldId="298"/>
            <ac:spMk id="12" creationId="{69D30BAF-8FBC-4C30-D545-798EAF64DBED}"/>
          </ac:spMkLst>
        </pc:spChg>
        <pc:spChg chg="add mod">
          <ac:chgData name="leung72@student.ubc.ca" userId="S::leung72@student.ubc.ca::8ba00fdc-0646-41d8-b121-ca613b76234f" providerId="AD" clId="Web-{A76D4E42-8066-41EF-5DAF-A31E23908D7B}" dt="2023-06-16T05:40:08.428" v="267" actId="1076"/>
          <ac:spMkLst>
            <pc:docMk/>
            <pc:sldMk cId="0" sldId="298"/>
            <ac:spMk id="16" creationId="{93DE4406-4F70-AE28-090A-CF7DDF7FE1A0}"/>
          </ac:spMkLst>
        </pc:spChg>
        <pc:picChg chg="add del mod">
          <ac:chgData name="leung72@student.ubc.ca" userId="S::leung72@student.ubc.ca::8ba00fdc-0646-41d8-b121-ca613b76234f" providerId="AD" clId="Web-{A76D4E42-8066-41EF-5DAF-A31E23908D7B}" dt="2023-06-16T05:30:52.445" v="178"/>
          <ac:picMkLst>
            <pc:docMk/>
            <pc:sldMk cId="0" sldId="298"/>
            <ac:picMk id="2" creationId="{8DF1658C-7BDB-D087-4052-DEBEDD3F6C5E}"/>
          </ac:picMkLst>
        </pc:picChg>
        <pc:picChg chg="add mod">
          <ac:chgData name="leung72@student.ubc.ca" userId="S::leung72@student.ubc.ca::8ba00fdc-0646-41d8-b121-ca613b76234f" providerId="AD" clId="Web-{A76D4E42-8066-41EF-5DAF-A31E23908D7B}" dt="2023-06-16T05:33:15.554" v="202" actId="14100"/>
          <ac:picMkLst>
            <pc:docMk/>
            <pc:sldMk cId="0" sldId="298"/>
            <ac:picMk id="6" creationId="{6A84A1B5-83C0-BB20-2B41-AB63BC9C0A4B}"/>
          </ac:picMkLst>
        </pc:picChg>
        <pc:picChg chg="add del mod">
          <ac:chgData name="leung72@student.ubc.ca" userId="S::leung72@student.ubc.ca::8ba00fdc-0646-41d8-b121-ca613b76234f" providerId="AD" clId="Web-{A76D4E42-8066-41EF-5DAF-A31E23908D7B}" dt="2023-06-16T05:33:41.382" v="205"/>
          <ac:picMkLst>
            <pc:docMk/>
            <pc:sldMk cId="0" sldId="298"/>
            <ac:picMk id="9" creationId="{84C5CFB6-40BD-B297-2413-D74F36A39AD5}"/>
          </ac:picMkLst>
        </pc:picChg>
        <pc:picChg chg="add mod">
          <ac:chgData name="leung72@student.ubc.ca" userId="S::leung72@student.ubc.ca::8ba00fdc-0646-41d8-b121-ca613b76234f" providerId="AD" clId="Web-{A76D4E42-8066-41EF-5DAF-A31E23908D7B}" dt="2023-06-16T05:34:30.710" v="218" actId="1076"/>
          <ac:picMkLst>
            <pc:docMk/>
            <pc:sldMk cId="0" sldId="298"/>
            <ac:picMk id="10" creationId="{03C5DC23-73B2-B58E-6B10-EB01F0BB8E96}"/>
          </ac:picMkLst>
        </pc:picChg>
        <pc:picChg chg="add del mod">
          <ac:chgData name="leung72@student.ubc.ca" userId="S::leung72@student.ubc.ca::8ba00fdc-0646-41d8-b121-ca613b76234f" providerId="AD" clId="Web-{A76D4E42-8066-41EF-5DAF-A31E23908D7B}" dt="2023-06-16T05:32:37.929" v="191"/>
          <ac:picMkLst>
            <pc:docMk/>
            <pc:sldMk cId="0" sldId="298"/>
            <ac:picMk id="11" creationId="{436567F6-65C7-F3E3-98E5-994212FED57F}"/>
          </ac:picMkLst>
        </pc:picChg>
        <pc:picChg chg="add del mod">
          <ac:chgData name="leung72@student.ubc.ca" userId="S::leung72@student.ubc.ca::8ba00fdc-0646-41d8-b121-ca613b76234f" providerId="AD" clId="Web-{A76D4E42-8066-41EF-5DAF-A31E23908D7B}" dt="2023-06-16T05:34:48.772" v="221"/>
          <ac:picMkLst>
            <pc:docMk/>
            <pc:sldMk cId="0" sldId="298"/>
            <ac:picMk id="14" creationId="{A26549A4-A693-7293-1EA2-D811EA0BFC27}"/>
          </ac:picMkLst>
        </pc:picChg>
        <pc:picChg chg="add mod">
          <ac:chgData name="leung72@student.ubc.ca" userId="S::leung72@student.ubc.ca::8ba00fdc-0646-41d8-b121-ca613b76234f" providerId="AD" clId="Web-{A76D4E42-8066-41EF-5DAF-A31E23908D7B}" dt="2023-06-16T05:35:11.241" v="231" actId="1076"/>
          <ac:picMkLst>
            <pc:docMk/>
            <pc:sldMk cId="0" sldId="298"/>
            <ac:picMk id="15" creationId="{BFA51C8D-81F6-C62E-DB22-AD39193825CD}"/>
          </ac:picMkLst>
        </pc:picChg>
        <pc:picChg chg="add del">
          <ac:chgData name="leung72@student.ubc.ca" userId="S::leung72@student.ubc.ca::8ba00fdc-0646-41d8-b121-ca613b76234f" providerId="AD" clId="Web-{A76D4E42-8066-41EF-5DAF-A31E23908D7B}" dt="2023-06-16T05:30:02.554" v="176"/>
          <ac:picMkLst>
            <pc:docMk/>
            <pc:sldMk cId="0" sldId="298"/>
            <ac:picMk id="17" creationId="{6B4D6425-A195-7FBB-025E-070C6A7DD2F2}"/>
          </ac:picMkLst>
        </pc:picChg>
        <pc:picChg chg="del">
          <ac:chgData name="leung72@student.ubc.ca" userId="S::leung72@student.ubc.ca::8ba00fdc-0646-41d8-b121-ca613b76234f" providerId="AD" clId="Web-{A76D4E42-8066-41EF-5DAF-A31E23908D7B}" dt="2023-06-16T05:32:38.835" v="192"/>
          <ac:picMkLst>
            <pc:docMk/>
            <pc:sldMk cId="0" sldId="298"/>
            <ac:picMk id="20" creationId="{57EE526E-74A5-1B82-7584-DAF64248FBFA}"/>
          </ac:picMkLst>
        </pc:picChg>
        <pc:picChg chg="mod">
          <ac:chgData name="leung72@student.ubc.ca" userId="S::leung72@student.ubc.ca::8ba00fdc-0646-41d8-b121-ca613b76234f" providerId="AD" clId="Web-{A76D4E42-8066-41EF-5DAF-A31E23908D7B}" dt="2023-06-16T05:31:13.257" v="184" actId="1076"/>
          <ac:picMkLst>
            <pc:docMk/>
            <pc:sldMk cId="0" sldId="298"/>
            <ac:picMk id="61450" creationId="{C1453088-FCC8-AB56-0036-7073E536DD61}"/>
          </ac:picMkLst>
        </pc:picChg>
      </pc:sldChg>
      <pc:sldChg chg="addSp delSp modSp">
        <pc:chgData name="leung72@student.ubc.ca" userId="S::leung72@student.ubc.ca::8ba00fdc-0646-41d8-b121-ca613b76234f" providerId="AD" clId="Web-{A76D4E42-8066-41EF-5DAF-A31E23908D7B}" dt="2023-06-16T05:58:48.977" v="374" actId="20577"/>
        <pc:sldMkLst>
          <pc:docMk/>
          <pc:sldMk cId="0" sldId="303"/>
        </pc:sldMkLst>
        <pc:spChg chg="del mod">
          <ac:chgData name="leung72@student.ubc.ca" userId="S::leung72@student.ubc.ca::8ba00fdc-0646-41d8-b121-ca613b76234f" providerId="AD" clId="Web-{A76D4E42-8066-41EF-5DAF-A31E23908D7B}" dt="2023-06-16T05:22:08.508" v="80"/>
          <ac:spMkLst>
            <pc:docMk/>
            <pc:sldMk cId="0" sldId="303"/>
            <ac:spMk id="2" creationId="{2136843C-6BE0-9133-8FFF-9AE84A86ACFD}"/>
          </ac:spMkLst>
        </pc:spChg>
        <pc:spChg chg="add mod">
          <ac:chgData name="leung72@student.ubc.ca" userId="S::leung72@student.ubc.ca::8ba00fdc-0646-41d8-b121-ca613b76234f" providerId="AD" clId="Web-{A76D4E42-8066-41EF-5DAF-A31E23908D7B}" dt="2023-06-16T05:58:43.055" v="372" actId="20577"/>
          <ac:spMkLst>
            <pc:docMk/>
            <pc:sldMk cId="0" sldId="303"/>
            <ac:spMk id="3" creationId="{6616D0DF-E48C-3160-5A49-B70F6023DC14}"/>
          </ac:spMkLst>
        </pc:spChg>
        <pc:spChg chg="add del mod">
          <ac:chgData name="leung72@student.ubc.ca" userId="S::leung72@student.ubc.ca::8ba00fdc-0646-41d8-b121-ca613b76234f" providerId="AD" clId="Web-{A76D4E42-8066-41EF-5DAF-A31E23908D7B}" dt="2023-06-16T05:22:05.274" v="77"/>
          <ac:spMkLst>
            <pc:docMk/>
            <pc:sldMk cId="0" sldId="303"/>
            <ac:spMk id="4" creationId="{D2881887-95B1-9B56-43C2-E9BF85A726D1}"/>
          </ac:spMkLst>
        </pc:spChg>
        <pc:spChg chg="add mod">
          <ac:chgData name="leung72@student.ubc.ca" userId="S::leung72@student.ubc.ca::8ba00fdc-0646-41d8-b121-ca613b76234f" providerId="AD" clId="Web-{A76D4E42-8066-41EF-5DAF-A31E23908D7B}" dt="2023-06-16T05:58:48.977" v="374" actId="20577"/>
          <ac:spMkLst>
            <pc:docMk/>
            <pc:sldMk cId="0" sldId="303"/>
            <ac:spMk id="8" creationId="{CF7A2A46-7424-C820-091F-DE4C7145D4F1}"/>
          </ac:spMkLst>
        </pc:spChg>
        <pc:picChg chg="add mod">
          <ac:chgData name="leung72@student.ubc.ca" userId="S::leung72@student.ubc.ca::8ba00fdc-0646-41d8-b121-ca613b76234f" providerId="AD" clId="Web-{A76D4E42-8066-41EF-5DAF-A31E23908D7B}" dt="2023-06-16T05:22:14.383" v="83" actId="1076"/>
          <ac:picMkLst>
            <pc:docMk/>
            <pc:sldMk cId="0" sldId="303"/>
            <ac:picMk id="6" creationId="{9D95CDC6-FA9F-5AD1-6F06-13452F81F02E}"/>
          </ac:picMkLst>
        </pc:picChg>
        <pc:picChg chg="add del mod">
          <ac:chgData name="leung72@student.ubc.ca" userId="S::leung72@student.ubc.ca::8ba00fdc-0646-41d8-b121-ca613b76234f" providerId="AD" clId="Web-{A76D4E42-8066-41EF-5DAF-A31E23908D7B}" dt="2023-06-16T05:22:18.461" v="85"/>
          <ac:picMkLst>
            <pc:docMk/>
            <pc:sldMk cId="0" sldId="303"/>
            <ac:picMk id="7" creationId="{8F045B26-52AA-F3B2-3A98-252E14198E67}"/>
          </ac:picMkLst>
        </pc:picChg>
        <pc:picChg chg="del mod">
          <ac:chgData name="leung72@student.ubc.ca" userId="S::leung72@student.ubc.ca::8ba00fdc-0646-41d8-b121-ca613b76234f" providerId="AD" clId="Web-{A76D4E42-8066-41EF-5DAF-A31E23908D7B}" dt="2023-06-16T05:22:11.993" v="82"/>
          <ac:picMkLst>
            <pc:docMk/>
            <pc:sldMk cId="0" sldId="303"/>
            <ac:picMk id="1030" creationId="{55CB35FD-1180-863F-A39D-DFCF1CBB93BB}"/>
          </ac:picMkLst>
        </pc:picChg>
      </pc:sldChg>
      <pc:sldChg chg="addSp modSp">
        <pc:chgData name="leung72@student.ubc.ca" userId="S::leung72@student.ubc.ca::8ba00fdc-0646-41d8-b121-ca613b76234f" providerId="AD" clId="Web-{A76D4E42-8066-41EF-5DAF-A31E23908D7B}" dt="2023-06-16T05:51:59.538" v="370" actId="20577"/>
        <pc:sldMkLst>
          <pc:docMk/>
          <pc:sldMk cId="0" sldId="305"/>
        </pc:sldMkLst>
        <pc:spChg chg="mod">
          <ac:chgData name="leung72@student.ubc.ca" userId="S::leung72@student.ubc.ca::8ba00fdc-0646-41d8-b121-ca613b76234f" providerId="AD" clId="Web-{A76D4E42-8066-41EF-5DAF-A31E23908D7B}" dt="2023-06-16T05:51:59.538" v="370" actId="20577"/>
          <ac:spMkLst>
            <pc:docMk/>
            <pc:sldMk cId="0" sldId="305"/>
            <ac:spMk id="2" creationId="{A674FE49-6A9B-EC90-BCA4-5B2B5FCC04C9}"/>
          </ac:spMkLst>
        </pc:spChg>
        <pc:spChg chg="add mod">
          <ac:chgData name="leung72@student.ubc.ca" userId="S::leung72@student.ubc.ca::8ba00fdc-0646-41d8-b121-ca613b76234f" providerId="AD" clId="Web-{A76D4E42-8066-41EF-5DAF-A31E23908D7B}" dt="2023-06-16T05:44:07.506" v="350" actId="1076"/>
          <ac:spMkLst>
            <pc:docMk/>
            <pc:sldMk cId="0" sldId="305"/>
            <ac:spMk id="3" creationId="{1744F4A6-23A5-12BE-FB3E-0894D1AB5EFC}"/>
          </ac:spMkLst>
        </pc:spChg>
        <pc:spChg chg="add mod">
          <ac:chgData name="leung72@student.ubc.ca" userId="S::leung72@student.ubc.ca::8ba00fdc-0646-41d8-b121-ca613b76234f" providerId="AD" clId="Web-{A76D4E42-8066-41EF-5DAF-A31E23908D7B}" dt="2023-06-16T05:44:34.709" v="355" actId="20577"/>
          <ac:spMkLst>
            <pc:docMk/>
            <pc:sldMk cId="0" sldId="305"/>
            <ac:spMk id="4" creationId="{B0102E6F-9A35-9690-7CF2-639E4F5DEF12}"/>
          </ac:spMkLst>
        </pc:spChg>
        <pc:spChg chg="add mod">
          <ac:chgData name="leung72@student.ubc.ca" userId="S::leung72@student.ubc.ca::8ba00fdc-0646-41d8-b121-ca613b76234f" providerId="AD" clId="Web-{A76D4E42-8066-41EF-5DAF-A31E23908D7B}" dt="2023-06-16T05:47:41.443" v="361" actId="1076"/>
          <ac:spMkLst>
            <pc:docMk/>
            <pc:sldMk cId="0" sldId="305"/>
            <ac:spMk id="5" creationId="{318BEBE0-DAE3-1A83-5988-97255D66B333}"/>
          </ac:spMkLst>
        </pc:spChg>
        <pc:spChg chg="add mod">
          <ac:chgData name="leung72@student.ubc.ca" userId="S::leung72@student.ubc.ca::8ba00fdc-0646-41d8-b121-ca613b76234f" providerId="AD" clId="Web-{A76D4E42-8066-41EF-5DAF-A31E23908D7B}" dt="2023-06-16T05:47:54.927" v="367" actId="1076"/>
          <ac:spMkLst>
            <pc:docMk/>
            <pc:sldMk cId="0" sldId="305"/>
            <ac:spMk id="6" creationId="{8FA0A39F-E1B6-DDCA-3034-082F3AE06241}"/>
          </ac:spMkLst>
        </pc:spChg>
        <pc:spChg chg="add mod">
          <ac:chgData name="leung72@student.ubc.ca" userId="S::leung72@student.ubc.ca::8ba00fdc-0646-41d8-b121-ca613b76234f" providerId="AD" clId="Web-{A76D4E42-8066-41EF-5DAF-A31E23908D7B}" dt="2023-06-16T05:47:50.349" v="366" actId="1076"/>
          <ac:spMkLst>
            <pc:docMk/>
            <pc:sldMk cId="0" sldId="305"/>
            <ac:spMk id="7" creationId="{94F3A398-153E-80FF-3F7B-1643EC2B759F}"/>
          </ac:spMkLst>
        </pc:spChg>
      </pc:sldChg>
      <pc:sldChg chg="modSp">
        <pc:chgData name="leung72@student.ubc.ca" userId="S::leung72@student.ubc.ca::8ba00fdc-0646-41d8-b121-ca613b76234f" providerId="AD" clId="Web-{A76D4E42-8066-41EF-5DAF-A31E23908D7B}" dt="2023-06-16T05:16:28.384" v="34" actId="1076"/>
        <pc:sldMkLst>
          <pc:docMk/>
          <pc:sldMk cId="0" sldId="307"/>
        </pc:sldMkLst>
        <pc:spChg chg="mod">
          <ac:chgData name="leung72@student.ubc.ca" userId="S::leung72@student.ubc.ca::8ba00fdc-0646-41d8-b121-ca613b76234f" providerId="AD" clId="Web-{A76D4E42-8066-41EF-5DAF-A31E23908D7B}" dt="2023-06-16T05:16:28.384" v="34" actId="1076"/>
          <ac:spMkLst>
            <pc:docMk/>
            <pc:sldMk cId="0" sldId="307"/>
            <ac:spMk id="3" creationId="{D04E5ECC-DB19-96D0-EEF6-4B8FAF473F23}"/>
          </ac:spMkLst>
        </pc:spChg>
      </pc:sldChg>
      <pc:sldChg chg="modSp">
        <pc:chgData name="leung72@student.ubc.ca" userId="S::leung72@student.ubc.ca::8ba00fdc-0646-41d8-b121-ca613b76234f" providerId="AD" clId="Web-{A76D4E42-8066-41EF-5DAF-A31E23908D7B}" dt="2023-06-16T05:16:49.322" v="36" actId="1076"/>
        <pc:sldMkLst>
          <pc:docMk/>
          <pc:sldMk cId="0" sldId="308"/>
        </pc:sldMkLst>
        <pc:spChg chg="mod">
          <ac:chgData name="leung72@student.ubc.ca" userId="S::leung72@student.ubc.ca::8ba00fdc-0646-41d8-b121-ca613b76234f" providerId="AD" clId="Web-{A76D4E42-8066-41EF-5DAF-A31E23908D7B}" dt="2023-06-16T05:16:49.322" v="36" actId="1076"/>
          <ac:spMkLst>
            <pc:docMk/>
            <pc:sldMk cId="0" sldId="308"/>
            <ac:spMk id="4" creationId="{279AAAC6-A0E7-4385-85FC-0F2740D15720}"/>
          </ac:spMkLst>
        </pc:spChg>
      </pc:sldChg>
      <pc:sldChg chg="modSp">
        <pc:chgData name="leung72@student.ubc.ca" userId="S::leung72@student.ubc.ca::8ba00fdc-0646-41d8-b121-ca613b76234f" providerId="AD" clId="Web-{A76D4E42-8066-41EF-5DAF-A31E23908D7B}" dt="2023-06-16T05:14:25.056" v="16" actId="1076"/>
        <pc:sldMkLst>
          <pc:docMk/>
          <pc:sldMk cId="0" sldId="387"/>
        </pc:sldMkLst>
        <pc:spChg chg="mod">
          <ac:chgData name="leung72@student.ubc.ca" userId="S::leung72@student.ubc.ca::8ba00fdc-0646-41d8-b121-ca613b76234f" providerId="AD" clId="Web-{A76D4E42-8066-41EF-5DAF-A31E23908D7B}" dt="2023-06-16T05:14:25.056" v="16" actId="1076"/>
          <ac:spMkLst>
            <pc:docMk/>
            <pc:sldMk cId="0" sldId="387"/>
            <ac:spMk id="2" creationId="{339AD804-FFB5-DFF5-A6B8-B4906311EEA6}"/>
          </ac:spMkLst>
        </pc:spChg>
      </pc:sldChg>
      <pc:sldChg chg="addSp delSp modSp">
        <pc:chgData name="leung72@student.ubc.ca" userId="S::leung72@student.ubc.ca::8ba00fdc-0646-41d8-b121-ca613b76234f" providerId="AD" clId="Web-{A76D4E42-8066-41EF-5DAF-A31E23908D7B}" dt="2023-06-16T06:11:37.928" v="491" actId="1076"/>
        <pc:sldMkLst>
          <pc:docMk/>
          <pc:sldMk cId="0" sldId="388"/>
        </pc:sldMkLst>
        <pc:picChg chg="del">
          <ac:chgData name="leung72@student.ubc.ca" userId="S::leung72@student.ubc.ca::8ba00fdc-0646-41d8-b121-ca613b76234f" providerId="AD" clId="Web-{A76D4E42-8066-41EF-5DAF-A31E23908D7B}" dt="2023-06-16T06:08:36.600" v="400"/>
          <ac:picMkLst>
            <pc:docMk/>
            <pc:sldMk cId="0" sldId="388"/>
            <ac:picMk id="2" creationId="{44DAEF2B-864F-A354-AB7A-FA791673C455}"/>
          </ac:picMkLst>
        </pc:picChg>
        <pc:picChg chg="add del mod">
          <ac:chgData name="leung72@student.ubc.ca" userId="S::leung72@student.ubc.ca::8ba00fdc-0646-41d8-b121-ca613b76234f" providerId="AD" clId="Web-{A76D4E42-8066-41EF-5DAF-A31E23908D7B}" dt="2023-06-16T06:11:37.928" v="491" actId="1076"/>
          <ac:picMkLst>
            <pc:docMk/>
            <pc:sldMk cId="0" sldId="388"/>
            <ac:picMk id="3" creationId="{C42451E8-C149-9622-4809-F132683379A8}"/>
          </ac:picMkLst>
        </pc:picChg>
        <pc:picChg chg="del">
          <ac:chgData name="leung72@student.ubc.ca" userId="S::leung72@student.ubc.ca::8ba00fdc-0646-41d8-b121-ca613b76234f" providerId="AD" clId="Web-{A76D4E42-8066-41EF-5DAF-A31E23908D7B}" dt="2023-06-16T06:08:36.022" v="399"/>
          <ac:picMkLst>
            <pc:docMk/>
            <pc:sldMk cId="0" sldId="388"/>
            <ac:picMk id="32769" creationId="{F5B58269-8BDA-3BF3-1E94-DDA755A5721C}"/>
          </ac:picMkLst>
        </pc:picChg>
      </pc:sldChg>
      <pc:sldChg chg="modSp">
        <pc:chgData name="leung72@student.ubc.ca" userId="S::leung72@student.ubc.ca::8ba00fdc-0646-41d8-b121-ca613b76234f" providerId="AD" clId="Web-{A76D4E42-8066-41EF-5DAF-A31E23908D7B}" dt="2023-06-16T05:42:00.256" v="317" actId="1076"/>
        <pc:sldMkLst>
          <pc:docMk/>
          <pc:sldMk cId="0" sldId="389"/>
        </pc:sldMkLst>
        <pc:spChg chg="mod">
          <ac:chgData name="leung72@student.ubc.ca" userId="S::leung72@student.ubc.ca::8ba00fdc-0646-41d8-b121-ca613b76234f" providerId="AD" clId="Web-{A76D4E42-8066-41EF-5DAF-A31E23908D7B}" dt="2023-06-16T05:42:00.256" v="317" actId="1076"/>
          <ac:spMkLst>
            <pc:docMk/>
            <pc:sldMk cId="0" sldId="389"/>
            <ac:spMk id="2" creationId="{10F53706-58C2-1A2B-5C49-D6003B7B5E6F}"/>
          </ac:spMkLst>
        </pc:spChg>
      </pc:sldChg>
      <pc:sldChg chg="modSp add">
        <pc:chgData name="leung72@student.ubc.ca" userId="S::leung72@student.ubc.ca::8ba00fdc-0646-41d8-b121-ca613b76234f" providerId="AD" clId="Web-{A76D4E42-8066-41EF-5DAF-A31E23908D7B}" dt="2023-06-16T06:18:46.088" v="525"/>
        <pc:sldMkLst>
          <pc:docMk/>
          <pc:sldMk cId="2801078003" sldId="524"/>
        </pc:sldMkLst>
        <pc:spChg chg="mod">
          <ac:chgData name="leung72@student.ubc.ca" userId="S::leung72@student.ubc.ca::8ba00fdc-0646-41d8-b121-ca613b76234f" providerId="AD" clId="Web-{A76D4E42-8066-41EF-5DAF-A31E23908D7B}" dt="2023-06-16T06:02:23.070" v="398" actId="1076"/>
          <ac:spMkLst>
            <pc:docMk/>
            <pc:sldMk cId="2801078003" sldId="524"/>
            <ac:spMk id="2" creationId="{0756E01E-4031-3D57-6538-23B0C191F3A8}"/>
          </ac:spMkLst>
        </pc:spChg>
        <pc:graphicFrameChg chg="mod modGraphic">
          <ac:chgData name="leung72@student.ubc.ca" userId="S::leung72@student.ubc.ca::8ba00fdc-0646-41d8-b121-ca613b76234f" providerId="AD" clId="Web-{A76D4E42-8066-41EF-5DAF-A31E23908D7B}" dt="2023-06-16T06:18:46.088" v="525"/>
          <ac:graphicFrameMkLst>
            <pc:docMk/>
            <pc:sldMk cId="2801078003" sldId="524"/>
            <ac:graphicFrameMk id="4" creationId="{20AA9EC4-4F68-A259-5856-4FA850D3ADBC}"/>
          </ac:graphicFrameMkLst>
        </pc:graphicFrameChg>
      </pc:sldChg>
      <pc:sldMasterChg chg="add addSldLayout">
        <pc:chgData name="leung72@student.ubc.ca" userId="S::leung72@student.ubc.ca::8ba00fdc-0646-41d8-b121-ca613b76234f" providerId="AD" clId="Web-{A76D4E42-8066-41EF-5DAF-A31E23908D7B}" dt="2023-06-16T06:01:24.804" v="375"/>
        <pc:sldMasterMkLst>
          <pc:docMk/>
          <pc:sldMasterMk cId="1305261187" sldId="2147483648"/>
        </pc:sldMasterMkLst>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2297456852" sldId="2147483649"/>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194014382" sldId="2147483650"/>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1385457994" sldId="2147483651"/>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2089810185" sldId="2147483652"/>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1245872979" sldId="2147483653"/>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278506793" sldId="2147483654"/>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1031422213" sldId="2147483655"/>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2017620960" sldId="2147483656"/>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3679797780" sldId="2147483657"/>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1902478182" sldId="2147483658"/>
          </pc:sldLayoutMkLst>
        </pc:sldLayoutChg>
        <pc:sldLayoutChg chg="add">
          <pc:chgData name="leung72@student.ubc.ca" userId="S::leung72@student.ubc.ca::8ba00fdc-0646-41d8-b121-ca613b76234f" providerId="AD" clId="Web-{A76D4E42-8066-41EF-5DAF-A31E23908D7B}" dt="2023-06-16T06:01:24.804" v="375"/>
          <pc:sldLayoutMkLst>
            <pc:docMk/>
            <pc:sldMasterMk cId="1305261187" sldId="2147483648"/>
            <pc:sldLayoutMk cId="102976223" sldId="2147483659"/>
          </pc:sldLayoutMkLst>
        </pc:sldLayoutChg>
      </pc:sldMasterChg>
      <pc:sldMasterChg chg="replId">
        <pc:chgData name="leung72@student.ubc.ca" userId="S::leung72@student.ubc.ca::8ba00fdc-0646-41d8-b121-ca613b76234f" providerId="AD" clId="Web-{A76D4E42-8066-41EF-5DAF-A31E23908D7B}" dt="2023-06-16T06:01:24.804" v="375"/>
        <pc:sldMasterMkLst>
          <pc:docMk/>
          <pc:sldMasterMk cId="0" sldId="2147484187"/>
        </pc:sldMasterMkLst>
      </pc:sldMasterChg>
    </pc:docChg>
  </pc:docChgLst>
  <pc:docChgLst>
    <pc:chgData name="leung72@student.ubc.ca" userId="S::leung72@student.ubc.ca::8ba00fdc-0646-41d8-b121-ca613b76234f" providerId="AD" clId="Web-{5B524BDB-DFD1-8C5E-39AA-5EA72697B359}"/>
    <pc:docChg chg="addSld delSld modSld">
      <pc:chgData name="leung72@student.ubc.ca" userId="S::leung72@student.ubc.ca::8ba00fdc-0646-41d8-b121-ca613b76234f" providerId="AD" clId="Web-{5B524BDB-DFD1-8C5E-39AA-5EA72697B359}" dt="2023-06-16T06:49:35.521" v="13" actId="1076"/>
      <pc:docMkLst>
        <pc:docMk/>
      </pc:docMkLst>
      <pc:sldChg chg="modSp">
        <pc:chgData name="leung72@student.ubc.ca" userId="S::leung72@student.ubc.ca::8ba00fdc-0646-41d8-b121-ca613b76234f" providerId="AD" clId="Web-{5B524BDB-DFD1-8C5E-39AA-5EA72697B359}" dt="2023-06-16T06:49:35.521" v="13" actId="1076"/>
        <pc:sldMkLst>
          <pc:docMk/>
          <pc:sldMk cId="2801078003" sldId="524"/>
        </pc:sldMkLst>
        <pc:graphicFrameChg chg="mod">
          <ac:chgData name="leung72@student.ubc.ca" userId="S::leung72@student.ubc.ca::8ba00fdc-0646-41d8-b121-ca613b76234f" providerId="AD" clId="Web-{5B524BDB-DFD1-8C5E-39AA-5EA72697B359}" dt="2023-06-16T06:49:35.521" v="13" actId="1076"/>
          <ac:graphicFrameMkLst>
            <pc:docMk/>
            <pc:sldMk cId="2801078003" sldId="524"/>
            <ac:graphicFrameMk id="4" creationId="{20AA9EC4-4F68-A259-5856-4FA850D3ADBC}"/>
          </ac:graphicFrameMkLst>
        </pc:graphicFrameChg>
      </pc:sldChg>
      <pc:sldChg chg="addSp delSp modSp new del">
        <pc:chgData name="leung72@student.ubc.ca" userId="S::leung72@student.ubc.ca::8ba00fdc-0646-41d8-b121-ca613b76234f" providerId="AD" clId="Web-{5B524BDB-DFD1-8C5E-39AA-5EA72697B359}" dt="2023-06-16T06:41:33.843" v="12"/>
        <pc:sldMkLst>
          <pc:docMk/>
          <pc:sldMk cId="1281426206" sldId="525"/>
        </pc:sldMkLst>
        <pc:spChg chg="del">
          <ac:chgData name="leung72@student.ubc.ca" userId="S::leung72@student.ubc.ca::8ba00fdc-0646-41d8-b121-ca613b76234f" providerId="AD" clId="Web-{5B524BDB-DFD1-8C5E-39AA-5EA72697B359}" dt="2023-06-16T06:38:32.581" v="11"/>
          <ac:spMkLst>
            <pc:docMk/>
            <pc:sldMk cId="1281426206" sldId="525"/>
            <ac:spMk id="2" creationId="{6E7F2FB4-79CE-E8B7-DD17-104A4BEFA580}"/>
          </ac:spMkLst>
        </pc:spChg>
        <pc:spChg chg="del">
          <ac:chgData name="leung72@student.ubc.ca" userId="S::leung72@student.ubc.ca::8ba00fdc-0646-41d8-b121-ca613b76234f" providerId="AD" clId="Web-{5B524BDB-DFD1-8C5E-39AA-5EA72697B359}" dt="2023-06-16T06:38:31.034" v="10"/>
          <ac:spMkLst>
            <pc:docMk/>
            <pc:sldMk cId="1281426206" sldId="525"/>
            <ac:spMk id="3" creationId="{A7B6051D-108C-9806-769E-91AA5CD120C3}"/>
          </ac:spMkLst>
        </pc:spChg>
        <pc:spChg chg="add mod">
          <ac:chgData name="leung72@student.ubc.ca" userId="S::leung72@student.ubc.ca::8ba00fdc-0646-41d8-b121-ca613b76234f" providerId="AD" clId="Web-{5B524BDB-DFD1-8C5E-39AA-5EA72697B359}" dt="2023-06-16T06:38:23.128" v="7" actId="14100"/>
          <ac:spMkLst>
            <pc:docMk/>
            <pc:sldMk cId="1281426206" sldId="525"/>
            <ac:spMk id="5" creationId="{7AA9A4EC-BECA-3A0E-CD9B-056B188A31C9}"/>
          </ac:spMkLst>
        </pc:spChg>
        <pc:picChg chg="add mod">
          <ac:chgData name="leung72@student.ubc.ca" userId="S::leung72@student.ubc.ca::8ba00fdc-0646-41d8-b121-ca613b76234f" providerId="AD" clId="Web-{5B524BDB-DFD1-8C5E-39AA-5EA72697B359}" dt="2023-06-16T06:38:27.003" v="9" actId="1076"/>
          <ac:picMkLst>
            <pc:docMk/>
            <pc:sldMk cId="1281426206" sldId="525"/>
            <ac:picMk id="4" creationId="{10B75185-7F89-59CA-8011-08069AB46042}"/>
          </ac:picMkLst>
        </pc:picChg>
      </pc:sldChg>
      <pc:sldChg chg="new del">
        <pc:chgData name="leung72@student.ubc.ca" userId="S::leung72@student.ubc.ca::8ba00fdc-0646-41d8-b121-ca613b76234f" providerId="AD" clId="Web-{5B524BDB-DFD1-8C5E-39AA-5EA72697B359}" dt="2023-06-16T06:37:49.675" v="1"/>
        <pc:sldMkLst>
          <pc:docMk/>
          <pc:sldMk cId="3365441807" sldId="525"/>
        </pc:sldMkLst>
      </pc:sldChg>
    </pc:docChg>
  </pc:docChgLst>
  <pc:docChgLst>
    <pc:chgData name="leung72@student.ubc.ca" userId="S::leung72@student.ubc.ca::8ba00fdc-0646-41d8-b121-ca613b76234f" providerId="AD" clId="Web-{79E4E36D-AD4D-A4B4-D673-352E3E80D121}"/>
    <pc:docChg chg="modSld">
      <pc:chgData name="leung72@student.ubc.ca" userId="S::leung72@student.ubc.ca::8ba00fdc-0646-41d8-b121-ca613b76234f" providerId="AD" clId="Web-{79E4E36D-AD4D-A4B4-D673-352E3E80D121}" dt="2023-06-18T01:40:33.081" v="0" actId="20577"/>
      <pc:docMkLst>
        <pc:docMk/>
      </pc:docMkLst>
      <pc:sldChg chg="modSp">
        <pc:chgData name="leung72@student.ubc.ca" userId="S::leung72@student.ubc.ca::8ba00fdc-0646-41d8-b121-ca613b76234f" providerId="AD" clId="Web-{79E4E36D-AD4D-A4B4-D673-352E3E80D121}" dt="2023-06-18T01:40:33.081" v="0" actId="20577"/>
        <pc:sldMkLst>
          <pc:docMk/>
          <pc:sldMk cId="2801078003" sldId="524"/>
        </pc:sldMkLst>
        <pc:spChg chg="mod">
          <ac:chgData name="leung72@student.ubc.ca" userId="S::leung72@student.ubc.ca::8ba00fdc-0646-41d8-b121-ca613b76234f" providerId="AD" clId="Web-{79E4E36D-AD4D-A4B4-D673-352E3E80D121}" dt="2023-06-18T01:40:33.081" v="0" actId="20577"/>
          <ac:spMkLst>
            <pc:docMk/>
            <pc:sldMk cId="2801078003" sldId="524"/>
            <ac:spMk id="2" creationId="{0756E01E-4031-3D57-6538-23B0C191F3A8}"/>
          </ac:spMkLst>
        </pc:spChg>
      </pc:sldChg>
    </pc:docChg>
  </pc:docChgLst>
  <pc:docChgLst>
    <pc:chgData name="leung72@student.ubc.ca" userId="S::leung72@student.ubc.ca::8ba00fdc-0646-41d8-b121-ca613b76234f" providerId="AD" clId="Web-{73289C4A-32F4-48BD-BA2D-3D8AB7E61B1D}"/>
    <pc:docChg chg="mod modSld addMainMaster delMainMaster modMainMaster setSldSz">
      <pc:chgData name="leung72@student.ubc.ca" userId="S::leung72@student.ubc.ca::8ba00fdc-0646-41d8-b121-ca613b76234f" providerId="AD" clId="Web-{73289C4A-32F4-48BD-BA2D-3D8AB7E61B1D}" dt="2023-06-18T01:01:00.025" v="5"/>
      <pc:docMkLst>
        <pc:docMk/>
      </pc:docMkLst>
      <pc:sldChg chg="modSp mod modClrScheme chgLayout">
        <pc:chgData name="leung72@student.ubc.ca" userId="S::leung72@student.ubc.ca::8ba00fdc-0646-41d8-b121-ca613b76234f" providerId="AD" clId="Web-{73289C4A-32F4-48BD-BA2D-3D8AB7E61B1D}" dt="2023-06-18T00:32:38.784" v="3"/>
        <pc:sldMkLst>
          <pc:docMk/>
          <pc:sldMk cId="0" sldId="256"/>
        </pc:sldMkLst>
        <pc:spChg chg="mod ord">
          <ac:chgData name="leung72@student.ubc.ca" userId="S::leung72@student.ubc.ca::8ba00fdc-0646-41d8-b121-ca613b76234f" providerId="AD" clId="Web-{73289C4A-32F4-48BD-BA2D-3D8AB7E61B1D}" dt="2023-06-18T00:32:38.784" v="3"/>
          <ac:spMkLst>
            <pc:docMk/>
            <pc:sldMk cId="0" sldId="256"/>
            <ac:spMk id="10241" creationId="{DAB24C55-737A-EF4C-6A7E-9BD4B3292402}"/>
          </ac:spMkLst>
        </pc:spChg>
        <pc:spChg chg="mod ord">
          <ac:chgData name="leung72@student.ubc.ca" userId="S::leung72@student.ubc.ca::8ba00fdc-0646-41d8-b121-ca613b76234f" providerId="AD" clId="Web-{73289C4A-32F4-48BD-BA2D-3D8AB7E61B1D}" dt="2023-06-18T00:32:38.784" v="3"/>
          <ac:spMkLst>
            <pc:docMk/>
            <pc:sldMk cId="0" sldId="256"/>
            <ac:spMk id="10242" creationId="{CD985A06-05FD-A35C-B457-B9E28A2010EC}"/>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67"/>
        </pc:sldMkLst>
        <pc:spChg chg="mod">
          <ac:chgData name="leung72@student.ubc.ca" userId="S::leung72@student.ubc.ca::8ba00fdc-0646-41d8-b121-ca613b76234f" providerId="AD" clId="Web-{73289C4A-32F4-48BD-BA2D-3D8AB7E61B1D}" dt="2023-06-18T00:32:38.784" v="3"/>
          <ac:spMkLst>
            <pc:docMk/>
            <pc:sldMk cId="0" sldId="267"/>
            <ac:spMk id="2" creationId="{BAC0537F-FC54-AACE-7603-6B5A3B66CC8E}"/>
          </ac:spMkLst>
        </pc:spChg>
        <pc:spChg chg="mod ord">
          <ac:chgData name="leung72@student.ubc.ca" userId="S::leung72@student.ubc.ca::8ba00fdc-0646-41d8-b121-ca613b76234f" providerId="AD" clId="Web-{73289C4A-32F4-48BD-BA2D-3D8AB7E61B1D}" dt="2023-06-18T00:32:37.816" v="2"/>
          <ac:spMkLst>
            <pc:docMk/>
            <pc:sldMk cId="0" sldId="267"/>
            <ac:spMk id="43009" creationId="{B529B5E0-7A32-9E06-C8D4-7F51ACC65306}"/>
          </ac:spMkLst>
        </pc:spChg>
        <pc:picChg chg="mod">
          <ac:chgData name="leung72@student.ubc.ca" userId="S::leung72@student.ubc.ca::8ba00fdc-0646-41d8-b121-ca613b76234f" providerId="AD" clId="Web-{73289C4A-32F4-48BD-BA2D-3D8AB7E61B1D}" dt="2023-06-18T00:32:38.784" v="3"/>
          <ac:picMkLst>
            <pc:docMk/>
            <pc:sldMk cId="0" sldId="267"/>
            <ac:picMk id="43010" creationId="{64A1D825-FF87-1956-2ECE-02DE797503B7}"/>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69"/>
        </pc:sldMkLst>
        <pc:spChg chg="mod">
          <ac:chgData name="leung72@student.ubc.ca" userId="S::leung72@student.ubc.ca::8ba00fdc-0646-41d8-b121-ca613b76234f" providerId="AD" clId="Web-{73289C4A-32F4-48BD-BA2D-3D8AB7E61B1D}" dt="2023-06-18T00:32:38.784" v="3"/>
          <ac:spMkLst>
            <pc:docMk/>
            <pc:sldMk cId="0" sldId="269"/>
            <ac:spMk id="2" creationId="{3F00A1F1-D8B7-72E5-F719-8BB4C9431C80}"/>
          </ac:spMkLst>
        </pc:spChg>
        <pc:spChg chg="mod ord">
          <ac:chgData name="leung72@student.ubc.ca" userId="S::leung72@student.ubc.ca::8ba00fdc-0646-41d8-b121-ca613b76234f" providerId="AD" clId="Web-{73289C4A-32F4-48BD-BA2D-3D8AB7E61B1D}" dt="2023-06-18T00:32:38.784" v="3"/>
          <ac:spMkLst>
            <pc:docMk/>
            <pc:sldMk cId="0" sldId="269"/>
            <ac:spMk id="47105" creationId="{36678383-EAD1-2181-51C8-71D06E9CAFB4}"/>
          </ac:spMkLst>
        </pc:spChg>
        <pc:picChg chg="mod">
          <ac:chgData name="leung72@student.ubc.ca" userId="S::leung72@student.ubc.ca::8ba00fdc-0646-41d8-b121-ca613b76234f" providerId="AD" clId="Web-{73289C4A-32F4-48BD-BA2D-3D8AB7E61B1D}" dt="2023-06-18T00:32:38.784" v="3"/>
          <ac:picMkLst>
            <pc:docMk/>
            <pc:sldMk cId="0" sldId="269"/>
            <ac:picMk id="1026" creationId="{14C19FD4-0657-027F-E7F8-AD9B22E54CEB}"/>
          </ac:picMkLst>
        </pc:picChg>
      </pc:sldChg>
      <pc:sldChg chg="modSp mod modClrScheme chgLayout">
        <pc:chgData name="leung72@student.ubc.ca" userId="S::leung72@student.ubc.ca::8ba00fdc-0646-41d8-b121-ca613b76234f" providerId="AD" clId="Web-{73289C4A-32F4-48BD-BA2D-3D8AB7E61B1D}" dt="2023-06-18T00:32:37.816" v="2"/>
        <pc:sldMkLst>
          <pc:docMk/>
          <pc:sldMk cId="0" sldId="271"/>
        </pc:sldMkLst>
        <pc:spChg chg="mod ord">
          <ac:chgData name="leung72@student.ubc.ca" userId="S::leung72@student.ubc.ca::8ba00fdc-0646-41d8-b121-ca613b76234f" providerId="AD" clId="Web-{73289C4A-32F4-48BD-BA2D-3D8AB7E61B1D}" dt="2023-06-18T00:32:37.816" v="2"/>
          <ac:spMkLst>
            <pc:docMk/>
            <pc:sldMk cId="0" sldId="271"/>
            <ac:spMk id="3" creationId="{7F1AD0B2-3C3B-E1BF-1921-99E08C4316C3}"/>
          </ac:spMkLst>
        </pc:spChg>
        <pc:spChg chg="mod ord">
          <ac:chgData name="leung72@student.ubc.ca" userId="S::leung72@student.ubc.ca::8ba00fdc-0646-41d8-b121-ca613b76234f" providerId="AD" clId="Web-{73289C4A-32F4-48BD-BA2D-3D8AB7E61B1D}" dt="2023-06-18T00:32:37.816" v="2"/>
          <ac:spMkLst>
            <pc:docMk/>
            <pc:sldMk cId="0" sldId="271"/>
            <ac:spMk id="30721" creationId="{ABA0A1FE-FA88-8DCF-3D48-3F1100C34031}"/>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74"/>
        </pc:sldMkLst>
        <pc:spChg chg="mod ord">
          <ac:chgData name="leung72@student.ubc.ca" userId="S::leung72@student.ubc.ca::8ba00fdc-0646-41d8-b121-ca613b76234f" providerId="AD" clId="Web-{73289C4A-32F4-48BD-BA2D-3D8AB7E61B1D}" dt="2023-06-18T00:32:38.784" v="3"/>
          <ac:spMkLst>
            <pc:docMk/>
            <pc:sldMk cId="0" sldId="274"/>
            <ac:spMk id="31746" creationId="{0D7C64B6-7195-15B0-5BFC-7E7A1F52515D}"/>
          </ac:spMkLst>
        </pc:spChg>
        <pc:spChg chg="mod ord">
          <ac:chgData name="leung72@student.ubc.ca" userId="S::leung72@student.ubc.ca::8ba00fdc-0646-41d8-b121-ca613b76234f" providerId="AD" clId="Web-{73289C4A-32F4-48BD-BA2D-3D8AB7E61B1D}" dt="2023-06-18T00:32:37.816" v="2"/>
          <ac:spMkLst>
            <pc:docMk/>
            <pc:sldMk cId="0" sldId="274"/>
            <ac:spMk id="38913" creationId="{69D101A2-27DA-E974-9551-3389B27B74B0}"/>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75"/>
        </pc:sldMkLst>
        <pc:spChg chg="mod">
          <ac:chgData name="leung72@student.ubc.ca" userId="S::leung72@student.ubc.ca::8ba00fdc-0646-41d8-b121-ca613b76234f" providerId="AD" clId="Web-{73289C4A-32F4-48BD-BA2D-3D8AB7E61B1D}" dt="2023-06-18T00:32:38.784" v="3"/>
          <ac:spMkLst>
            <pc:docMk/>
            <pc:sldMk cId="0" sldId="275"/>
            <ac:spMk id="2" creationId="{CB7C0CF6-FDF5-5194-33B6-91621334C52C}"/>
          </ac:spMkLst>
        </pc:spChg>
        <pc:spChg chg="mod ord">
          <ac:chgData name="leung72@student.ubc.ca" userId="S::leung72@student.ubc.ca::8ba00fdc-0646-41d8-b121-ca613b76234f" providerId="AD" clId="Web-{73289C4A-32F4-48BD-BA2D-3D8AB7E61B1D}" dt="2023-06-18T00:32:37.816" v="2"/>
          <ac:spMkLst>
            <pc:docMk/>
            <pc:sldMk cId="0" sldId="275"/>
            <ac:spMk id="40961" creationId="{E5B40646-B0D6-7F79-E0F6-D3BB64D1EAA4}"/>
          </ac:spMkLst>
        </pc:spChg>
        <pc:picChg chg="mod">
          <ac:chgData name="leung72@student.ubc.ca" userId="S::leung72@student.ubc.ca::8ba00fdc-0646-41d8-b121-ca613b76234f" providerId="AD" clId="Web-{73289C4A-32F4-48BD-BA2D-3D8AB7E61B1D}" dt="2023-06-18T00:32:38.784" v="3"/>
          <ac:picMkLst>
            <pc:docMk/>
            <pc:sldMk cId="0" sldId="275"/>
            <ac:picMk id="40962" creationId="{666C2280-3A2B-F6F9-8624-A2771F1314F8}"/>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76"/>
        </pc:sldMkLst>
        <pc:spChg chg="mod">
          <ac:chgData name="leung72@student.ubc.ca" userId="S::leung72@student.ubc.ca::8ba00fdc-0646-41d8-b121-ca613b76234f" providerId="AD" clId="Web-{73289C4A-32F4-48BD-BA2D-3D8AB7E61B1D}" dt="2023-06-18T00:32:38.784" v="3"/>
          <ac:spMkLst>
            <pc:docMk/>
            <pc:sldMk cId="0" sldId="276"/>
            <ac:spMk id="2" creationId="{A40D79F0-17B7-CE77-E669-916C1EB73F72}"/>
          </ac:spMkLst>
        </pc:spChg>
        <pc:spChg chg="mod ord">
          <ac:chgData name="leung72@student.ubc.ca" userId="S::leung72@student.ubc.ca::8ba00fdc-0646-41d8-b121-ca613b76234f" providerId="AD" clId="Web-{73289C4A-32F4-48BD-BA2D-3D8AB7E61B1D}" dt="2023-06-18T00:32:37.816" v="2"/>
          <ac:spMkLst>
            <pc:docMk/>
            <pc:sldMk cId="0" sldId="276"/>
            <ac:spMk id="49153" creationId="{59C0BBD3-0D30-DC6A-E30E-8A9CAA16ACD4}"/>
          </ac:spMkLst>
        </pc:spChg>
        <pc:picChg chg="mod">
          <ac:chgData name="leung72@student.ubc.ca" userId="S::leung72@student.ubc.ca::8ba00fdc-0646-41d8-b121-ca613b76234f" providerId="AD" clId="Web-{73289C4A-32F4-48BD-BA2D-3D8AB7E61B1D}" dt="2023-06-18T00:32:38.784" v="3"/>
          <ac:picMkLst>
            <pc:docMk/>
            <pc:sldMk cId="0" sldId="276"/>
            <ac:picMk id="2050" creationId="{A5C2822C-2DDD-D5C2-5A48-79449AFE76C3}"/>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78"/>
        </pc:sldMkLst>
        <pc:spChg chg="mod">
          <ac:chgData name="leung72@student.ubc.ca" userId="S::leung72@student.ubc.ca::8ba00fdc-0646-41d8-b121-ca613b76234f" providerId="AD" clId="Web-{73289C4A-32F4-48BD-BA2D-3D8AB7E61B1D}" dt="2023-06-18T00:32:38.784" v="3"/>
          <ac:spMkLst>
            <pc:docMk/>
            <pc:sldMk cId="0" sldId="278"/>
            <ac:spMk id="2" creationId="{536982E4-1AB8-6F6F-8AFB-9CA65D055165}"/>
          </ac:spMkLst>
        </pc:spChg>
        <pc:spChg chg="mod ord">
          <ac:chgData name="leung72@student.ubc.ca" userId="S::leung72@student.ubc.ca::8ba00fdc-0646-41d8-b121-ca613b76234f" providerId="AD" clId="Web-{73289C4A-32F4-48BD-BA2D-3D8AB7E61B1D}" dt="2023-06-18T00:32:37.816" v="2"/>
          <ac:spMkLst>
            <pc:docMk/>
            <pc:sldMk cId="0" sldId="278"/>
            <ac:spMk id="67585" creationId="{637DC417-6624-58F0-BF6F-F584C581ADEF}"/>
          </ac:spMkLst>
        </pc:spChg>
        <pc:picChg chg="mod ord">
          <ac:chgData name="leung72@student.ubc.ca" userId="S::leung72@student.ubc.ca::8ba00fdc-0646-41d8-b121-ca613b76234f" providerId="AD" clId="Web-{73289C4A-32F4-48BD-BA2D-3D8AB7E61B1D}" dt="2023-06-18T00:32:38.784" v="3"/>
          <ac:picMkLst>
            <pc:docMk/>
            <pc:sldMk cId="0" sldId="278"/>
            <ac:picMk id="67586" creationId="{8751430D-7D3E-72C1-16B3-3CA248EFC8EC}"/>
          </ac:picMkLst>
        </pc:picChg>
      </pc:sldChg>
      <pc:sldChg chg="modSp mod modClrScheme chgLayout">
        <pc:chgData name="leung72@student.ubc.ca" userId="S::leung72@student.ubc.ca::8ba00fdc-0646-41d8-b121-ca613b76234f" providerId="AD" clId="Web-{73289C4A-32F4-48BD-BA2D-3D8AB7E61B1D}" dt="2023-06-18T00:32:37.816" v="2"/>
        <pc:sldMkLst>
          <pc:docMk/>
          <pc:sldMk cId="0" sldId="279"/>
        </pc:sldMkLst>
        <pc:spChg chg="mod ord">
          <ac:chgData name="leung72@student.ubc.ca" userId="S::leung72@student.ubc.ca::8ba00fdc-0646-41d8-b121-ca613b76234f" providerId="AD" clId="Web-{73289C4A-32F4-48BD-BA2D-3D8AB7E61B1D}" dt="2023-06-18T00:32:37.816" v="2"/>
          <ac:spMkLst>
            <pc:docMk/>
            <pc:sldMk cId="0" sldId="279"/>
            <ac:spMk id="81921" creationId="{09CFE0EA-795B-B8BE-7826-92FDD849BCDC}"/>
          </ac:spMkLst>
        </pc:spChg>
        <pc:spChg chg="mod ord">
          <ac:chgData name="leung72@student.ubc.ca" userId="S::leung72@student.ubc.ca::8ba00fdc-0646-41d8-b121-ca613b76234f" providerId="AD" clId="Web-{73289C4A-32F4-48BD-BA2D-3D8AB7E61B1D}" dt="2023-06-18T00:32:37.816" v="2"/>
          <ac:spMkLst>
            <pc:docMk/>
            <pc:sldMk cId="0" sldId="279"/>
            <ac:spMk id="81922" creationId="{9737106B-8D22-837D-127F-B960AEA03CCB}"/>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80"/>
        </pc:sldMkLst>
        <pc:spChg chg="mod ord">
          <ac:chgData name="leung72@student.ubc.ca" userId="S::leung72@student.ubc.ca::8ba00fdc-0646-41d8-b121-ca613b76234f" providerId="AD" clId="Web-{73289C4A-32F4-48BD-BA2D-3D8AB7E61B1D}" dt="2023-06-18T00:32:37.816" v="2"/>
          <ac:spMkLst>
            <pc:docMk/>
            <pc:sldMk cId="0" sldId="280"/>
            <ac:spMk id="63489" creationId="{4874FD3C-09A9-903A-69A4-2337A438825A}"/>
          </ac:spMkLst>
        </pc:spChg>
        <pc:spChg chg="mod ord">
          <ac:chgData name="leung72@student.ubc.ca" userId="S::leung72@student.ubc.ca::8ba00fdc-0646-41d8-b121-ca613b76234f" providerId="AD" clId="Web-{73289C4A-32F4-48BD-BA2D-3D8AB7E61B1D}" dt="2023-06-18T00:32:37.816" v="2"/>
          <ac:spMkLst>
            <pc:docMk/>
            <pc:sldMk cId="0" sldId="280"/>
            <ac:spMk id="63490" creationId="{B7D4654C-15BB-354E-A34C-EFFBA775A3E2}"/>
          </ac:spMkLst>
        </pc:spChg>
        <pc:picChg chg="mod">
          <ac:chgData name="leung72@student.ubc.ca" userId="S::leung72@student.ubc.ca::8ba00fdc-0646-41d8-b121-ca613b76234f" providerId="AD" clId="Web-{73289C4A-32F4-48BD-BA2D-3D8AB7E61B1D}" dt="2023-06-18T00:32:38.784" v="3"/>
          <ac:picMkLst>
            <pc:docMk/>
            <pc:sldMk cId="0" sldId="280"/>
            <ac:picMk id="63491" creationId="{16C71A7E-6315-CF7F-6E51-520C5B139FEC}"/>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82"/>
        </pc:sldMkLst>
        <pc:spChg chg="mod ord">
          <ac:chgData name="leung72@student.ubc.ca" userId="S::leung72@student.ubc.ca::8ba00fdc-0646-41d8-b121-ca613b76234f" providerId="AD" clId="Web-{73289C4A-32F4-48BD-BA2D-3D8AB7E61B1D}" dt="2023-06-18T00:32:38.784" v="3"/>
          <ac:spMkLst>
            <pc:docMk/>
            <pc:sldMk cId="0" sldId="282"/>
            <ac:spMk id="54274" creationId="{B17338B2-B73E-92B4-FE42-DBF883C91640}"/>
          </ac:spMkLst>
        </pc:spChg>
        <pc:spChg chg="mod ord">
          <ac:chgData name="leung72@student.ubc.ca" userId="S::leung72@student.ubc.ca::8ba00fdc-0646-41d8-b121-ca613b76234f" providerId="AD" clId="Web-{73289C4A-32F4-48BD-BA2D-3D8AB7E61B1D}" dt="2023-06-18T00:32:37.816" v="2"/>
          <ac:spMkLst>
            <pc:docMk/>
            <pc:sldMk cId="0" sldId="282"/>
            <ac:spMk id="73729" creationId="{F41D54B1-4AF7-241A-24C6-AF045BACA3CE}"/>
          </ac:spMkLst>
        </pc:spChg>
        <pc:picChg chg="mod">
          <ac:chgData name="leung72@student.ubc.ca" userId="S::leung72@student.ubc.ca::8ba00fdc-0646-41d8-b121-ca613b76234f" providerId="AD" clId="Web-{73289C4A-32F4-48BD-BA2D-3D8AB7E61B1D}" dt="2023-06-18T00:32:38.784" v="3"/>
          <ac:picMkLst>
            <pc:docMk/>
            <pc:sldMk cId="0" sldId="282"/>
            <ac:picMk id="73731" creationId="{5C49E736-94C6-E951-E254-29E396A49926}"/>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83"/>
        </pc:sldMkLst>
        <pc:spChg chg="mod ord">
          <ac:chgData name="leung72@student.ubc.ca" userId="S::leung72@student.ubc.ca::8ba00fdc-0646-41d8-b121-ca613b76234f" providerId="AD" clId="Web-{73289C4A-32F4-48BD-BA2D-3D8AB7E61B1D}" dt="2023-06-18T00:32:37.816" v="2"/>
          <ac:spMkLst>
            <pc:docMk/>
            <pc:sldMk cId="0" sldId="283"/>
            <ac:spMk id="79873" creationId="{7FD41E4A-5A99-18D8-556D-6C6B8779AA62}"/>
          </ac:spMkLst>
        </pc:spChg>
        <pc:spChg chg="mod ord">
          <ac:chgData name="leung72@student.ubc.ca" userId="S::leung72@student.ubc.ca::8ba00fdc-0646-41d8-b121-ca613b76234f" providerId="AD" clId="Web-{73289C4A-32F4-48BD-BA2D-3D8AB7E61B1D}" dt="2023-06-18T00:32:38.784" v="3"/>
          <ac:spMkLst>
            <pc:docMk/>
            <pc:sldMk cId="0" sldId="283"/>
            <ac:spMk id="79874" creationId="{F5F37583-3ED3-9D69-C6BF-A759AC08A9F5}"/>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84"/>
        </pc:sldMkLst>
        <pc:spChg chg="mod ord">
          <ac:chgData name="leung72@student.ubc.ca" userId="S::leung72@student.ubc.ca::8ba00fdc-0646-41d8-b121-ca613b76234f" providerId="AD" clId="Web-{73289C4A-32F4-48BD-BA2D-3D8AB7E61B1D}" dt="2023-06-18T00:32:38.784" v="3"/>
          <ac:spMkLst>
            <pc:docMk/>
            <pc:sldMk cId="0" sldId="284"/>
            <ac:spMk id="84993" creationId="{AE6A16D4-46F3-F17F-9659-69F97E497268}"/>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86"/>
        </pc:sldMkLst>
        <pc:spChg chg="mod">
          <ac:chgData name="leung72@student.ubc.ca" userId="S::leung72@student.ubc.ca::8ba00fdc-0646-41d8-b121-ca613b76234f" providerId="AD" clId="Web-{73289C4A-32F4-48BD-BA2D-3D8AB7E61B1D}" dt="2023-06-18T00:32:38.784" v="3"/>
          <ac:spMkLst>
            <pc:docMk/>
            <pc:sldMk cId="0" sldId="286"/>
            <ac:spMk id="2" creationId="{E5DAACCD-367B-426A-FBBE-5EF64A37CDDE}"/>
          </ac:spMkLst>
        </pc:spChg>
        <pc:spChg chg="mod ord">
          <ac:chgData name="leung72@student.ubc.ca" userId="S::leung72@student.ubc.ca::8ba00fdc-0646-41d8-b121-ca613b76234f" providerId="AD" clId="Web-{73289C4A-32F4-48BD-BA2D-3D8AB7E61B1D}" dt="2023-06-18T00:32:37.816" v="2"/>
          <ac:spMkLst>
            <pc:docMk/>
            <pc:sldMk cId="0" sldId="286"/>
            <ac:spMk id="69633" creationId="{F9D03038-745D-FD66-DF64-DCB583A8BFC5}"/>
          </ac:spMkLst>
        </pc:spChg>
        <pc:spChg chg="mod ord">
          <ac:chgData name="leung72@student.ubc.ca" userId="S::leung72@student.ubc.ca::8ba00fdc-0646-41d8-b121-ca613b76234f" providerId="AD" clId="Web-{73289C4A-32F4-48BD-BA2D-3D8AB7E61B1D}" dt="2023-06-18T00:32:37.816" v="2"/>
          <ac:spMkLst>
            <pc:docMk/>
            <pc:sldMk cId="0" sldId="286"/>
            <ac:spMk id="69634" creationId="{7EBA9FF3-35C4-B783-9132-EAA925AE358C}"/>
          </ac:spMkLst>
        </pc:spChg>
        <pc:picChg chg="mod">
          <ac:chgData name="leung72@student.ubc.ca" userId="S::leung72@student.ubc.ca::8ba00fdc-0646-41d8-b121-ca613b76234f" providerId="AD" clId="Web-{73289C4A-32F4-48BD-BA2D-3D8AB7E61B1D}" dt="2023-06-18T00:32:38.784" v="3"/>
          <ac:picMkLst>
            <pc:docMk/>
            <pc:sldMk cId="0" sldId="286"/>
            <ac:picMk id="69635" creationId="{4E11F3C3-5F9F-2F14-AD26-C0C61E35DBF7}"/>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88"/>
        </pc:sldMkLst>
        <pc:spChg chg="mod">
          <ac:chgData name="leung72@student.ubc.ca" userId="S::leung72@student.ubc.ca::8ba00fdc-0646-41d8-b121-ca613b76234f" providerId="AD" clId="Web-{73289C4A-32F4-48BD-BA2D-3D8AB7E61B1D}" dt="2023-06-18T00:32:38.784" v="3"/>
          <ac:spMkLst>
            <pc:docMk/>
            <pc:sldMk cId="0" sldId="288"/>
            <ac:spMk id="2" creationId="{5CE46B51-2092-ADC6-BC05-E11759C8E61C}"/>
          </ac:spMkLst>
        </pc:spChg>
        <pc:spChg chg="mod ord">
          <ac:chgData name="leung72@student.ubc.ca" userId="S::leung72@student.ubc.ca::8ba00fdc-0646-41d8-b121-ca613b76234f" providerId="AD" clId="Web-{73289C4A-32F4-48BD-BA2D-3D8AB7E61B1D}" dt="2023-06-18T00:32:37.816" v="2"/>
          <ac:spMkLst>
            <pc:docMk/>
            <pc:sldMk cId="0" sldId="288"/>
            <ac:spMk id="22529" creationId="{430D16AC-8E30-4BE9-6942-2659F4C95C29}"/>
          </ac:spMkLst>
        </pc:spChg>
        <pc:picChg chg="mod">
          <ac:chgData name="leung72@student.ubc.ca" userId="S::leung72@student.ubc.ca::8ba00fdc-0646-41d8-b121-ca613b76234f" providerId="AD" clId="Web-{73289C4A-32F4-48BD-BA2D-3D8AB7E61B1D}" dt="2023-06-18T00:32:38.784" v="3"/>
          <ac:picMkLst>
            <pc:docMk/>
            <pc:sldMk cId="0" sldId="288"/>
            <ac:picMk id="2052" creationId="{1B1750CD-64A8-632A-6025-AE9A95CC6B7A}"/>
          </ac:picMkLst>
        </pc:picChg>
      </pc:sldChg>
      <pc:sldChg chg="modSp mod modClrScheme chgLayout">
        <pc:chgData name="leung72@student.ubc.ca" userId="S::leung72@student.ubc.ca::8ba00fdc-0646-41d8-b121-ca613b76234f" providerId="AD" clId="Web-{73289C4A-32F4-48BD-BA2D-3D8AB7E61B1D}" dt="2023-06-18T00:32:37.816" v="2"/>
        <pc:sldMkLst>
          <pc:docMk/>
          <pc:sldMk cId="0" sldId="291"/>
        </pc:sldMkLst>
        <pc:spChg chg="mod ord">
          <ac:chgData name="leung72@student.ubc.ca" userId="S::leung72@student.ubc.ca::8ba00fdc-0646-41d8-b121-ca613b76234f" providerId="AD" clId="Web-{73289C4A-32F4-48BD-BA2D-3D8AB7E61B1D}" dt="2023-06-18T00:32:37.816" v="2"/>
          <ac:spMkLst>
            <pc:docMk/>
            <pc:sldMk cId="0" sldId="291"/>
            <ac:spMk id="18433" creationId="{871D333B-B750-C82E-B797-33D401EA7F6F}"/>
          </ac:spMkLst>
        </pc:spChg>
        <pc:spChg chg="mod ord">
          <ac:chgData name="leung72@student.ubc.ca" userId="S::leung72@student.ubc.ca::8ba00fdc-0646-41d8-b121-ca613b76234f" providerId="AD" clId="Web-{73289C4A-32F4-48BD-BA2D-3D8AB7E61B1D}" dt="2023-06-18T00:32:37.816" v="2"/>
          <ac:spMkLst>
            <pc:docMk/>
            <pc:sldMk cId="0" sldId="291"/>
            <ac:spMk id="18434" creationId="{2401C4D1-AA86-E857-2B65-77D8A0282920}"/>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92"/>
        </pc:sldMkLst>
        <pc:spChg chg="mod">
          <ac:chgData name="leung72@student.ubc.ca" userId="S::leung72@student.ubc.ca::8ba00fdc-0646-41d8-b121-ca613b76234f" providerId="AD" clId="Web-{73289C4A-32F4-48BD-BA2D-3D8AB7E61B1D}" dt="2023-06-18T00:32:38.784" v="3"/>
          <ac:spMkLst>
            <pc:docMk/>
            <pc:sldMk cId="0" sldId="292"/>
            <ac:spMk id="2" creationId="{A5304EF5-4EBC-6879-0540-CDB52915C4DC}"/>
          </ac:spMkLst>
        </pc:spChg>
        <pc:spChg chg="mod ord">
          <ac:chgData name="leung72@student.ubc.ca" userId="S::leung72@student.ubc.ca::8ba00fdc-0646-41d8-b121-ca613b76234f" providerId="AD" clId="Web-{73289C4A-32F4-48BD-BA2D-3D8AB7E61B1D}" dt="2023-06-18T00:32:38.784" v="3"/>
          <ac:spMkLst>
            <pc:docMk/>
            <pc:sldMk cId="0" sldId="292"/>
            <ac:spMk id="28673" creationId="{A973597B-AEE2-683D-819D-972051A7D91A}"/>
          </ac:spMkLst>
        </pc:spChg>
        <pc:spChg chg="mod ord">
          <ac:chgData name="leung72@student.ubc.ca" userId="S::leung72@student.ubc.ca::8ba00fdc-0646-41d8-b121-ca613b76234f" providerId="AD" clId="Web-{73289C4A-32F4-48BD-BA2D-3D8AB7E61B1D}" dt="2023-06-18T00:32:37.816" v="2"/>
          <ac:spMkLst>
            <pc:docMk/>
            <pc:sldMk cId="0" sldId="292"/>
            <ac:spMk id="28674" creationId="{8CE19D51-1AD5-9873-B9F4-999A51B9387A}"/>
          </ac:spMkLst>
        </pc:spChg>
        <pc:picChg chg="mod">
          <ac:chgData name="leung72@student.ubc.ca" userId="S::leung72@student.ubc.ca::8ba00fdc-0646-41d8-b121-ca613b76234f" providerId="AD" clId="Web-{73289C4A-32F4-48BD-BA2D-3D8AB7E61B1D}" dt="2023-06-18T00:32:38.784" v="3"/>
          <ac:picMkLst>
            <pc:docMk/>
            <pc:sldMk cId="0" sldId="292"/>
            <ac:picMk id="3" creationId="{2A14F32E-DDA2-FC75-70B3-2A24B240E3D7}"/>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93"/>
        </pc:sldMkLst>
        <pc:spChg chg="mod">
          <ac:chgData name="leung72@student.ubc.ca" userId="S::leung72@student.ubc.ca::8ba00fdc-0646-41d8-b121-ca613b76234f" providerId="AD" clId="Web-{73289C4A-32F4-48BD-BA2D-3D8AB7E61B1D}" dt="2023-06-18T00:32:38.784" v="3"/>
          <ac:spMkLst>
            <pc:docMk/>
            <pc:sldMk cId="0" sldId="293"/>
            <ac:spMk id="2" creationId="{D43AB3AA-6B0C-E84D-D2AC-0D71E4819753}"/>
          </ac:spMkLst>
        </pc:spChg>
        <pc:spChg chg="mod ord">
          <ac:chgData name="leung72@student.ubc.ca" userId="S::leung72@student.ubc.ca::8ba00fdc-0646-41d8-b121-ca613b76234f" providerId="AD" clId="Web-{73289C4A-32F4-48BD-BA2D-3D8AB7E61B1D}" dt="2023-06-18T00:32:37.816" v="2"/>
          <ac:spMkLst>
            <pc:docMk/>
            <pc:sldMk cId="0" sldId="293"/>
            <ac:spMk id="26625" creationId="{F7D09746-C197-FDD0-F231-83625BA57AC1}"/>
          </ac:spMkLst>
        </pc:spChg>
        <pc:spChg chg="mod ord">
          <ac:chgData name="leung72@student.ubc.ca" userId="S::leung72@student.ubc.ca::8ba00fdc-0646-41d8-b121-ca613b76234f" providerId="AD" clId="Web-{73289C4A-32F4-48BD-BA2D-3D8AB7E61B1D}" dt="2023-06-18T00:32:37.816" v="2"/>
          <ac:spMkLst>
            <pc:docMk/>
            <pc:sldMk cId="0" sldId="293"/>
            <ac:spMk id="26626" creationId="{5D2FAD87-8827-C16A-FC9D-C82A7F9D53C8}"/>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95"/>
        </pc:sldMkLst>
        <pc:spChg chg="mod ord">
          <ac:chgData name="leung72@student.ubc.ca" userId="S::leung72@student.ubc.ca::8ba00fdc-0646-41d8-b121-ca613b76234f" providerId="AD" clId="Web-{73289C4A-32F4-48BD-BA2D-3D8AB7E61B1D}" dt="2023-06-18T00:32:37.816" v="2"/>
          <ac:spMkLst>
            <pc:docMk/>
            <pc:sldMk cId="0" sldId="295"/>
            <ac:spMk id="82945" creationId="{1A2153EC-4079-FD41-3019-ADC82BDDC3FF}"/>
          </ac:spMkLst>
        </pc:spChg>
        <pc:spChg chg="mod ord">
          <ac:chgData name="leung72@student.ubc.ca" userId="S::leung72@student.ubc.ca::8ba00fdc-0646-41d8-b121-ca613b76234f" providerId="AD" clId="Web-{73289C4A-32F4-48BD-BA2D-3D8AB7E61B1D}" dt="2023-06-18T00:32:38.784" v="3"/>
          <ac:spMkLst>
            <pc:docMk/>
            <pc:sldMk cId="0" sldId="295"/>
            <ac:spMk id="82946" creationId="{6DCA8F54-5BF8-CA2D-BB0E-793F8D6588CA}"/>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96"/>
        </pc:sldMkLst>
        <pc:spChg chg="mod">
          <ac:chgData name="leung72@student.ubc.ca" userId="S::leung72@student.ubc.ca::8ba00fdc-0646-41d8-b121-ca613b76234f" providerId="AD" clId="Web-{73289C4A-32F4-48BD-BA2D-3D8AB7E61B1D}" dt="2023-06-18T00:32:38.784" v="3"/>
          <ac:spMkLst>
            <pc:docMk/>
            <pc:sldMk cId="0" sldId="296"/>
            <ac:spMk id="2" creationId="{1A7729C5-881E-2EC4-1492-627101104C0A}"/>
          </ac:spMkLst>
        </pc:spChg>
        <pc:spChg chg="mod ord">
          <ac:chgData name="leung72@student.ubc.ca" userId="S::leung72@student.ubc.ca::8ba00fdc-0646-41d8-b121-ca613b76234f" providerId="AD" clId="Web-{73289C4A-32F4-48BD-BA2D-3D8AB7E61B1D}" dt="2023-06-18T00:32:37.816" v="2"/>
          <ac:spMkLst>
            <pc:docMk/>
            <pc:sldMk cId="0" sldId="296"/>
            <ac:spMk id="53249" creationId="{642930BE-E3B1-B89D-34AD-B475A49937EC}"/>
          </ac:spMkLst>
        </pc:spChg>
        <pc:spChg chg="mod ord">
          <ac:chgData name="leung72@student.ubc.ca" userId="S::leung72@student.ubc.ca::8ba00fdc-0646-41d8-b121-ca613b76234f" providerId="AD" clId="Web-{73289C4A-32F4-48BD-BA2D-3D8AB7E61B1D}" dt="2023-06-18T00:32:37.816" v="2"/>
          <ac:spMkLst>
            <pc:docMk/>
            <pc:sldMk cId="0" sldId="296"/>
            <ac:spMk id="53250" creationId="{2414240B-941A-873B-97EE-BC89D5526920}"/>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297"/>
        </pc:sldMkLst>
        <pc:spChg chg="mod">
          <ac:chgData name="leung72@student.ubc.ca" userId="S::leung72@student.ubc.ca::8ba00fdc-0646-41d8-b121-ca613b76234f" providerId="AD" clId="Web-{73289C4A-32F4-48BD-BA2D-3D8AB7E61B1D}" dt="2023-06-18T00:32:38.784" v="3"/>
          <ac:spMkLst>
            <pc:docMk/>
            <pc:sldMk cId="0" sldId="297"/>
            <ac:spMk id="2" creationId="{F8046EDF-435D-FF22-3A7A-BAA6909B0F08}"/>
          </ac:spMkLst>
        </pc:spChg>
        <pc:spChg chg="mod">
          <ac:chgData name="leung72@student.ubc.ca" userId="S::leung72@student.ubc.ca::8ba00fdc-0646-41d8-b121-ca613b76234f" providerId="AD" clId="Web-{73289C4A-32F4-48BD-BA2D-3D8AB7E61B1D}" dt="2023-06-18T00:32:38.784" v="3"/>
          <ac:spMkLst>
            <pc:docMk/>
            <pc:sldMk cId="0" sldId="297"/>
            <ac:spMk id="4" creationId="{B95C1B9C-3C5C-68F6-02A3-9141D89A8716}"/>
          </ac:spMkLst>
        </pc:spChg>
        <pc:spChg chg="mod ord">
          <ac:chgData name="leung72@student.ubc.ca" userId="S::leung72@student.ubc.ca::8ba00fdc-0646-41d8-b121-ca613b76234f" providerId="AD" clId="Web-{73289C4A-32F4-48BD-BA2D-3D8AB7E61B1D}" dt="2023-06-18T00:32:37.816" v="2"/>
          <ac:spMkLst>
            <pc:docMk/>
            <pc:sldMk cId="0" sldId="297"/>
            <ac:spMk id="59393" creationId="{1CE73AFF-A4BD-B63C-7F55-40D46D77FE5C}"/>
          </ac:spMkLst>
        </pc:spChg>
        <pc:spChg chg="mod ord">
          <ac:chgData name="leung72@student.ubc.ca" userId="S::leung72@student.ubc.ca::8ba00fdc-0646-41d8-b121-ca613b76234f" providerId="AD" clId="Web-{73289C4A-32F4-48BD-BA2D-3D8AB7E61B1D}" dt="2023-06-18T00:32:38.784" v="3"/>
          <ac:spMkLst>
            <pc:docMk/>
            <pc:sldMk cId="0" sldId="297"/>
            <ac:spMk id="59394" creationId="{D82E664A-732E-2D55-B2EE-B1D5F9F2C4A2}"/>
          </ac:spMkLst>
        </pc:spChg>
        <pc:spChg chg="mod">
          <ac:chgData name="leung72@student.ubc.ca" userId="S::leung72@student.ubc.ca::8ba00fdc-0646-41d8-b121-ca613b76234f" providerId="AD" clId="Web-{73289C4A-32F4-48BD-BA2D-3D8AB7E61B1D}" dt="2023-06-18T00:32:38.784" v="3"/>
          <ac:spMkLst>
            <pc:docMk/>
            <pc:sldMk cId="0" sldId="297"/>
            <ac:spMk id="59397" creationId="{849B7542-6A2E-A1F6-3172-C5A877695749}"/>
          </ac:spMkLst>
        </pc:spChg>
        <pc:picChg chg="mod">
          <ac:chgData name="leung72@student.ubc.ca" userId="S::leung72@student.ubc.ca::8ba00fdc-0646-41d8-b121-ca613b76234f" providerId="AD" clId="Web-{73289C4A-32F4-48BD-BA2D-3D8AB7E61B1D}" dt="2023-06-18T00:32:38.784" v="3"/>
          <ac:picMkLst>
            <pc:docMk/>
            <pc:sldMk cId="0" sldId="297"/>
            <ac:picMk id="59395" creationId="{C6C96BB4-6287-E0A5-39F4-08D6F1CF0944}"/>
          </ac:picMkLst>
        </pc:picChg>
        <pc:picChg chg="mod">
          <ac:chgData name="leung72@student.ubc.ca" userId="S::leung72@student.ubc.ca::8ba00fdc-0646-41d8-b121-ca613b76234f" providerId="AD" clId="Web-{73289C4A-32F4-48BD-BA2D-3D8AB7E61B1D}" dt="2023-06-18T00:32:38.784" v="3"/>
          <ac:picMkLst>
            <pc:docMk/>
            <pc:sldMk cId="0" sldId="297"/>
            <ac:picMk id="59396" creationId="{B52D4319-F328-DB78-F223-FE26E4AA3C70}"/>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98"/>
        </pc:sldMkLst>
        <pc:spChg chg="mod">
          <ac:chgData name="leung72@student.ubc.ca" userId="S::leung72@student.ubc.ca::8ba00fdc-0646-41d8-b121-ca613b76234f" providerId="AD" clId="Web-{73289C4A-32F4-48BD-BA2D-3D8AB7E61B1D}" dt="2023-06-18T00:32:38.784" v="3"/>
          <ac:spMkLst>
            <pc:docMk/>
            <pc:sldMk cId="0" sldId="298"/>
            <ac:spMk id="3" creationId="{E612F69F-E346-CEF3-E633-FBE1AD4CFBD0}"/>
          </ac:spMkLst>
        </pc:spChg>
        <pc:spChg chg="mod">
          <ac:chgData name="leung72@student.ubc.ca" userId="S::leung72@student.ubc.ca::8ba00fdc-0646-41d8-b121-ca613b76234f" providerId="AD" clId="Web-{73289C4A-32F4-48BD-BA2D-3D8AB7E61B1D}" dt="2023-06-18T00:32:38.784" v="3"/>
          <ac:spMkLst>
            <pc:docMk/>
            <pc:sldMk cId="0" sldId="298"/>
            <ac:spMk id="7" creationId="{0B892299-A0B4-EFE4-A3FB-8DF9E995606E}"/>
          </ac:spMkLst>
        </pc:spChg>
        <pc:spChg chg="mod">
          <ac:chgData name="leung72@student.ubc.ca" userId="S::leung72@student.ubc.ca::8ba00fdc-0646-41d8-b121-ca613b76234f" providerId="AD" clId="Web-{73289C4A-32F4-48BD-BA2D-3D8AB7E61B1D}" dt="2023-06-18T00:32:38.784" v="3"/>
          <ac:spMkLst>
            <pc:docMk/>
            <pc:sldMk cId="0" sldId="298"/>
            <ac:spMk id="12" creationId="{69D30BAF-8FBC-4C30-D545-798EAF64DBED}"/>
          </ac:spMkLst>
        </pc:spChg>
        <pc:spChg chg="mod">
          <ac:chgData name="leung72@student.ubc.ca" userId="S::leung72@student.ubc.ca::8ba00fdc-0646-41d8-b121-ca613b76234f" providerId="AD" clId="Web-{73289C4A-32F4-48BD-BA2D-3D8AB7E61B1D}" dt="2023-06-18T00:32:38.784" v="3"/>
          <ac:spMkLst>
            <pc:docMk/>
            <pc:sldMk cId="0" sldId="298"/>
            <ac:spMk id="16" creationId="{93DE4406-4F70-AE28-090A-CF7DDF7FE1A0}"/>
          </ac:spMkLst>
        </pc:spChg>
        <pc:spChg chg="mod ord">
          <ac:chgData name="leung72@student.ubc.ca" userId="S::leung72@student.ubc.ca::8ba00fdc-0646-41d8-b121-ca613b76234f" providerId="AD" clId="Web-{73289C4A-32F4-48BD-BA2D-3D8AB7E61B1D}" dt="2023-06-18T00:32:37.816" v="2"/>
          <ac:spMkLst>
            <pc:docMk/>
            <pc:sldMk cId="0" sldId="298"/>
            <ac:spMk id="61441" creationId="{E1250E2E-A8BA-F090-504E-2E5709859AB0}"/>
          </ac:spMkLst>
        </pc:spChg>
        <pc:spChg chg="mod ord">
          <ac:chgData name="leung72@student.ubc.ca" userId="S::leung72@student.ubc.ca::8ba00fdc-0646-41d8-b121-ca613b76234f" providerId="AD" clId="Web-{73289C4A-32F4-48BD-BA2D-3D8AB7E61B1D}" dt="2023-06-18T00:32:38.784" v="3"/>
          <ac:spMkLst>
            <pc:docMk/>
            <pc:sldMk cId="0" sldId="298"/>
            <ac:spMk id="61442" creationId="{3364D203-62CE-4A96-858B-6090EE7146F0}"/>
          </ac:spMkLst>
        </pc:spChg>
        <pc:spChg chg="mod">
          <ac:chgData name="leung72@student.ubc.ca" userId="S::leung72@student.ubc.ca::8ba00fdc-0646-41d8-b121-ca613b76234f" providerId="AD" clId="Web-{73289C4A-32F4-48BD-BA2D-3D8AB7E61B1D}" dt="2023-06-18T00:32:38.784" v="3"/>
          <ac:spMkLst>
            <pc:docMk/>
            <pc:sldMk cId="0" sldId="298"/>
            <ac:spMk id="61444" creationId="{853356B4-2863-809A-6C77-F68D80D9183F}"/>
          </ac:spMkLst>
        </pc:spChg>
        <pc:picChg chg="mod">
          <ac:chgData name="leung72@student.ubc.ca" userId="S::leung72@student.ubc.ca::8ba00fdc-0646-41d8-b121-ca613b76234f" providerId="AD" clId="Web-{73289C4A-32F4-48BD-BA2D-3D8AB7E61B1D}" dt="2023-06-18T00:32:38.784" v="3"/>
          <ac:picMkLst>
            <pc:docMk/>
            <pc:sldMk cId="0" sldId="298"/>
            <ac:picMk id="6" creationId="{6A84A1B5-83C0-BB20-2B41-AB63BC9C0A4B}"/>
          </ac:picMkLst>
        </pc:picChg>
        <pc:picChg chg="mod">
          <ac:chgData name="leung72@student.ubc.ca" userId="S::leung72@student.ubc.ca::8ba00fdc-0646-41d8-b121-ca613b76234f" providerId="AD" clId="Web-{73289C4A-32F4-48BD-BA2D-3D8AB7E61B1D}" dt="2023-06-18T00:32:38.784" v="3"/>
          <ac:picMkLst>
            <pc:docMk/>
            <pc:sldMk cId="0" sldId="298"/>
            <ac:picMk id="10" creationId="{03C5DC23-73B2-B58E-6B10-EB01F0BB8E96}"/>
          </ac:picMkLst>
        </pc:picChg>
        <pc:picChg chg="mod">
          <ac:chgData name="leung72@student.ubc.ca" userId="S::leung72@student.ubc.ca::8ba00fdc-0646-41d8-b121-ca613b76234f" providerId="AD" clId="Web-{73289C4A-32F4-48BD-BA2D-3D8AB7E61B1D}" dt="2023-06-18T00:32:38.784" v="3"/>
          <ac:picMkLst>
            <pc:docMk/>
            <pc:sldMk cId="0" sldId="298"/>
            <ac:picMk id="15" creationId="{BFA51C8D-81F6-C62E-DB22-AD39193825CD}"/>
          </ac:picMkLst>
        </pc:picChg>
        <pc:picChg chg="mod">
          <ac:chgData name="leung72@student.ubc.ca" userId="S::leung72@student.ubc.ca::8ba00fdc-0646-41d8-b121-ca613b76234f" providerId="AD" clId="Web-{73289C4A-32F4-48BD-BA2D-3D8AB7E61B1D}" dt="2023-06-18T00:32:38.784" v="3"/>
          <ac:picMkLst>
            <pc:docMk/>
            <pc:sldMk cId="0" sldId="298"/>
            <ac:picMk id="61450" creationId="{C1453088-FCC8-AB56-0036-7073E536DD61}"/>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299"/>
        </pc:sldMkLst>
        <pc:spChg chg="mod">
          <ac:chgData name="leung72@student.ubc.ca" userId="S::leung72@student.ubc.ca::8ba00fdc-0646-41d8-b121-ca613b76234f" providerId="AD" clId="Web-{73289C4A-32F4-48BD-BA2D-3D8AB7E61B1D}" dt="2023-06-18T00:32:38.784" v="3"/>
          <ac:spMkLst>
            <pc:docMk/>
            <pc:sldMk cId="0" sldId="299"/>
            <ac:spMk id="2" creationId="{E212EE57-2A2F-0EC2-839D-1F249C5E80AA}"/>
          </ac:spMkLst>
        </pc:spChg>
        <pc:spChg chg="mod">
          <ac:chgData name="leung72@student.ubc.ca" userId="S::leung72@student.ubc.ca::8ba00fdc-0646-41d8-b121-ca613b76234f" providerId="AD" clId="Web-{73289C4A-32F4-48BD-BA2D-3D8AB7E61B1D}" dt="2023-06-18T00:32:38.784" v="3"/>
          <ac:spMkLst>
            <pc:docMk/>
            <pc:sldMk cId="0" sldId="299"/>
            <ac:spMk id="3" creationId="{28DD93D6-BF80-3DF9-51B9-DF780B5CFAE0}"/>
          </ac:spMkLst>
        </pc:spChg>
        <pc:spChg chg="mod ord">
          <ac:chgData name="leung72@student.ubc.ca" userId="S::leung72@student.ubc.ca::8ba00fdc-0646-41d8-b121-ca613b76234f" providerId="AD" clId="Web-{73289C4A-32F4-48BD-BA2D-3D8AB7E61B1D}" dt="2023-06-18T00:32:37.816" v="2"/>
          <ac:spMkLst>
            <pc:docMk/>
            <pc:sldMk cId="0" sldId="299"/>
            <ac:spMk id="34817" creationId="{984DCE90-0B09-7825-5C06-0DD5DDFBF592}"/>
          </ac:spMkLst>
        </pc:spChg>
        <pc:spChg chg="mod ord">
          <ac:chgData name="leung72@student.ubc.ca" userId="S::leung72@student.ubc.ca::8ba00fdc-0646-41d8-b121-ca613b76234f" providerId="AD" clId="Web-{73289C4A-32F4-48BD-BA2D-3D8AB7E61B1D}" dt="2023-06-18T00:32:37.816" v="2"/>
          <ac:spMkLst>
            <pc:docMk/>
            <pc:sldMk cId="0" sldId="299"/>
            <ac:spMk id="34818" creationId="{3EE27E9B-12BE-0240-8959-054EA4BB5176}"/>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300"/>
        </pc:sldMkLst>
        <pc:spChg chg="mod ord">
          <ac:chgData name="leung72@student.ubc.ca" userId="S::leung72@student.ubc.ca::8ba00fdc-0646-41d8-b121-ca613b76234f" providerId="AD" clId="Web-{73289C4A-32F4-48BD-BA2D-3D8AB7E61B1D}" dt="2023-06-18T00:32:37.816" v="2"/>
          <ac:spMkLst>
            <pc:docMk/>
            <pc:sldMk cId="0" sldId="300"/>
            <ac:spMk id="65537" creationId="{C5698F64-4663-8B36-5210-E1174D34EE1C}"/>
          </ac:spMkLst>
        </pc:spChg>
        <pc:spChg chg="mod ord">
          <ac:chgData name="leung72@student.ubc.ca" userId="S::leung72@student.ubc.ca::8ba00fdc-0646-41d8-b121-ca613b76234f" providerId="AD" clId="Web-{73289C4A-32F4-48BD-BA2D-3D8AB7E61B1D}" dt="2023-06-18T00:32:38.784" v="3"/>
          <ac:spMkLst>
            <pc:docMk/>
            <pc:sldMk cId="0" sldId="300"/>
            <ac:spMk id="65538" creationId="{B130BD05-1E78-BD2E-C430-C7529481E57E}"/>
          </ac:spMkLst>
        </pc:spChg>
      </pc:sldChg>
      <pc:sldChg chg="modSp mod modClrScheme chgLayout">
        <pc:chgData name="leung72@student.ubc.ca" userId="S::leung72@student.ubc.ca::8ba00fdc-0646-41d8-b121-ca613b76234f" providerId="AD" clId="Web-{73289C4A-32F4-48BD-BA2D-3D8AB7E61B1D}" dt="2023-06-18T00:32:37.816" v="2"/>
        <pc:sldMkLst>
          <pc:docMk/>
          <pc:sldMk cId="0" sldId="302"/>
        </pc:sldMkLst>
        <pc:spChg chg="mod ord">
          <ac:chgData name="leung72@student.ubc.ca" userId="S::leung72@student.ubc.ca::8ba00fdc-0646-41d8-b121-ca613b76234f" providerId="AD" clId="Web-{73289C4A-32F4-48BD-BA2D-3D8AB7E61B1D}" dt="2023-06-18T00:32:37.816" v="2"/>
          <ac:spMkLst>
            <pc:docMk/>
            <pc:sldMk cId="0" sldId="302"/>
            <ac:spMk id="55297" creationId="{1167CFBC-CBCC-7084-1121-7299AA4C5A2A}"/>
          </ac:spMkLst>
        </pc:spChg>
        <pc:spChg chg="mod ord">
          <ac:chgData name="leung72@student.ubc.ca" userId="S::leung72@student.ubc.ca::8ba00fdc-0646-41d8-b121-ca613b76234f" providerId="AD" clId="Web-{73289C4A-32F4-48BD-BA2D-3D8AB7E61B1D}" dt="2023-06-18T00:32:37.816" v="2"/>
          <ac:spMkLst>
            <pc:docMk/>
            <pc:sldMk cId="0" sldId="302"/>
            <ac:spMk id="55298" creationId="{2A3FA920-8251-DCB1-EB40-10B0514D3B51}"/>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303"/>
        </pc:sldMkLst>
        <pc:spChg chg="mod">
          <ac:chgData name="leung72@student.ubc.ca" userId="S::leung72@student.ubc.ca::8ba00fdc-0646-41d8-b121-ca613b76234f" providerId="AD" clId="Web-{73289C4A-32F4-48BD-BA2D-3D8AB7E61B1D}" dt="2023-06-18T00:32:38.784" v="3"/>
          <ac:spMkLst>
            <pc:docMk/>
            <pc:sldMk cId="0" sldId="303"/>
            <ac:spMk id="3" creationId="{6616D0DF-E48C-3160-5A49-B70F6023DC14}"/>
          </ac:spMkLst>
        </pc:spChg>
        <pc:spChg chg="mod">
          <ac:chgData name="leung72@student.ubc.ca" userId="S::leung72@student.ubc.ca::8ba00fdc-0646-41d8-b121-ca613b76234f" providerId="AD" clId="Web-{73289C4A-32F4-48BD-BA2D-3D8AB7E61B1D}" dt="2023-06-18T00:32:38.784" v="3"/>
          <ac:spMkLst>
            <pc:docMk/>
            <pc:sldMk cId="0" sldId="303"/>
            <ac:spMk id="8" creationId="{CF7A2A46-7424-C820-091F-DE4C7145D4F1}"/>
          </ac:spMkLst>
        </pc:spChg>
        <pc:spChg chg="mod ord">
          <ac:chgData name="leung72@student.ubc.ca" userId="S::leung72@student.ubc.ca::8ba00fdc-0646-41d8-b121-ca613b76234f" providerId="AD" clId="Web-{73289C4A-32F4-48BD-BA2D-3D8AB7E61B1D}" dt="2023-06-18T00:32:37.816" v="2"/>
          <ac:spMkLst>
            <pc:docMk/>
            <pc:sldMk cId="0" sldId="303"/>
            <ac:spMk id="45057" creationId="{3D919643-89F5-7B10-734B-0E2C49C43E45}"/>
          </ac:spMkLst>
        </pc:spChg>
        <pc:spChg chg="mod ord">
          <ac:chgData name="leung72@student.ubc.ca" userId="S::leung72@student.ubc.ca::8ba00fdc-0646-41d8-b121-ca613b76234f" providerId="AD" clId="Web-{73289C4A-32F4-48BD-BA2D-3D8AB7E61B1D}" dt="2023-06-18T00:32:38.784" v="3"/>
          <ac:spMkLst>
            <pc:docMk/>
            <pc:sldMk cId="0" sldId="303"/>
            <ac:spMk id="45058" creationId="{F35E6062-FC3B-C10E-D41C-4E46982DDD93}"/>
          </ac:spMkLst>
        </pc:spChg>
        <pc:spChg chg="mod">
          <ac:chgData name="leung72@student.ubc.ca" userId="S::leung72@student.ubc.ca::8ba00fdc-0646-41d8-b121-ca613b76234f" providerId="AD" clId="Web-{73289C4A-32F4-48BD-BA2D-3D8AB7E61B1D}" dt="2023-06-18T00:32:38.784" v="3"/>
          <ac:spMkLst>
            <pc:docMk/>
            <pc:sldMk cId="0" sldId="303"/>
            <ac:spMk id="45060" creationId="{8E37344D-1699-9904-AF98-C3162BFB91AF}"/>
          </ac:spMkLst>
        </pc:spChg>
        <pc:spChg chg="mod">
          <ac:chgData name="leung72@student.ubc.ca" userId="S::leung72@student.ubc.ca::8ba00fdc-0646-41d8-b121-ca613b76234f" providerId="AD" clId="Web-{73289C4A-32F4-48BD-BA2D-3D8AB7E61B1D}" dt="2023-06-18T00:32:38.784" v="3"/>
          <ac:spMkLst>
            <pc:docMk/>
            <pc:sldMk cId="0" sldId="303"/>
            <ac:spMk id="45062" creationId="{D87BFEAA-7661-448C-AAEF-73C455F34106}"/>
          </ac:spMkLst>
        </pc:spChg>
        <pc:picChg chg="mod">
          <ac:chgData name="leung72@student.ubc.ca" userId="S::leung72@student.ubc.ca::8ba00fdc-0646-41d8-b121-ca613b76234f" providerId="AD" clId="Web-{73289C4A-32F4-48BD-BA2D-3D8AB7E61B1D}" dt="2023-06-18T00:32:38.784" v="3"/>
          <ac:picMkLst>
            <pc:docMk/>
            <pc:sldMk cId="0" sldId="303"/>
            <ac:picMk id="6" creationId="{9D95CDC6-FA9F-5AD1-6F06-13452F81F02E}"/>
          </ac:picMkLst>
        </pc:picChg>
        <pc:picChg chg="mod">
          <ac:chgData name="leung72@student.ubc.ca" userId="S::leung72@student.ubc.ca::8ba00fdc-0646-41d8-b121-ca613b76234f" providerId="AD" clId="Web-{73289C4A-32F4-48BD-BA2D-3D8AB7E61B1D}" dt="2023-06-18T00:32:38.784" v="3"/>
          <ac:picMkLst>
            <pc:docMk/>
            <pc:sldMk cId="0" sldId="303"/>
            <ac:picMk id="1028" creationId="{55B5BD92-D09F-17D1-9A56-A16BEA0A39A8}"/>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05"/>
        </pc:sldMkLst>
        <pc:spChg chg="mod">
          <ac:chgData name="leung72@student.ubc.ca" userId="S::leung72@student.ubc.ca::8ba00fdc-0646-41d8-b121-ca613b76234f" providerId="AD" clId="Web-{73289C4A-32F4-48BD-BA2D-3D8AB7E61B1D}" dt="2023-06-18T00:32:38.784" v="3"/>
          <ac:spMkLst>
            <pc:docMk/>
            <pc:sldMk cId="0" sldId="305"/>
            <ac:spMk id="2" creationId="{A674FE49-6A9B-EC90-BCA4-5B2B5FCC04C9}"/>
          </ac:spMkLst>
        </pc:spChg>
        <pc:spChg chg="mod">
          <ac:chgData name="leung72@student.ubc.ca" userId="S::leung72@student.ubc.ca::8ba00fdc-0646-41d8-b121-ca613b76234f" providerId="AD" clId="Web-{73289C4A-32F4-48BD-BA2D-3D8AB7E61B1D}" dt="2023-06-18T00:32:38.784" v="3"/>
          <ac:spMkLst>
            <pc:docMk/>
            <pc:sldMk cId="0" sldId="305"/>
            <ac:spMk id="3" creationId="{1744F4A6-23A5-12BE-FB3E-0894D1AB5EFC}"/>
          </ac:spMkLst>
        </pc:spChg>
        <pc:spChg chg="mod">
          <ac:chgData name="leung72@student.ubc.ca" userId="S::leung72@student.ubc.ca::8ba00fdc-0646-41d8-b121-ca613b76234f" providerId="AD" clId="Web-{73289C4A-32F4-48BD-BA2D-3D8AB7E61B1D}" dt="2023-06-18T00:32:38.784" v="3"/>
          <ac:spMkLst>
            <pc:docMk/>
            <pc:sldMk cId="0" sldId="305"/>
            <ac:spMk id="4" creationId="{B0102E6F-9A35-9690-7CF2-639E4F5DEF12}"/>
          </ac:spMkLst>
        </pc:spChg>
        <pc:spChg chg="mod">
          <ac:chgData name="leung72@student.ubc.ca" userId="S::leung72@student.ubc.ca::8ba00fdc-0646-41d8-b121-ca613b76234f" providerId="AD" clId="Web-{73289C4A-32F4-48BD-BA2D-3D8AB7E61B1D}" dt="2023-06-18T00:32:38.784" v="3"/>
          <ac:spMkLst>
            <pc:docMk/>
            <pc:sldMk cId="0" sldId="305"/>
            <ac:spMk id="5" creationId="{318BEBE0-DAE3-1A83-5988-97255D66B333}"/>
          </ac:spMkLst>
        </pc:spChg>
        <pc:spChg chg="mod">
          <ac:chgData name="leung72@student.ubc.ca" userId="S::leung72@student.ubc.ca::8ba00fdc-0646-41d8-b121-ca613b76234f" providerId="AD" clId="Web-{73289C4A-32F4-48BD-BA2D-3D8AB7E61B1D}" dt="2023-06-18T00:32:38.784" v="3"/>
          <ac:spMkLst>
            <pc:docMk/>
            <pc:sldMk cId="0" sldId="305"/>
            <ac:spMk id="6" creationId="{8FA0A39F-E1B6-DDCA-3034-082F3AE06241}"/>
          </ac:spMkLst>
        </pc:spChg>
        <pc:spChg chg="mod">
          <ac:chgData name="leung72@student.ubc.ca" userId="S::leung72@student.ubc.ca::8ba00fdc-0646-41d8-b121-ca613b76234f" providerId="AD" clId="Web-{73289C4A-32F4-48BD-BA2D-3D8AB7E61B1D}" dt="2023-06-18T00:32:38.784" v="3"/>
          <ac:spMkLst>
            <pc:docMk/>
            <pc:sldMk cId="0" sldId="305"/>
            <ac:spMk id="7" creationId="{94F3A398-153E-80FF-3F7B-1643EC2B759F}"/>
          </ac:spMkLst>
        </pc:spChg>
        <pc:spChg chg="mod ord">
          <ac:chgData name="leung72@student.ubc.ca" userId="S::leung72@student.ubc.ca::8ba00fdc-0646-41d8-b121-ca613b76234f" providerId="AD" clId="Web-{73289C4A-32F4-48BD-BA2D-3D8AB7E61B1D}" dt="2023-06-18T00:32:37.816" v="2"/>
          <ac:spMkLst>
            <pc:docMk/>
            <pc:sldMk cId="0" sldId="305"/>
            <ac:spMk id="77825" creationId="{BA97FF82-6C7C-4CF8-4760-ADE2A7EC2D66}"/>
          </ac:spMkLst>
        </pc:spChg>
        <pc:spChg chg="mod ord">
          <ac:chgData name="leung72@student.ubc.ca" userId="S::leung72@student.ubc.ca::8ba00fdc-0646-41d8-b121-ca613b76234f" providerId="AD" clId="Web-{73289C4A-32F4-48BD-BA2D-3D8AB7E61B1D}" dt="2023-06-18T00:32:38.784" v="3"/>
          <ac:spMkLst>
            <pc:docMk/>
            <pc:sldMk cId="0" sldId="305"/>
            <ac:spMk id="77826" creationId="{B7588F7B-6D2B-54A0-D0B7-64B070FBF592}"/>
          </ac:spMkLst>
        </pc:spChg>
        <pc:picChg chg="mod">
          <ac:chgData name="leung72@student.ubc.ca" userId="S::leung72@student.ubc.ca::8ba00fdc-0646-41d8-b121-ca613b76234f" providerId="AD" clId="Web-{73289C4A-32F4-48BD-BA2D-3D8AB7E61B1D}" dt="2023-06-18T00:32:38.784" v="3"/>
          <ac:picMkLst>
            <pc:docMk/>
            <pc:sldMk cId="0" sldId="305"/>
            <ac:picMk id="77827" creationId="{93DB37EB-1C6C-F0DD-FA01-306D36134BF4}"/>
          </ac:picMkLst>
        </pc:picChg>
        <pc:picChg chg="mod">
          <ac:chgData name="leung72@student.ubc.ca" userId="S::leung72@student.ubc.ca::8ba00fdc-0646-41d8-b121-ca613b76234f" providerId="AD" clId="Web-{73289C4A-32F4-48BD-BA2D-3D8AB7E61B1D}" dt="2023-06-18T00:32:38.784" v="3"/>
          <ac:picMkLst>
            <pc:docMk/>
            <pc:sldMk cId="0" sldId="305"/>
            <ac:picMk id="77828" creationId="{CEEBF768-BCFF-B52B-AD67-CD5A4BA7FF7F}"/>
          </ac:picMkLst>
        </pc:picChg>
        <pc:picChg chg="mod">
          <ac:chgData name="leung72@student.ubc.ca" userId="S::leung72@student.ubc.ca::8ba00fdc-0646-41d8-b121-ca613b76234f" providerId="AD" clId="Web-{73289C4A-32F4-48BD-BA2D-3D8AB7E61B1D}" dt="2023-06-18T00:32:38.784" v="3"/>
          <ac:picMkLst>
            <pc:docMk/>
            <pc:sldMk cId="0" sldId="305"/>
            <ac:picMk id="77829" creationId="{3EC8E023-D087-C10B-B1AA-036049BA5456}"/>
          </ac:picMkLst>
        </pc:picChg>
        <pc:picChg chg="mod">
          <ac:chgData name="leung72@student.ubc.ca" userId="S::leung72@student.ubc.ca::8ba00fdc-0646-41d8-b121-ca613b76234f" providerId="AD" clId="Web-{73289C4A-32F4-48BD-BA2D-3D8AB7E61B1D}" dt="2023-06-18T00:32:38.784" v="3"/>
          <ac:picMkLst>
            <pc:docMk/>
            <pc:sldMk cId="0" sldId="305"/>
            <ac:picMk id="77830" creationId="{696CB593-4571-99BF-DDBD-FD275D0986B1}"/>
          </ac:picMkLst>
        </pc:picChg>
        <pc:picChg chg="mod">
          <ac:chgData name="leung72@student.ubc.ca" userId="S::leung72@student.ubc.ca::8ba00fdc-0646-41d8-b121-ca613b76234f" providerId="AD" clId="Web-{73289C4A-32F4-48BD-BA2D-3D8AB7E61B1D}" dt="2023-06-18T00:32:38.784" v="3"/>
          <ac:picMkLst>
            <pc:docMk/>
            <pc:sldMk cId="0" sldId="305"/>
            <ac:picMk id="77831" creationId="{B12CA315-8AAA-F920-CBBE-59D5A5937AF1}"/>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06"/>
        </pc:sldMkLst>
        <pc:spChg chg="mod ord">
          <ac:chgData name="leung72@student.ubc.ca" userId="S::leung72@student.ubc.ca::8ba00fdc-0646-41d8-b121-ca613b76234f" providerId="AD" clId="Web-{73289C4A-32F4-48BD-BA2D-3D8AB7E61B1D}" dt="2023-06-18T00:32:37.816" v="2"/>
          <ac:spMkLst>
            <pc:docMk/>
            <pc:sldMk cId="0" sldId="306"/>
            <ac:spMk id="75777" creationId="{40DDF98D-9024-B130-B58F-420D4DABF5FF}"/>
          </ac:spMkLst>
        </pc:spChg>
        <pc:spChg chg="mod ord">
          <ac:chgData name="leung72@student.ubc.ca" userId="S::leung72@student.ubc.ca::8ba00fdc-0646-41d8-b121-ca613b76234f" providerId="AD" clId="Web-{73289C4A-32F4-48BD-BA2D-3D8AB7E61B1D}" dt="2023-06-18T00:32:37.816" v="2"/>
          <ac:spMkLst>
            <pc:docMk/>
            <pc:sldMk cId="0" sldId="306"/>
            <ac:spMk id="75778" creationId="{A86C09B7-84A1-CAFF-8197-8515D4878F11}"/>
          </ac:spMkLst>
        </pc:spChg>
        <pc:picChg chg="mod">
          <ac:chgData name="leung72@student.ubc.ca" userId="S::leung72@student.ubc.ca::8ba00fdc-0646-41d8-b121-ca613b76234f" providerId="AD" clId="Web-{73289C4A-32F4-48BD-BA2D-3D8AB7E61B1D}" dt="2023-06-18T00:32:38.784" v="3"/>
          <ac:picMkLst>
            <pc:docMk/>
            <pc:sldMk cId="0" sldId="306"/>
            <ac:picMk id="75779" creationId="{B9B59671-F052-A08A-EF34-6E87316254A9}"/>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07"/>
        </pc:sldMkLst>
        <pc:spChg chg="mod">
          <ac:chgData name="leung72@student.ubc.ca" userId="S::leung72@student.ubc.ca::8ba00fdc-0646-41d8-b121-ca613b76234f" providerId="AD" clId="Web-{73289C4A-32F4-48BD-BA2D-3D8AB7E61B1D}" dt="2023-06-18T00:32:38.784" v="3"/>
          <ac:spMkLst>
            <pc:docMk/>
            <pc:sldMk cId="0" sldId="307"/>
            <ac:spMk id="3" creationId="{D04E5ECC-DB19-96D0-EEF6-4B8FAF473F23}"/>
          </ac:spMkLst>
        </pc:spChg>
        <pc:spChg chg="mod ord">
          <ac:chgData name="leung72@student.ubc.ca" userId="S::leung72@student.ubc.ca::8ba00fdc-0646-41d8-b121-ca613b76234f" providerId="AD" clId="Web-{73289C4A-32F4-48BD-BA2D-3D8AB7E61B1D}" dt="2023-06-18T00:32:37.816" v="2"/>
          <ac:spMkLst>
            <pc:docMk/>
            <pc:sldMk cId="0" sldId="307"/>
            <ac:spMk id="24577" creationId="{0C291C47-48C1-FE9D-2D08-83500D8DBC47}"/>
          </ac:spMkLst>
        </pc:spChg>
        <pc:picChg chg="mod">
          <ac:chgData name="leung72@student.ubc.ca" userId="S::leung72@student.ubc.ca::8ba00fdc-0646-41d8-b121-ca613b76234f" providerId="AD" clId="Web-{73289C4A-32F4-48BD-BA2D-3D8AB7E61B1D}" dt="2023-06-18T00:32:38.784" v="3"/>
          <ac:picMkLst>
            <pc:docMk/>
            <pc:sldMk cId="0" sldId="307"/>
            <ac:picMk id="24578" creationId="{88130260-7651-2CFD-0354-B706C50EB703}"/>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08"/>
        </pc:sldMkLst>
        <pc:spChg chg="mod">
          <ac:chgData name="leung72@student.ubc.ca" userId="S::leung72@student.ubc.ca::8ba00fdc-0646-41d8-b121-ca613b76234f" providerId="AD" clId="Web-{73289C4A-32F4-48BD-BA2D-3D8AB7E61B1D}" dt="2023-06-18T00:32:38.784" v="3"/>
          <ac:spMkLst>
            <pc:docMk/>
            <pc:sldMk cId="0" sldId="308"/>
            <ac:spMk id="4" creationId="{279AAAC6-A0E7-4385-85FC-0F2740D15720}"/>
          </ac:spMkLst>
        </pc:spChg>
        <pc:picChg chg="mod">
          <ac:chgData name="leung72@student.ubc.ca" userId="S::leung72@student.ubc.ca::8ba00fdc-0646-41d8-b121-ca613b76234f" providerId="AD" clId="Web-{73289C4A-32F4-48BD-BA2D-3D8AB7E61B1D}" dt="2023-06-18T00:32:38.784" v="3"/>
          <ac:picMkLst>
            <pc:docMk/>
            <pc:sldMk cId="0" sldId="308"/>
            <ac:picMk id="3" creationId="{A6AC35BF-485D-C9B1-819F-48B3272257BB}"/>
          </ac:picMkLst>
        </pc:picChg>
      </pc:sldChg>
      <pc:sldChg chg="modSp mod modClrScheme chgLayout">
        <pc:chgData name="leung72@student.ubc.ca" userId="S::leung72@student.ubc.ca::8ba00fdc-0646-41d8-b121-ca613b76234f" providerId="AD" clId="Web-{73289C4A-32F4-48BD-BA2D-3D8AB7E61B1D}" dt="2023-06-18T00:32:37.816" v="2"/>
        <pc:sldMkLst>
          <pc:docMk/>
          <pc:sldMk cId="0" sldId="309"/>
        </pc:sldMkLst>
        <pc:spChg chg="mod ord">
          <ac:chgData name="leung72@student.ubc.ca" userId="S::leung72@student.ubc.ca::8ba00fdc-0646-41d8-b121-ca613b76234f" providerId="AD" clId="Web-{73289C4A-32F4-48BD-BA2D-3D8AB7E61B1D}" dt="2023-06-18T00:32:37.816" v="2"/>
          <ac:spMkLst>
            <pc:docMk/>
            <pc:sldMk cId="0" sldId="309"/>
            <ac:spMk id="14337" creationId="{45726DF6-1BEF-B096-7501-477E5D47A30F}"/>
          </ac:spMkLst>
        </pc:spChg>
        <pc:spChg chg="mod ord">
          <ac:chgData name="leung72@student.ubc.ca" userId="S::leung72@student.ubc.ca::8ba00fdc-0646-41d8-b121-ca613b76234f" providerId="AD" clId="Web-{73289C4A-32F4-48BD-BA2D-3D8AB7E61B1D}" dt="2023-06-18T00:32:37.816" v="2"/>
          <ac:spMkLst>
            <pc:docMk/>
            <pc:sldMk cId="0" sldId="309"/>
            <ac:spMk id="14338" creationId="{C4ACADC5-AF07-7646-C3EF-E2C040936448}"/>
          </ac:spMkLst>
        </pc:spChg>
      </pc:sldChg>
      <pc:sldChg chg="modSp mod modClrScheme chgLayout">
        <pc:chgData name="leung72@student.ubc.ca" userId="S::leung72@student.ubc.ca::8ba00fdc-0646-41d8-b121-ca613b76234f" providerId="AD" clId="Web-{73289C4A-32F4-48BD-BA2D-3D8AB7E61B1D}" dt="2023-06-18T00:32:38.784" v="3"/>
        <pc:sldMkLst>
          <pc:docMk/>
          <pc:sldMk cId="0" sldId="312"/>
        </pc:sldMkLst>
        <pc:spChg chg="mod ord">
          <ac:chgData name="leung72@student.ubc.ca" userId="S::leung72@student.ubc.ca::8ba00fdc-0646-41d8-b121-ca613b76234f" providerId="AD" clId="Web-{73289C4A-32F4-48BD-BA2D-3D8AB7E61B1D}" dt="2023-06-18T00:32:37.816" v="2"/>
          <ac:spMkLst>
            <pc:docMk/>
            <pc:sldMk cId="0" sldId="312"/>
            <ac:spMk id="51201" creationId="{037FC372-EDBF-4469-5421-78424F86A94D}"/>
          </ac:spMkLst>
        </pc:spChg>
        <pc:graphicFrameChg chg="mod ord modGraphic">
          <ac:chgData name="leung72@student.ubc.ca" userId="S::leung72@student.ubc.ca::8ba00fdc-0646-41d8-b121-ca613b76234f" providerId="AD" clId="Web-{73289C4A-32F4-48BD-BA2D-3D8AB7E61B1D}" dt="2023-06-18T00:32:38.784" v="3"/>
          <ac:graphicFrameMkLst>
            <pc:docMk/>
            <pc:sldMk cId="0" sldId="312"/>
            <ac:graphicFrameMk id="4" creationId="{1807584A-DAD3-189F-CBE1-CF51776211A6}"/>
          </ac:graphicFrameMkLst>
        </pc:graphicFrameChg>
      </pc:sldChg>
      <pc:sldChg chg="modSp mod modClrScheme chgLayout">
        <pc:chgData name="leung72@student.ubc.ca" userId="S::leung72@student.ubc.ca::8ba00fdc-0646-41d8-b121-ca613b76234f" providerId="AD" clId="Web-{73289C4A-32F4-48BD-BA2D-3D8AB7E61B1D}" dt="2023-06-18T00:32:38.784" v="3"/>
        <pc:sldMkLst>
          <pc:docMk/>
          <pc:sldMk cId="0" sldId="313"/>
        </pc:sldMkLst>
        <pc:picChg chg="mod ord">
          <ac:chgData name="leung72@student.ubc.ca" userId="S::leung72@student.ubc.ca::8ba00fdc-0646-41d8-b121-ca613b76234f" providerId="AD" clId="Web-{73289C4A-32F4-48BD-BA2D-3D8AB7E61B1D}" dt="2023-06-18T00:32:38.784" v="3"/>
          <ac:picMkLst>
            <pc:docMk/>
            <pc:sldMk cId="0" sldId="313"/>
            <ac:picMk id="4" creationId="{C4259630-40CF-3997-512F-5B7004847A41}"/>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87"/>
        </pc:sldMkLst>
        <pc:spChg chg="mod">
          <ac:chgData name="leung72@student.ubc.ca" userId="S::leung72@student.ubc.ca::8ba00fdc-0646-41d8-b121-ca613b76234f" providerId="AD" clId="Web-{73289C4A-32F4-48BD-BA2D-3D8AB7E61B1D}" dt="2023-06-18T00:32:38.784" v="3"/>
          <ac:spMkLst>
            <pc:docMk/>
            <pc:sldMk cId="0" sldId="387"/>
            <ac:spMk id="2" creationId="{339AD804-FFB5-DFF5-A6B8-B4906311EEA6}"/>
          </ac:spMkLst>
        </pc:spChg>
        <pc:picChg chg="mod">
          <ac:chgData name="leung72@student.ubc.ca" userId="S::leung72@student.ubc.ca::8ba00fdc-0646-41d8-b121-ca613b76234f" providerId="AD" clId="Web-{73289C4A-32F4-48BD-BA2D-3D8AB7E61B1D}" dt="2023-06-18T00:32:38.784" v="3"/>
          <ac:picMkLst>
            <pc:docMk/>
            <pc:sldMk cId="0" sldId="387"/>
            <ac:picMk id="3074" creationId="{A1C58897-8533-7A23-19F4-3C01996E11CF}"/>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88"/>
        </pc:sldMkLst>
        <pc:spChg chg="mod">
          <ac:chgData name="leung72@student.ubc.ca" userId="S::leung72@student.ubc.ca::8ba00fdc-0646-41d8-b121-ca613b76234f" providerId="AD" clId="Web-{73289C4A-32F4-48BD-BA2D-3D8AB7E61B1D}" dt="2023-06-18T00:32:38.784" v="3"/>
          <ac:spMkLst>
            <pc:docMk/>
            <pc:sldMk cId="0" sldId="388"/>
            <ac:spMk id="32770" creationId="{EE9E3118-F92B-FF78-1FD1-2D46B6643724}"/>
          </ac:spMkLst>
        </pc:spChg>
        <pc:picChg chg="mod">
          <ac:chgData name="leung72@student.ubc.ca" userId="S::leung72@student.ubc.ca::8ba00fdc-0646-41d8-b121-ca613b76234f" providerId="AD" clId="Web-{73289C4A-32F4-48BD-BA2D-3D8AB7E61B1D}" dt="2023-06-18T00:32:38.784" v="3"/>
          <ac:picMkLst>
            <pc:docMk/>
            <pc:sldMk cId="0" sldId="388"/>
            <ac:picMk id="3" creationId="{C42451E8-C149-9622-4809-F132683379A8}"/>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89"/>
        </pc:sldMkLst>
        <pc:spChg chg="mod">
          <ac:chgData name="leung72@student.ubc.ca" userId="S::leung72@student.ubc.ca::8ba00fdc-0646-41d8-b121-ca613b76234f" providerId="AD" clId="Web-{73289C4A-32F4-48BD-BA2D-3D8AB7E61B1D}" dt="2023-06-18T00:32:38.784" v="3"/>
          <ac:spMkLst>
            <pc:docMk/>
            <pc:sldMk cId="0" sldId="389"/>
            <ac:spMk id="2" creationId="{10F53706-58C2-1A2B-5C49-D6003B7B5E6F}"/>
          </ac:spMkLst>
        </pc:spChg>
        <pc:spChg chg="mod ord">
          <ac:chgData name="leung72@student.ubc.ca" userId="S::leung72@student.ubc.ca::8ba00fdc-0646-41d8-b121-ca613b76234f" providerId="AD" clId="Web-{73289C4A-32F4-48BD-BA2D-3D8AB7E61B1D}" dt="2023-06-18T00:32:38.784" v="3"/>
          <ac:spMkLst>
            <pc:docMk/>
            <pc:sldMk cId="0" sldId="389"/>
            <ac:spMk id="71681" creationId="{CBF0F66F-D026-8BBC-DF8F-99C773294D25}"/>
          </ac:spMkLst>
        </pc:spChg>
        <pc:picChg chg="mod">
          <ac:chgData name="leung72@student.ubc.ca" userId="S::leung72@student.ubc.ca::8ba00fdc-0646-41d8-b121-ca613b76234f" providerId="AD" clId="Web-{73289C4A-32F4-48BD-BA2D-3D8AB7E61B1D}" dt="2023-06-18T00:32:38.784" v="3"/>
          <ac:picMkLst>
            <pc:docMk/>
            <pc:sldMk cId="0" sldId="389"/>
            <ac:picMk id="71682" creationId="{F34CEFE4-8F0E-F886-39D6-2031A0293AC3}"/>
          </ac:picMkLst>
        </pc:picChg>
      </pc:sldChg>
      <pc:sldChg chg="modSp mod modClrScheme chgLayout">
        <pc:chgData name="leung72@student.ubc.ca" userId="S::leung72@student.ubc.ca::8ba00fdc-0646-41d8-b121-ca613b76234f" providerId="AD" clId="Web-{73289C4A-32F4-48BD-BA2D-3D8AB7E61B1D}" dt="2023-06-18T00:32:38.784" v="3"/>
        <pc:sldMkLst>
          <pc:docMk/>
          <pc:sldMk cId="0" sldId="390"/>
        </pc:sldMkLst>
        <pc:spChg chg="mod ord">
          <ac:chgData name="leung72@student.ubc.ca" userId="S::leung72@student.ubc.ca::8ba00fdc-0646-41d8-b121-ca613b76234f" providerId="AD" clId="Web-{73289C4A-32F4-48BD-BA2D-3D8AB7E61B1D}" dt="2023-06-18T00:32:38.784" v="3"/>
          <ac:spMkLst>
            <pc:docMk/>
            <pc:sldMk cId="0" sldId="390"/>
            <ac:spMk id="3" creationId="{176979C0-EAF9-22B6-4BE3-76428B7330C9}"/>
          </ac:spMkLst>
        </pc:spChg>
        <pc:spChg chg="mod ord">
          <ac:chgData name="leung72@student.ubc.ca" userId="S::leung72@student.ubc.ca::8ba00fdc-0646-41d8-b121-ca613b76234f" providerId="AD" clId="Web-{73289C4A-32F4-48BD-BA2D-3D8AB7E61B1D}" dt="2023-06-18T00:32:37.816" v="2"/>
          <ac:spMkLst>
            <pc:docMk/>
            <pc:sldMk cId="0" sldId="390"/>
            <ac:spMk id="12289" creationId="{CD9F3298-EB22-6C2A-0B10-48C383205487}"/>
          </ac:spMkLst>
        </pc:spChg>
      </pc:sldChg>
      <pc:sldChg chg="modSp mod modClrScheme chgLayout">
        <pc:chgData name="leung72@student.ubc.ca" userId="S::leung72@student.ubc.ca::8ba00fdc-0646-41d8-b121-ca613b76234f" providerId="AD" clId="Web-{73289C4A-32F4-48BD-BA2D-3D8AB7E61B1D}" dt="2023-06-18T00:32:38.784" v="3"/>
        <pc:sldMkLst>
          <pc:docMk/>
          <pc:sldMk cId="3311584986" sldId="391"/>
        </pc:sldMkLst>
        <pc:spChg chg="mod ord">
          <ac:chgData name="leung72@student.ubc.ca" userId="S::leung72@student.ubc.ca::8ba00fdc-0646-41d8-b121-ca613b76234f" providerId="AD" clId="Web-{73289C4A-32F4-48BD-BA2D-3D8AB7E61B1D}" dt="2023-06-18T00:32:38.784" v="3"/>
          <ac:spMkLst>
            <pc:docMk/>
            <pc:sldMk cId="3311584986" sldId="391"/>
            <ac:spMk id="54274" creationId="{B17338B2-B73E-92B4-FE42-DBF883C91640}"/>
          </ac:spMkLst>
        </pc:spChg>
        <pc:spChg chg="mod ord">
          <ac:chgData name="leung72@student.ubc.ca" userId="S::leung72@student.ubc.ca::8ba00fdc-0646-41d8-b121-ca613b76234f" providerId="AD" clId="Web-{73289C4A-32F4-48BD-BA2D-3D8AB7E61B1D}" dt="2023-06-18T00:32:37.816" v="2"/>
          <ac:spMkLst>
            <pc:docMk/>
            <pc:sldMk cId="3311584986" sldId="391"/>
            <ac:spMk id="73729" creationId="{F41D54B1-4AF7-241A-24C6-AF045BACA3CE}"/>
          </ac:spMkLst>
        </pc:spChg>
        <pc:picChg chg="mod">
          <ac:chgData name="leung72@student.ubc.ca" userId="S::leung72@student.ubc.ca::8ba00fdc-0646-41d8-b121-ca613b76234f" providerId="AD" clId="Web-{73289C4A-32F4-48BD-BA2D-3D8AB7E61B1D}" dt="2023-06-18T00:32:38.784" v="3"/>
          <ac:picMkLst>
            <pc:docMk/>
            <pc:sldMk cId="3311584986" sldId="391"/>
            <ac:picMk id="73731" creationId="{5C49E736-94C6-E951-E254-29E396A49926}"/>
          </ac:picMkLst>
        </pc:picChg>
      </pc:sldChg>
      <pc:sldChg chg="modSp mod modClrScheme chgLayout">
        <pc:chgData name="leung72@student.ubc.ca" userId="S::leung72@student.ubc.ca::8ba00fdc-0646-41d8-b121-ca613b76234f" providerId="AD" clId="Web-{73289C4A-32F4-48BD-BA2D-3D8AB7E61B1D}" dt="2023-06-18T00:32:38.784" v="3"/>
        <pc:sldMkLst>
          <pc:docMk/>
          <pc:sldMk cId="3419464154" sldId="392"/>
        </pc:sldMkLst>
        <pc:spChg chg="mod ord">
          <ac:chgData name="leung72@student.ubc.ca" userId="S::leung72@student.ubc.ca::8ba00fdc-0646-41d8-b121-ca613b76234f" providerId="AD" clId="Web-{73289C4A-32F4-48BD-BA2D-3D8AB7E61B1D}" dt="2023-06-18T00:32:38.784" v="3"/>
          <ac:spMkLst>
            <pc:docMk/>
            <pc:sldMk cId="3419464154" sldId="392"/>
            <ac:spMk id="54274" creationId="{B17338B2-B73E-92B4-FE42-DBF883C91640}"/>
          </ac:spMkLst>
        </pc:spChg>
        <pc:spChg chg="mod ord">
          <ac:chgData name="leung72@student.ubc.ca" userId="S::leung72@student.ubc.ca::8ba00fdc-0646-41d8-b121-ca613b76234f" providerId="AD" clId="Web-{73289C4A-32F4-48BD-BA2D-3D8AB7E61B1D}" dt="2023-06-18T00:32:37.816" v="2"/>
          <ac:spMkLst>
            <pc:docMk/>
            <pc:sldMk cId="3419464154" sldId="392"/>
            <ac:spMk id="73729" creationId="{F41D54B1-4AF7-241A-24C6-AF045BACA3CE}"/>
          </ac:spMkLst>
        </pc:spChg>
        <pc:picChg chg="mod">
          <ac:chgData name="leung72@student.ubc.ca" userId="S::leung72@student.ubc.ca::8ba00fdc-0646-41d8-b121-ca613b76234f" providerId="AD" clId="Web-{73289C4A-32F4-48BD-BA2D-3D8AB7E61B1D}" dt="2023-06-18T00:32:38.784" v="3"/>
          <ac:picMkLst>
            <pc:docMk/>
            <pc:sldMk cId="3419464154" sldId="392"/>
            <ac:picMk id="73731" creationId="{5C49E736-94C6-E951-E254-29E396A49926}"/>
          </ac:picMkLst>
        </pc:picChg>
      </pc:sldChg>
      <pc:sldChg chg="modSp mod modClrScheme chgLayout">
        <pc:chgData name="leung72@student.ubc.ca" userId="S::leung72@student.ubc.ca::8ba00fdc-0646-41d8-b121-ca613b76234f" providerId="AD" clId="Web-{73289C4A-32F4-48BD-BA2D-3D8AB7E61B1D}" dt="2023-06-18T00:32:38.784" v="3"/>
        <pc:sldMkLst>
          <pc:docMk/>
          <pc:sldMk cId="2946615384" sldId="523"/>
        </pc:sldMkLst>
        <pc:spChg chg="mod">
          <ac:chgData name="leung72@student.ubc.ca" userId="S::leung72@student.ubc.ca::8ba00fdc-0646-41d8-b121-ca613b76234f" providerId="AD" clId="Web-{73289C4A-32F4-48BD-BA2D-3D8AB7E61B1D}" dt="2023-06-18T00:32:38.784" v="3"/>
          <ac:spMkLst>
            <pc:docMk/>
            <pc:sldMk cId="2946615384" sldId="523"/>
            <ac:spMk id="2" creationId="{057B0F7A-3335-81AA-C224-AEF5FE5F2C6E}"/>
          </ac:spMkLst>
        </pc:spChg>
        <pc:spChg chg="mod">
          <ac:chgData name="leung72@student.ubc.ca" userId="S::leung72@student.ubc.ca::8ba00fdc-0646-41d8-b121-ca613b76234f" providerId="AD" clId="Web-{73289C4A-32F4-48BD-BA2D-3D8AB7E61B1D}" dt="2023-06-18T00:32:38.784" v="3"/>
          <ac:spMkLst>
            <pc:docMk/>
            <pc:sldMk cId="2946615384" sldId="523"/>
            <ac:spMk id="6" creationId="{2F6EDC2E-CFD1-FCF6-DFA6-874C72D520AD}"/>
          </ac:spMkLst>
        </pc:spChg>
        <pc:spChg chg="mod ord">
          <ac:chgData name="leung72@student.ubc.ca" userId="S::leung72@student.ubc.ca::8ba00fdc-0646-41d8-b121-ca613b76234f" providerId="AD" clId="Web-{73289C4A-32F4-48BD-BA2D-3D8AB7E61B1D}" dt="2023-06-18T00:32:37.816" v="2"/>
          <ac:spMkLst>
            <pc:docMk/>
            <pc:sldMk cId="2946615384" sldId="523"/>
            <ac:spMk id="16385" creationId="{A82ACCE4-F346-5444-B043-31768311617D}"/>
          </ac:spMkLst>
        </pc:spChg>
        <pc:spChg chg="mod">
          <ac:chgData name="leung72@student.ubc.ca" userId="S::leung72@student.ubc.ca::8ba00fdc-0646-41d8-b121-ca613b76234f" providerId="AD" clId="Web-{73289C4A-32F4-48BD-BA2D-3D8AB7E61B1D}" dt="2023-06-18T00:32:38.784" v="3"/>
          <ac:spMkLst>
            <pc:docMk/>
            <pc:sldMk cId="2946615384" sldId="523"/>
            <ac:spMk id="16391" creationId="{C5085764-6FC6-EC48-BC9B-064808B6E13E}"/>
          </ac:spMkLst>
        </pc:spChg>
        <pc:spChg chg="mod">
          <ac:chgData name="leung72@student.ubc.ca" userId="S::leung72@student.ubc.ca::8ba00fdc-0646-41d8-b121-ca613b76234f" providerId="AD" clId="Web-{73289C4A-32F4-48BD-BA2D-3D8AB7E61B1D}" dt="2023-06-18T00:32:38.784" v="3"/>
          <ac:spMkLst>
            <pc:docMk/>
            <pc:sldMk cId="2946615384" sldId="523"/>
            <ac:spMk id="16393" creationId="{3BB50974-E837-064B-87E8-237AE6CDD016}"/>
          </ac:spMkLst>
        </pc:spChg>
        <pc:spChg chg="mod">
          <ac:chgData name="leung72@student.ubc.ca" userId="S::leung72@student.ubc.ca::8ba00fdc-0646-41d8-b121-ca613b76234f" providerId="AD" clId="Web-{73289C4A-32F4-48BD-BA2D-3D8AB7E61B1D}" dt="2023-06-18T00:32:38.784" v="3"/>
          <ac:spMkLst>
            <pc:docMk/>
            <pc:sldMk cId="2946615384" sldId="523"/>
            <ac:spMk id="16395" creationId="{B26B66D6-4775-C14A-9520-FB884765F902}"/>
          </ac:spMkLst>
        </pc:spChg>
        <pc:grpChg chg="mod">
          <ac:chgData name="leung72@student.ubc.ca" userId="S::leung72@student.ubc.ca::8ba00fdc-0646-41d8-b121-ca613b76234f" providerId="AD" clId="Web-{73289C4A-32F4-48BD-BA2D-3D8AB7E61B1D}" dt="2023-06-18T00:32:38.784" v="3"/>
          <ac:grpSpMkLst>
            <pc:docMk/>
            <pc:sldMk cId="2946615384" sldId="523"/>
            <ac:grpSpMk id="16386" creationId="{F5E9DC00-0F95-7847-83A2-D0CDE6C64A8D}"/>
          </ac:grpSpMkLst>
        </pc:grpChg>
      </pc:sldChg>
      <pc:sldChg chg="modSp mod modClrScheme chgLayout">
        <pc:chgData name="leung72@student.ubc.ca" userId="S::leung72@student.ubc.ca::8ba00fdc-0646-41d8-b121-ca613b76234f" providerId="AD" clId="Web-{73289C4A-32F4-48BD-BA2D-3D8AB7E61B1D}" dt="2023-06-18T01:01:00.025" v="5"/>
        <pc:sldMkLst>
          <pc:docMk/>
          <pc:sldMk cId="2801078003" sldId="524"/>
        </pc:sldMkLst>
        <pc:spChg chg="mod ord">
          <ac:chgData name="leung72@student.ubc.ca" userId="S::leung72@student.ubc.ca::8ba00fdc-0646-41d8-b121-ca613b76234f" providerId="AD" clId="Web-{73289C4A-32F4-48BD-BA2D-3D8AB7E61B1D}" dt="2023-06-18T00:32:38.784" v="3"/>
          <ac:spMkLst>
            <pc:docMk/>
            <pc:sldMk cId="2801078003" sldId="524"/>
            <ac:spMk id="2" creationId="{0756E01E-4031-3D57-6538-23B0C191F3A8}"/>
          </ac:spMkLst>
        </pc:spChg>
        <pc:graphicFrameChg chg="mod ord modGraphic">
          <ac:chgData name="leung72@student.ubc.ca" userId="S::leung72@student.ubc.ca::8ba00fdc-0646-41d8-b121-ca613b76234f" providerId="AD" clId="Web-{73289C4A-32F4-48BD-BA2D-3D8AB7E61B1D}" dt="2023-06-18T01:01:00.025" v="5"/>
          <ac:graphicFrameMkLst>
            <pc:docMk/>
            <pc:sldMk cId="2801078003" sldId="524"/>
            <ac:graphicFrameMk id="4" creationId="{20AA9EC4-4F68-A259-5856-4FA850D3ADBC}"/>
          </ac:graphicFrameMkLst>
        </pc:graphicFrameChg>
      </pc:sldChg>
      <pc:sldMasterChg chg="modSp add del addSldLayout delSldLayout modSldLayout">
        <pc:chgData name="leung72@student.ubc.ca" userId="S::leung72@student.ubc.ca::8ba00fdc-0646-41d8-b121-ca613b76234f" providerId="AD" clId="Web-{73289C4A-32F4-48BD-BA2D-3D8AB7E61B1D}" dt="2023-06-18T00:32:38.784" v="3"/>
        <pc:sldMasterMkLst>
          <pc:docMk/>
          <pc:sldMasterMk cId="1305261187" sldId="2147483648"/>
        </pc:sldMasterMkLst>
        <pc:spChg chg="mod">
          <ac:chgData name="leung72@student.ubc.ca" userId="S::leung72@student.ubc.ca::8ba00fdc-0646-41d8-b121-ca613b76234f" providerId="AD" clId="Web-{73289C4A-32F4-48BD-BA2D-3D8AB7E61B1D}" dt="2023-06-18T00:32:38.784" v="3"/>
          <ac:spMkLst>
            <pc:docMk/>
            <pc:sldMasterMk cId="1305261187" sldId="2147483648"/>
            <ac:spMk id="2" creationId="{4CDE4A78-ABC0-FC71-71DE-32892D9FB34D}"/>
          </ac:spMkLst>
        </pc:spChg>
        <pc:spChg chg="mod">
          <ac:chgData name="leung72@student.ubc.ca" userId="S::leung72@student.ubc.ca::8ba00fdc-0646-41d8-b121-ca613b76234f" providerId="AD" clId="Web-{73289C4A-32F4-48BD-BA2D-3D8AB7E61B1D}" dt="2023-06-18T00:32:38.784" v="3"/>
          <ac:spMkLst>
            <pc:docMk/>
            <pc:sldMasterMk cId="1305261187" sldId="2147483648"/>
            <ac:spMk id="3" creationId="{DF78A0E7-0ADC-B8A9-28E1-F08277B742D7}"/>
          </ac:spMkLst>
        </pc:spChg>
        <pc:spChg chg="mod">
          <ac:chgData name="leung72@student.ubc.ca" userId="S::leung72@student.ubc.ca::8ba00fdc-0646-41d8-b121-ca613b76234f" providerId="AD" clId="Web-{73289C4A-32F4-48BD-BA2D-3D8AB7E61B1D}" dt="2023-06-18T00:32:38.784" v="3"/>
          <ac:spMkLst>
            <pc:docMk/>
            <pc:sldMasterMk cId="1305261187" sldId="2147483648"/>
            <ac:spMk id="4" creationId="{E83DF115-249A-1E5C-2F5A-9BF630AC2F2F}"/>
          </ac:spMkLst>
        </pc:spChg>
        <pc:spChg chg="mod">
          <ac:chgData name="leung72@student.ubc.ca" userId="S::leung72@student.ubc.ca::8ba00fdc-0646-41d8-b121-ca613b76234f" providerId="AD" clId="Web-{73289C4A-32F4-48BD-BA2D-3D8AB7E61B1D}" dt="2023-06-18T00:32:38.784" v="3"/>
          <ac:spMkLst>
            <pc:docMk/>
            <pc:sldMasterMk cId="1305261187" sldId="2147483648"/>
            <ac:spMk id="5" creationId="{7B225ABE-566E-6BFA-CA6F-364976237735}"/>
          </ac:spMkLst>
        </pc:spChg>
        <pc:spChg chg="mod">
          <ac:chgData name="leung72@student.ubc.ca" userId="S::leung72@student.ubc.ca::8ba00fdc-0646-41d8-b121-ca613b76234f" providerId="AD" clId="Web-{73289C4A-32F4-48BD-BA2D-3D8AB7E61B1D}" dt="2023-06-18T00:32:38.784" v="3"/>
          <ac:spMkLst>
            <pc:docMk/>
            <pc:sldMasterMk cId="1305261187" sldId="2147483648"/>
            <ac:spMk id="6" creationId="{D6AE362B-D13A-512A-F30A-AF7C18AF0EB3}"/>
          </ac:spMkLst>
        </pc:spChg>
        <pc:sldLayoutChg chg="modSp add del">
          <pc:chgData name="leung72@student.ubc.ca" userId="S::leung72@student.ubc.ca::8ba00fdc-0646-41d8-b121-ca613b76234f" providerId="AD" clId="Web-{73289C4A-32F4-48BD-BA2D-3D8AB7E61B1D}" dt="2023-06-18T00:32:38.784" v="3"/>
          <pc:sldLayoutMkLst>
            <pc:docMk/>
            <pc:sldMasterMk cId="1305261187" sldId="2147483648"/>
            <pc:sldLayoutMk cId="2297456852" sldId="2147483649"/>
          </pc:sldLayoutMkLst>
          <pc:spChg chg="mod">
            <ac:chgData name="leung72@student.ubc.ca" userId="S::leung72@student.ubc.ca::8ba00fdc-0646-41d8-b121-ca613b76234f" providerId="AD" clId="Web-{73289C4A-32F4-48BD-BA2D-3D8AB7E61B1D}" dt="2023-06-18T00:32:38.784" v="3"/>
            <ac:spMkLst>
              <pc:docMk/>
              <pc:sldMasterMk cId="1305261187" sldId="2147483648"/>
              <pc:sldLayoutMk cId="2297456852" sldId="2147483649"/>
              <ac:spMk id="2" creationId="{5AFE4626-A109-BA8B-533E-C27ABA9354BC}"/>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2297456852" sldId="2147483649"/>
              <ac:spMk id="3" creationId="{9C902EB6-6181-6799-8910-8AB922FCB283}"/>
            </ac:spMkLst>
          </pc:spChg>
        </pc:sldLayoutChg>
        <pc:sldLayoutChg chg="add del">
          <pc:chgData name="leung72@student.ubc.ca" userId="S::leung72@student.ubc.ca::8ba00fdc-0646-41d8-b121-ca613b76234f" providerId="AD" clId="Web-{73289C4A-32F4-48BD-BA2D-3D8AB7E61B1D}" dt="2023-06-18T00:32:37.816" v="2"/>
          <pc:sldLayoutMkLst>
            <pc:docMk/>
            <pc:sldMasterMk cId="1305261187" sldId="2147483648"/>
            <pc:sldLayoutMk cId="194014382" sldId="2147483650"/>
          </pc:sldLayoutMkLst>
        </pc:sldLayoutChg>
        <pc:sldLayoutChg chg="modSp add del">
          <pc:chgData name="leung72@student.ubc.ca" userId="S::leung72@student.ubc.ca::8ba00fdc-0646-41d8-b121-ca613b76234f" providerId="AD" clId="Web-{73289C4A-32F4-48BD-BA2D-3D8AB7E61B1D}" dt="2023-06-18T00:32:38.784" v="3"/>
          <pc:sldLayoutMkLst>
            <pc:docMk/>
            <pc:sldMasterMk cId="1305261187" sldId="2147483648"/>
            <pc:sldLayoutMk cId="1385457994" sldId="2147483651"/>
          </pc:sldLayoutMkLst>
          <pc:spChg chg="mod">
            <ac:chgData name="leung72@student.ubc.ca" userId="S::leung72@student.ubc.ca::8ba00fdc-0646-41d8-b121-ca613b76234f" providerId="AD" clId="Web-{73289C4A-32F4-48BD-BA2D-3D8AB7E61B1D}" dt="2023-06-18T00:32:38.784" v="3"/>
            <ac:spMkLst>
              <pc:docMk/>
              <pc:sldMasterMk cId="1305261187" sldId="2147483648"/>
              <pc:sldLayoutMk cId="1385457994" sldId="2147483651"/>
              <ac:spMk id="2" creationId="{F4B03702-E00E-3D8A-00CF-AA1F2716FB9C}"/>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1385457994" sldId="2147483651"/>
              <ac:spMk id="3" creationId="{DE10251E-B0A6-67BD-7B4D-7DAFFB171585}"/>
            </ac:spMkLst>
          </pc:spChg>
        </pc:sldLayoutChg>
        <pc:sldLayoutChg chg="modSp add del">
          <pc:chgData name="leung72@student.ubc.ca" userId="S::leung72@student.ubc.ca::8ba00fdc-0646-41d8-b121-ca613b76234f" providerId="AD" clId="Web-{73289C4A-32F4-48BD-BA2D-3D8AB7E61B1D}" dt="2023-06-18T00:32:38.784" v="3"/>
          <pc:sldLayoutMkLst>
            <pc:docMk/>
            <pc:sldMasterMk cId="1305261187" sldId="2147483648"/>
            <pc:sldLayoutMk cId="2089810185" sldId="2147483652"/>
          </pc:sldLayoutMkLst>
          <pc:spChg chg="mod">
            <ac:chgData name="leung72@student.ubc.ca" userId="S::leung72@student.ubc.ca::8ba00fdc-0646-41d8-b121-ca613b76234f" providerId="AD" clId="Web-{73289C4A-32F4-48BD-BA2D-3D8AB7E61B1D}" dt="2023-06-18T00:32:38.784" v="3"/>
            <ac:spMkLst>
              <pc:docMk/>
              <pc:sldMasterMk cId="1305261187" sldId="2147483648"/>
              <pc:sldLayoutMk cId="2089810185" sldId="2147483652"/>
              <ac:spMk id="3" creationId="{0FC2249B-179E-05A2-7EBD-478B1C260475}"/>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2089810185" sldId="2147483652"/>
              <ac:spMk id="4" creationId="{D9534B4E-A271-0400-D177-1DFA97584CCD}"/>
            </ac:spMkLst>
          </pc:spChg>
        </pc:sldLayoutChg>
        <pc:sldLayoutChg chg="modSp add del">
          <pc:chgData name="leung72@student.ubc.ca" userId="S::leung72@student.ubc.ca::8ba00fdc-0646-41d8-b121-ca613b76234f" providerId="AD" clId="Web-{73289C4A-32F4-48BD-BA2D-3D8AB7E61B1D}" dt="2023-06-18T00:32:38.784" v="3"/>
          <pc:sldLayoutMkLst>
            <pc:docMk/>
            <pc:sldMasterMk cId="1305261187" sldId="2147483648"/>
            <pc:sldLayoutMk cId="1245872979" sldId="2147483653"/>
          </pc:sldLayoutMkLst>
          <pc:spChg chg="mod">
            <ac:chgData name="leung72@student.ubc.ca" userId="S::leung72@student.ubc.ca::8ba00fdc-0646-41d8-b121-ca613b76234f" providerId="AD" clId="Web-{73289C4A-32F4-48BD-BA2D-3D8AB7E61B1D}" dt="2023-06-18T00:32:38.784" v="3"/>
            <ac:spMkLst>
              <pc:docMk/>
              <pc:sldMasterMk cId="1305261187" sldId="2147483648"/>
              <pc:sldLayoutMk cId="1245872979" sldId="2147483653"/>
              <ac:spMk id="2" creationId="{D4BC3E36-DA2F-4C86-D9E6-50F70FA41243}"/>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1245872979" sldId="2147483653"/>
              <ac:spMk id="3" creationId="{06D47F18-1295-D39F-3C28-6F8670054E70}"/>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1245872979" sldId="2147483653"/>
              <ac:spMk id="4" creationId="{E1DE3CDD-AE52-11A1-C668-0FDD3E237E47}"/>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1245872979" sldId="2147483653"/>
              <ac:spMk id="5" creationId="{EE56C33F-C70F-E8F6-B153-91BD5B219221}"/>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1245872979" sldId="2147483653"/>
              <ac:spMk id="6" creationId="{B9D93D82-430A-E7E2-66F4-D42D9A924AC4}"/>
            </ac:spMkLst>
          </pc:spChg>
        </pc:sldLayoutChg>
        <pc:sldLayoutChg chg="add del">
          <pc:chgData name="leung72@student.ubc.ca" userId="S::leung72@student.ubc.ca::8ba00fdc-0646-41d8-b121-ca613b76234f" providerId="AD" clId="Web-{73289C4A-32F4-48BD-BA2D-3D8AB7E61B1D}" dt="2023-06-18T00:32:37.816" v="2"/>
          <pc:sldLayoutMkLst>
            <pc:docMk/>
            <pc:sldMasterMk cId="1305261187" sldId="2147483648"/>
            <pc:sldLayoutMk cId="278506793" sldId="2147483654"/>
          </pc:sldLayoutMkLst>
        </pc:sldLayoutChg>
        <pc:sldLayoutChg chg="add del">
          <pc:chgData name="leung72@student.ubc.ca" userId="S::leung72@student.ubc.ca::8ba00fdc-0646-41d8-b121-ca613b76234f" providerId="AD" clId="Web-{73289C4A-32F4-48BD-BA2D-3D8AB7E61B1D}" dt="2023-06-18T00:32:37.816" v="2"/>
          <pc:sldLayoutMkLst>
            <pc:docMk/>
            <pc:sldMasterMk cId="1305261187" sldId="2147483648"/>
            <pc:sldLayoutMk cId="1031422213" sldId="2147483655"/>
          </pc:sldLayoutMkLst>
        </pc:sldLayoutChg>
        <pc:sldLayoutChg chg="modSp add del">
          <pc:chgData name="leung72@student.ubc.ca" userId="S::leung72@student.ubc.ca::8ba00fdc-0646-41d8-b121-ca613b76234f" providerId="AD" clId="Web-{73289C4A-32F4-48BD-BA2D-3D8AB7E61B1D}" dt="2023-06-18T00:32:38.784" v="3"/>
          <pc:sldLayoutMkLst>
            <pc:docMk/>
            <pc:sldMasterMk cId="1305261187" sldId="2147483648"/>
            <pc:sldLayoutMk cId="2017620960" sldId="2147483656"/>
          </pc:sldLayoutMkLst>
          <pc:spChg chg="mod">
            <ac:chgData name="leung72@student.ubc.ca" userId="S::leung72@student.ubc.ca::8ba00fdc-0646-41d8-b121-ca613b76234f" providerId="AD" clId="Web-{73289C4A-32F4-48BD-BA2D-3D8AB7E61B1D}" dt="2023-06-18T00:32:38.784" v="3"/>
            <ac:spMkLst>
              <pc:docMk/>
              <pc:sldMasterMk cId="1305261187" sldId="2147483648"/>
              <pc:sldLayoutMk cId="2017620960" sldId="2147483656"/>
              <ac:spMk id="2" creationId="{B688A2D0-0E2B-61F8-CBDA-C255AD5A680A}"/>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2017620960" sldId="2147483656"/>
              <ac:spMk id="3" creationId="{13A44AB7-ABB5-4929-E8E4-B9ADDDBBB186}"/>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2017620960" sldId="2147483656"/>
              <ac:spMk id="4" creationId="{549ACC18-153B-4487-FED8-9F8CEB796A37}"/>
            </ac:spMkLst>
          </pc:spChg>
        </pc:sldLayoutChg>
        <pc:sldLayoutChg chg="modSp add del">
          <pc:chgData name="leung72@student.ubc.ca" userId="S::leung72@student.ubc.ca::8ba00fdc-0646-41d8-b121-ca613b76234f" providerId="AD" clId="Web-{73289C4A-32F4-48BD-BA2D-3D8AB7E61B1D}" dt="2023-06-18T00:32:38.784" v="3"/>
          <pc:sldLayoutMkLst>
            <pc:docMk/>
            <pc:sldMasterMk cId="1305261187" sldId="2147483648"/>
            <pc:sldLayoutMk cId="3679797780" sldId="2147483657"/>
          </pc:sldLayoutMkLst>
          <pc:spChg chg="mod">
            <ac:chgData name="leung72@student.ubc.ca" userId="S::leung72@student.ubc.ca::8ba00fdc-0646-41d8-b121-ca613b76234f" providerId="AD" clId="Web-{73289C4A-32F4-48BD-BA2D-3D8AB7E61B1D}" dt="2023-06-18T00:32:38.784" v="3"/>
            <ac:spMkLst>
              <pc:docMk/>
              <pc:sldMasterMk cId="1305261187" sldId="2147483648"/>
              <pc:sldLayoutMk cId="3679797780" sldId="2147483657"/>
              <ac:spMk id="2" creationId="{517B3171-AD5D-4F6E-1C4A-1DA775DFDA56}"/>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3679797780" sldId="2147483657"/>
              <ac:spMk id="3" creationId="{3B2EEF8A-5A20-0C55-CF1E-AC1FD4FB96BC}"/>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3679797780" sldId="2147483657"/>
              <ac:spMk id="4" creationId="{675AF3DB-A188-2DDD-B5B8-5BE69F41B8B9}"/>
            </ac:spMkLst>
          </pc:spChg>
        </pc:sldLayoutChg>
        <pc:sldLayoutChg chg="add del">
          <pc:chgData name="leung72@student.ubc.ca" userId="S::leung72@student.ubc.ca::8ba00fdc-0646-41d8-b121-ca613b76234f" providerId="AD" clId="Web-{73289C4A-32F4-48BD-BA2D-3D8AB7E61B1D}" dt="2023-06-18T00:32:37.816" v="2"/>
          <pc:sldLayoutMkLst>
            <pc:docMk/>
            <pc:sldMasterMk cId="1305261187" sldId="2147483648"/>
            <pc:sldLayoutMk cId="1902478182" sldId="2147483658"/>
          </pc:sldLayoutMkLst>
        </pc:sldLayoutChg>
        <pc:sldLayoutChg chg="modSp add del">
          <pc:chgData name="leung72@student.ubc.ca" userId="S::leung72@student.ubc.ca::8ba00fdc-0646-41d8-b121-ca613b76234f" providerId="AD" clId="Web-{73289C4A-32F4-48BD-BA2D-3D8AB7E61B1D}" dt="2023-06-18T00:32:38.784" v="3"/>
          <pc:sldLayoutMkLst>
            <pc:docMk/>
            <pc:sldMasterMk cId="1305261187" sldId="2147483648"/>
            <pc:sldLayoutMk cId="102976223" sldId="2147483659"/>
          </pc:sldLayoutMkLst>
          <pc:spChg chg="mod">
            <ac:chgData name="leung72@student.ubc.ca" userId="S::leung72@student.ubc.ca::8ba00fdc-0646-41d8-b121-ca613b76234f" providerId="AD" clId="Web-{73289C4A-32F4-48BD-BA2D-3D8AB7E61B1D}" dt="2023-06-18T00:32:38.784" v="3"/>
            <ac:spMkLst>
              <pc:docMk/>
              <pc:sldMasterMk cId="1305261187" sldId="2147483648"/>
              <pc:sldLayoutMk cId="102976223" sldId="2147483659"/>
              <ac:spMk id="2" creationId="{15FB3B8E-63D6-E968-1A83-5F8B2B5236BD}"/>
            </ac:spMkLst>
          </pc:spChg>
          <pc:spChg chg="mod">
            <ac:chgData name="leung72@student.ubc.ca" userId="S::leung72@student.ubc.ca::8ba00fdc-0646-41d8-b121-ca613b76234f" providerId="AD" clId="Web-{73289C4A-32F4-48BD-BA2D-3D8AB7E61B1D}" dt="2023-06-18T00:32:38.784" v="3"/>
            <ac:spMkLst>
              <pc:docMk/>
              <pc:sldMasterMk cId="1305261187" sldId="2147483648"/>
              <pc:sldLayoutMk cId="102976223" sldId="2147483659"/>
              <ac:spMk id="3" creationId="{18120EAF-072D-9060-7C9C-77A8EF90A773}"/>
            </ac:spMkLst>
          </pc:spChg>
        </pc:sldLayoutChg>
      </pc:sldMasterChg>
      <pc:sldMasterChg chg="modSp modSldLayout">
        <pc:chgData name="leung72@student.ubc.ca" userId="S::leung72@student.ubc.ca::8ba00fdc-0646-41d8-b121-ca613b76234f" providerId="AD" clId="Web-{73289C4A-32F4-48BD-BA2D-3D8AB7E61B1D}" dt="2023-06-18T00:32:38.784" v="3"/>
        <pc:sldMasterMkLst>
          <pc:docMk/>
          <pc:sldMasterMk cId="0" sldId="2147484187"/>
        </pc:sldMasterMkLst>
        <pc:spChg chg="mod">
          <ac:chgData name="leung72@student.ubc.ca" userId="S::leung72@student.ubc.ca::8ba00fdc-0646-41d8-b121-ca613b76234f" providerId="AD" clId="Web-{73289C4A-32F4-48BD-BA2D-3D8AB7E61B1D}" dt="2023-06-18T00:32:38.784" v="3"/>
          <ac:spMkLst>
            <pc:docMk/>
            <pc:sldMasterMk cId="0" sldId="2147484187"/>
            <ac:spMk id="4" creationId="{2468A97A-DC34-B024-1A83-043338930E4C}"/>
          </ac:spMkLst>
        </pc:spChg>
        <pc:spChg chg="mod">
          <ac:chgData name="leung72@student.ubc.ca" userId="S::leung72@student.ubc.ca::8ba00fdc-0646-41d8-b121-ca613b76234f" providerId="AD" clId="Web-{73289C4A-32F4-48BD-BA2D-3D8AB7E61B1D}" dt="2023-06-18T00:32:38.784" v="3"/>
          <ac:spMkLst>
            <pc:docMk/>
            <pc:sldMasterMk cId="0" sldId="2147484187"/>
            <ac:spMk id="5" creationId="{64FC5276-2ADB-F8C5-F110-9217D7E82B03}"/>
          </ac:spMkLst>
        </pc:spChg>
        <pc:spChg chg="mod">
          <ac:chgData name="leung72@student.ubc.ca" userId="S::leung72@student.ubc.ca::8ba00fdc-0646-41d8-b121-ca613b76234f" providerId="AD" clId="Web-{73289C4A-32F4-48BD-BA2D-3D8AB7E61B1D}" dt="2023-06-18T00:32:38.784" v="3"/>
          <ac:spMkLst>
            <pc:docMk/>
            <pc:sldMasterMk cId="0" sldId="2147484187"/>
            <ac:spMk id="6" creationId="{707AC0D0-46F1-02F3-4DFC-1DABC3EA9662}"/>
          </ac:spMkLst>
        </pc:spChg>
        <pc:spChg chg="mod">
          <ac:chgData name="leung72@student.ubc.ca" userId="S::leung72@student.ubc.ca::8ba00fdc-0646-41d8-b121-ca613b76234f" providerId="AD" clId="Web-{73289C4A-32F4-48BD-BA2D-3D8AB7E61B1D}" dt="2023-06-18T00:32:38.784" v="3"/>
          <ac:spMkLst>
            <pc:docMk/>
            <pc:sldMasterMk cId="0" sldId="2147484187"/>
            <ac:spMk id="1026" creationId="{60F19CE7-1362-B12E-5393-E217B4147D85}"/>
          </ac:spMkLst>
        </pc:spChg>
        <pc:spChg chg="mod">
          <ac:chgData name="leung72@student.ubc.ca" userId="S::leung72@student.ubc.ca::8ba00fdc-0646-41d8-b121-ca613b76234f" providerId="AD" clId="Web-{73289C4A-32F4-48BD-BA2D-3D8AB7E61B1D}" dt="2023-06-18T00:32:38.784" v="3"/>
          <ac:spMkLst>
            <pc:docMk/>
            <pc:sldMasterMk cId="0" sldId="2147484187"/>
            <ac:spMk id="1027" creationId="{E6F0D9EF-4CDE-5507-C65A-F4A0BFBEB259}"/>
          </ac:spMkLst>
        </pc:spChg>
        <pc:sldLayoutChg chg="modSp">
          <pc:chgData name="leung72@student.ubc.ca" userId="S::leung72@student.ubc.ca::8ba00fdc-0646-41d8-b121-ca613b76234f" providerId="AD" clId="Web-{73289C4A-32F4-48BD-BA2D-3D8AB7E61B1D}" dt="2023-06-18T00:32:38.784" v="3"/>
          <pc:sldLayoutMkLst>
            <pc:docMk/>
            <pc:sldMasterMk cId="0" sldId="2147484187"/>
            <pc:sldLayoutMk cId="3481156006" sldId="2147484181"/>
          </pc:sldLayoutMkLst>
          <pc:spChg chg="mod">
            <ac:chgData name="leung72@student.ubc.ca" userId="S::leung72@student.ubc.ca::8ba00fdc-0646-41d8-b121-ca613b76234f" providerId="AD" clId="Web-{73289C4A-32F4-48BD-BA2D-3D8AB7E61B1D}" dt="2023-06-18T00:32:38.784" v="3"/>
            <ac:spMkLst>
              <pc:docMk/>
              <pc:sldMasterMk cId="0" sldId="2147484187"/>
              <pc:sldLayoutMk cId="3481156006" sldId="2147484181"/>
              <ac:spMk id="2" creationId="{00000000-0000-0000-0000-000000000000}"/>
            </ac:spMkLst>
          </pc:spChg>
          <pc:spChg chg="mod">
            <ac:chgData name="leung72@student.ubc.ca" userId="S::leung72@student.ubc.ca::8ba00fdc-0646-41d8-b121-ca613b76234f" providerId="AD" clId="Web-{73289C4A-32F4-48BD-BA2D-3D8AB7E61B1D}" dt="2023-06-18T00:32:38.784" v="3"/>
            <ac:spMkLst>
              <pc:docMk/>
              <pc:sldMasterMk cId="0" sldId="2147484187"/>
              <pc:sldLayoutMk cId="3481156006" sldId="2147484181"/>
              <ac:spMk id="3" creationId="{00000000-0000-0000-0000-000000000000}"/>
            </ac:spMkLst>
          </pc:spChg>
        </pc:sldLayoutChg>
        <pc:sldLayoutChg chg="modSp">
          <pc:chgData name="leung72@student.ubc.ca" userId="S::leung72@student.ubc.ca::8ba00fdc-0646-41d8-b121-ca613b76234f" providerId="AD" clId="Web-{73289C4A-32F4-48BD-BA2D-3D8AB7E61B1D}" dt="2023-06-18T00:32:38.784" v="3"/>
          <pc:sldLayoutMkLst>
            <pc:docMk/>
            <pc:sldMasterMk cId="0" sldId="2147484187"/>
            <pc:sldLayoutMk cId="1145895605" sldId="2147484182"/>
          </pc:sldLayoutMkLst>
          <pc:spChg chg="mod">
            <ac:chgData name="leung72@student.ubc.ca" userId="S::leung72@student.ubc.ca::8ba00fdc-0646-41d8-b121-ca613b76234f" providerId="AD" clId="Web-{73289C4A-32F4-48BD-BA2D-3D8AB7E61B1D}" dt="2023-06-18T00:32:38.784" v="3"/>
            <ac:spMkLst>
              <pc:docMk/>
              <pc:sldMasterMk cId="0" sldId="2147484187"/>
              <pc:sldLayoutMk cId="1145895605" sldId="2147484182"/>
              <ac:spMk id="5" creationId="{E8D06E72-6284-992B-1CA0-71F8A0584380}"/>
            </ac:spMkLst>
          </pc:spChg>
          <pc:spChg chg="mod">
            <ac:chgData name="leung72@student.ubc.ca" userId="S::leung72@student.ubc.ca::8ba00fdc-0646-41d8-b121-ca613b76234f" providerId="AD" clId="Web-{73289C4A-32F4-48BD-BA2D-3D8AB7E61B1D}" dt="2023-06-18T00:32:38.784" v="3"/>
            <ac:spMkLst>
              <pc:docMk/>
              <pc:sldMasterMk cId="0" sldId="2147484187"/>
              <pc:sldLayoutMk cId="1145895605" sldId="2147484182"/>
              <ac:spMk id="6" creationId="{1D730D0F-EB9E-1DE9-FD78-43760CD369CD}"/>
            </ac:spMkLst>
          </pc:spChg>
          <pc:spChg chg="mod">
            <ac:chgData name="leung72@student.ubc.ca" userId="S::leung72@student.ubc.ca::8ba00fdc-0646-41d8-b121-ca613b76234f" providerId="AD" clId="Web-{73289C4A-32F4-48BD-BA2D-3D8AB7E61B1D}" dt="2023-06-18T00:32:38.784" v="3"/>
            <ac:spMkLst>
              <pc:docMk/>
              <pc:sldMasterMk cId="0" sldId="2147484187"/>
              <pc:sldLayoutMk cId="1145895605" sldId="2147484182"/>
              <ac:spMk id="7" creationId="{0D148C42-411E-2ABE-E7EA-6B9D3E638119}"/>
            </ac:spMkLst>
          </pc:spChg>
        </pc:sldLayoutChg>
        <pc:sldLayoutChg chg="modSp">
          <pc:chgData name="leung72@student.ubc.ca" userId="S::leung72@student.ubc.ca::8ba00fdc-0646-41d8-b121-ca613b76234f" providerId="AD" clId="Web-{73289C4A-32F4-48BD-BA2D-3D8AB7E61B1D}" dt="2023-06-18T00:32:38.784" v="3"/>
          <pc:sldLayoutMkLst>
            <pc:docMk/>
            <pc:sldMasterMk cId="0" sldId="2147484187"/>
            <pc:sldLayoutMk cId="3702592779" sldId="2147484183"/>
          </pc:sldLayoutMkLst>
          <pc:spChg chg="mod">
            <ac:chgData name="leung72@student.ubc.ca" userId="S::leung72@student.ubc.ca::8ba00fdc-0646-41d8-b121-ca613b76234f" providerId="AD" clId="Web-{73289C4A-32F4-48BD-BA2D-3D8AB7E61B1D}" dt="2023-06-18T00:32:38.784" v="3"/>
            <ac:spMkLst>
              <pc:docMk/>
              <pc:sldMasterMk cId="0" sldId="2147484187"/>
              <pc:sldLayoutMk cId="3702592779" sldId="2147484183"/>
              <ac:spMk id="3" creationId="{00000000-0000-0000-0000-000000000000}"/>
            </ac:spMkLst>
          </pc:spChg>
          <pc:spChg chg="mod">
            <ac:chgData name="leung72@student.ubc.ca" userId="S::leung72@student.ubc.ca::8ba00fdc-0646-41d8-b121-ca613b76234f" providerId="AD" clId="Web-{73289C4A-32F4-48BD-BA2D-3D8AB7E61B1D}" dt="2023-06-18T00:32:38.784" v="3"/>
            <ac:spMkLst>
              <pc:docMk/>
              <pc:sldMasterMk cId="0" sldId="2147484187"/>
              <pc:sldLayoutMk cId="3702592779" sldId="2147484183"/>
              <ac:spMk id="4" creationId="{00000000-0000-0000-0000-000000000000}"/>
            </ac:spMkLst>
          </pc:spChg>
          <pc:spChg chg="mod">
            <ac:chgData name="leung72@student.ubc.ca" userId="S::leung72@student.ubc.ca::8ba00fdc-0646-41d8-b121-ca613b76234f" providerId="AD" clId="Web-{73289C4A-32F4-48BD-BA2D-3D8AB7E61B1D}" dt="2023-06-18T00:32:38.784" v="3"/>
            <ac:spMkLst>
              <pc:docMk/>
              <pc:sldMasterMk cId="0" sldId="2147484187"/>
              <pc:sldLayoutMk cId="3702592779" sldId="2147484183"/>
              <ac:spMk id="6" creationId="{40FCBDC6-D4FD-2165-76FD-FB1B08CBD885}"/>
            </ac:spMkLst>
          </pc:spChg>
          <pc:spChg chg="mod">
            <ac:chgData name="leung72@student.ubc.ca" userId="S::leung72@student.ubc.ca::8ba00fdc-0646-41d8-b121-ca613b76234f" providerId="AD" clId="Web-{73289C4A-32F4-48BD-BA2D-3D8AB7E61B1D}" dt="2023-06-18T00:32:38.784" v="3"/>
            <ac:spMkLst>
              <pc:docMk/>
              <pc:sldMasterMk cId="0" sldId="2147484187"/>
              <pc:sldLayoutMk cId="3702592779" sldId="2147484183"/>
              <ac:spMk id="7" creationId="{EA6DBAF6-B165-06B8-62D6-6ABF09BD4ADD}"/>
            </ac:spMkLst>
          </pc:spChg>
          <pc:spChg chg="mod">
            <ac:chgData name="leung72@student.ubc.ca" userId="S::leung72@student.ubc.ca::8ba00fdc-0646-41d8-b121-ca613b76234f" providerId="AD" clId="Web-{73289C4A-32F4-48BD-BA2D-3D8AB7E61B1D}" dt="2023-06-18T00:32:38.784" v="3"/>
            <ac:spMkLst>
              <pc:docMk/>
              <pc:sldMasterMk cId="0" sldId="2147484187"/>
              <pc:sldLayoutMk cId="3702592779" sldId="2147484183"/>
              <ac:spMk id="8" creationId="{8BDA223E-2104-8184-BDEA-E7294C0EBAD0}"/>
            </ac:spMkLst>
          </pc:spChg>
        </pc:sldLayoutChg>
        <pc:sldLayoutChg chg="modSp">
          <pc:chgData name="leung72@student.ubc.ca" userId="S::leung72@student.ubc.ca::8ba00fdc-0646-41d8-b121-ca613b76234f" providerId="AD" clId="Web-{73289C4A-32F4-48BD-BA2D-3D8AB7E61B1D}" dt="2023-06-18T00:32:38.784" v="3"/>
          <pc:sldLayoutMkLst>
            <pc:docMk/>
            <pc:sldMasterMk cId="0" sldId="2147484187"/>
            <pc:sldLayoutMk cId="909763907" sldId="2147484184"/>
          </pc:sldLayoutMkLst>
          <pc:spChg chg="mod">
            <ac:chgData name="leung72@student.ubc.ca" userId="S::leung72@student.ubc.ca::8ba00fdc-0646-41d8-b121-ca613b76234f" providerId="AD" clId="Web-{73289C4A-32F4-48BD-BA2D-3D8AB7E61B1D}" dt="2023-06-18T00:32:38.784" v="3"/>
            <ac:spMkLst>
              <pc:docMk/>
              <pc:sldMasterMk cId="0" sldId="2147484187"/>
              <pc:sldLayoutMk cId="909763907" sldId="2147484184"/>
              <ac:spMk id="3" creationId="{BBFA4465-D9FD-1B97-A963-04FF1C1FF3B4}"/>
            </ac:spMkLst>
          </pc:spChg>
          <pc:spChg chg="mod">
            <ac:chgData name="leung72@student.ubc.ca" userId="S::leung72@student.ubc.ca::8ba00fdc-0646-41d8-b121-ca613b76234f" providerId="AD" clId="Web-{73289C4A-32F4-48BD-BA2D-3D8AB7E61B1D}" dt="2023-06-18T00:32:38.784" v="3"/>
            <ac:spMkLst>
              <pc:docMk/>
              <pc:sldMasterMk cId="0" sldId="2147484187"/>
              <pc:sldLayoutMk cId="909763907" sldId="2147484184"/>
              <ac:spMk id="4" creationId="{C0551FF3-A868-DCCB-A891-4EA38B195BD8}"/>
            </ac:spMkLst>
          </pc:spChg>
          <pc:spChg chg="mod">
            <ac:chgData name="leung72@student.ubc.ca" userId="S::leung72@student.ubc.ca::8ba00fdc-0646-41d8-b121-ca613b76234f" providerId="AD" clId="Web-{73289C4A-32F4-48BD-BA2D-3D8AB7E61B1D}" dt="2023-06-18T00:32:38.784" v="3"/>
            <ac:spMkLst>
              <pc:docMk/>
              <pc:sldMasterMk cId="0" sldId="2147484187"/>
              <pc:sldLayoutMk cId="909763907" sldId="2147484184"/>
              <ac:spMk id="5" creationId="{4BA4B55E-0D8E-E34C-6B35-FB94F0BC5823}"/>
            </ac:spMkLst>
          </pc:spChg>
        </pc:sldLayoutChg>
        <pc:sldLayoutChg chg="modSp">
          <pc:chgData name="leung72@student.ubc.ca" userId="S::leung72@student.ubc.ca::8ba00fdc-0646-41d8-b121-ca613b76234f" providerId="AD" clId="Web-{73289C4A-32F4-48BD-BA2D-3D8AB7E61B1D}" dt="2023-06-18T00:32:38.784" v="3"/>
          <pc:sldLayoutMkLst>
            <pc:docMk/>
            <pc:sldMasterMk cId="0" sldId="2147484187"/>
            <pc:sldLayoutMk cId="925289576" sldId="2147484185"/>
          </pc:sldLayoutMkLst>
          <pc:spChg chg="mod">
            <ac:chgData name="leung72@student.ubc.ca" userId="S::leung72@student.ubc.ca::8ba00fdc-0646-41d8-b121-ca613b76234f" providerId="AD" clId="Web-{73289C4A-32F4-48BD-BA2D-3D8AB7E61B1D}" dt="2023-06-18T00:32:38.784" v="3"/>
            <ac:spMkLst>
              <pc:docMk/>
              <pc:sldMasterMk cId="0" sldId="2147484187"/>
              <pc:sldLayoutMk cId="925289576" sldId="2147484185"/>
              <ac:spMk id="2" creationId="{00000000-0000-0000-0000-000000000000}"/>
            </ac:spMkLst>
          </pc:spChg>
          <pc:spChg chg="mod">
            <ac:chgData name="leung72@student.ubc.ca" userId="S::leung72@student.ubc.ca::8ba00fdc-0646-41d8-b121-ca613b76234f" providerId="AD" clId="Web-{73289C4A-32F4-48BD-BA2D-3D8AB7E61B1D}" dt="2023-06-18T00:32:38.784" v="3"/>
            <ac:spMkLst>
              <pc:docMk/>
              <pc:sldMasterMk cId="0" sldId="2147484187"/>
              <pc:sldLayoutMk cId="925289576" sldId="2147484185"/>
              <ac:spMk id="3" creationId="{00000000-0000-0000-0000-000000000000}"/>
            </ac:spMkLst>
          </pc:spChg>
          <pc:spChg chg="mod">
            <ac:chgData name="leung72@student.ubc.ca" userId="S::leung72@student.ubc.ca::8ba00fdc-0646-41d8-b121-ca613b76234f" providerId="AD" clId="Web-{73289C4A-32F4-48BD-BA2D-3D8AB7E61B1D}" dt="2023-06-18T00:32:38.784" v="3"/>
            <ac:spMkLst>
              <pc:docMk/>
              <pc:sldMasterMk cId="0" sldId="2147484187"/>
              <pc:sldLayoutMk cId="925289576" sldId="2147484185"/>
              <ac:spMk id="4" creationId="{00000000-0000-0000-0000-000000000000}"/>
            </ac:spMkLst>
          </pc:spChg>
          <pc:spChg chg="mod">
            <ac:chgData name="leung72@student.ubc.ca" userId="S::leung72@student.ubc.ca::8ba00fdc-0646-41d8-b121-ca613b76234f" providerId="AD" clId="Web-{73289C4A-32F4-48BD-BA2D-3D8AB7E61B1D}" dt="2023-06-18T00:32:38.784" v="3"/>
            <ac:spMkLst>
              <pc:docMk/>
              <pc:sldMasterMk cId="0" sldId="2147484187"/>
              <pc:sldLayoutMk cId="925289576" sldId="2147484185"/>
              <ac:spMk id="6" creationId="{FD8B1500-7733-E3B6-5918-CAFB343B8273}"/>
            </ac:spMkLst>
          </pc:spChg>
          <pc:spChg chg="mod">
            <ac:chgData name="leung72@student.ubc.ca" userId="S::leung72@student.ubc.ca::8ba00fdc-0646-41d8-b121-ca613b76234f" providerId="AD" clId="Web-{73289C4A-32F4-48BD-BA2D-3D8AB7E61B1D}" dt="2023-06-18T00:32:38.784" v="3"/>
            <ac:spMkLst>
              <pc:docMk/>
              <pc:sldMasterMk cId="0" sldId="2147484187"/>
              <pc:sldLayoutMk cId="925289576" sldId="2147484185"/>
              <ac:spMk id="7" creationId="{830C9218-47ED-5920-751C-247A0ABB5486}"/>
            </ac:spMkLst>
          </pc:spChg>
          <pc:spChg chg="mod">
            <ac:chgData name="leung72@student.ubc.ca" userId="S::leung72@student.ubc.ca::8ba00fdc-0646-41d8-b121-ca613b76234f" providerId="AD" clId="Web-{73289C4A-32F4-48BD-BA2D-3D8AB7E61B1D}" dt="2023-06-18T00:32:38.784" v="3"/>
            <ac:spMkLst>
              <pc:docMk/>
              <pc:sldMasterMk cId="0" sldId="2147484187"/>
              <pc:sldLayoutMk cId="925289576" sldId="2147484185"/>
              <ac:spMk id="8" creationId="{B1C8AF5E-ED52-253B-398C-E18CF3A11053}"/>
            </ac:spMkLst>
          </pc:spChg>
        </pc:sldLayoutChg>
        <pc:sldLayoutChg chg="modSp">
          <pc:chgData name="leung72@student.ubc.ca" userId="S::leung72@student.ubc.ca::8ba00fdc-0646-41d8-b121-ca613b76234f" providerId="AD" clId="Web-{73289C4A-32F4-48BD-BA2D-3D8AB7E61B1D}" dt="2023-06-18T00:32:38.784" v="3"/>
          <pc:sldLayoutMkLst>
            <pc:docMk/>
            <pc:sldMasterMk cId="0" sldId="2147484187"/>
            <pc:sldLayoutMk cId="760291654" sldId="2147484186"/>
          </pc:sldLayoutMkLst>
          <pc:spChg chg="mod">
            <ac:chgData name="leung72@student.ubc.ca" userId="S::leung72@student.ubc.ca::8ba00fdc-0646-41d8-b121-ca613b76234f" providerId="AD" clId="Web-{73289C4A-32F4-48BD-BA2D-3D8AB7E61B1D}" dt="2023-06-18T00:32:38.784" v="3"/>
            <ac:spMkLst>
              <pc:docMk/>
              <pc:sldMasterMk cId="0" sldId="2147484187"/>
              <pc:sldLayoutMk cId="760291654" sldId="2147484186"/>
              <ac:spMk id="3" creationId="{00000000-0000-0000-0000-000000000000}"/>
            </ac:spMkLst>
          </pc:spChg>
        </pc:sldLayoutChg>
      </pc:sldMasterChg>
      <pc:sldMasterChg chg="add del addSldLayout delSldLayout modSldLayout">
        <pc:chgData name="leung72@student.ubc.ca" userId="S::leung72@student.ubc.ca::8ba00fdc-0646-41d8-b121-ca613b76234f" providerId="AD" clId="Web-{73289C4A-32F4-48BD-BA2D-3D8AB7E61B1D}" dt="2023-06-18T00:32:37.816" v="2"/>
        <pc:sldMasterMkLst>
          <pc:docMk/>
          <pc:sldMasterMk cId="2973791147" sldId="2147484188"/>
        </pc:sldMasterMkLst>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936252380" sldId="2147484189"/>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2730546240" sldId="2147484190"/>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3542004619" sldId="2147484191"/>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2701467480" sldId="2147484192"/>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2682032278" sldId="2147484193"/>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3231132810" sldId="2147484194"/>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640479207" sldId="2147484195"/>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2335869996" sldId="2147484196"/>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393114169" sldId="2147484197"/>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384178049" sldId="2147484198"/>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2181520143" sldId="2147484199"/>
          </pc:sldLayoutMkLst>
        </pc:sldLayoutChg>
        <pc:sldLayoutChg chg="add del mod replId">
          <pc:chgData name="leung72@student.ubc.ca" userId="S::leung72@student.ubc.ca::8ba00fdc-0646-41d8-b121-ca613b76234f" providerId="AD" clId="Web-{73289C4A-32F4-48BD-BA2D-3D8AB7E61B1D}" dt="2023-06-18T00:32:37.816" v="2"/>
          <pc:sldLayoutMkLst>
            <pc:docMk/>
            <pc:sldMasterMk cId="2973791147" sldId="2147484188"/>
            <pc:sldLayoutMk cId="251124315" sldId="2147484200"/>
          </pc:sldLayoutMkLst>
        </pc:sldLayoutChg>
      </pc:sldMasterChg>
    </pc:docChg>
  </pc:docChgLst>
  <pc:docChgLst>
    <pc:chgData name="leung72@student.ubc.ca" userId="S::leung72@student.ubc.ca::8ba00fdc-0646-41d8-b121-ca613b76234f" providerId="AD" clId="Web-{B91C3CC8-2118-5EC4-2E14-D634A4A5F929}"/>
    <pc:docChg chg="modSld">
      <pc:chgData name="leung72@student.ubc.ca" userId="S::leung72@student.ubc.ca::8ba00fdc-0646-41d8-b121-ca613b76234f" providerId="AD" clId="Web-{B91C3CC8-2118-5EC4-2E14-D634A4A5F929}" dt="2023-06-16T07:05:43.342" v="1" actId="1076"/>
      <pc:docMkLst>
        <pc:docMk/>
      </pc:docMkLst>
      <pc:sldChg chg="modSp">
        <pc:chgData name="leung72@student.ubc.ca" userId="S::leung72@student.ubc.ca::8ba00fdc-0646-41d8-b121-ca613b76234f" providerId="AD" clId="Web-{B91C3CC8-2118-5EC4-2E14-D634A4A5F929}" dt="2023-06-16T07:05:43.342" v="1" actId="1076"/>
        <pc:sldMkLst>
          <pc:docMk/>
          <pc:sldMk cId="2801078003" sldId="524"/>
        </pc:sldMkLst>
        <pc:spChg chg="mod">
          <ac:chgData name="leung72@student.ubc.ca" userId="S::leung72@student.ubc.ca::8ba00fdc-0646-41d8-b121-ca613b76234f" providerId="AD" clId="Web-{B91C3CC8-2118-5EC4-2E14-D634A4A5F929}" dt="2023-06-16T07:05:39.764" v="0" actId="1076"/>
          <ac:spMkLst>
            <pc:docMk/>
            <pc:sldMk cId="2801078003" sldId="524"/>
            <ac:spMk id="2" creationId="{0756E01E-4031-3D57-6538-23B0C191F3A8}"/>
          </ac:spMkLst>
        </pc:spChg>
        <pc:graphicFrameChg chg="mod">
          <ac:chgData name="leung72@student.ubc.ca" userId="S::leung72@student.ubc.ca::8ba00fdc-0646-41d8-b121-ca613b76234f" providerId="AD" clId="Web-{B91C3CC8-2118-5EC4-2E14-D634A4A5F929}" dt="2023-06-16T07:05:43.342" v="1" actId="1076"/>
          <ac:graphicFrameMkLst>
            <pc:docMk/>
            <pc:sldMk cId="2801078003" sldId="524"/>
            <ac:graphicFrameMk id="4" creationId="{20AA9EC4-4F68-A259-5856-4FA850D3ADBC}"/>
          </ac:graphicFrameMkLst>
        </pc:graphicFrameChg>
      </pc:sldChg>
    </pc:docChg>
  </pc:docChgLst>
  <pc:docChgLst>
    <pc:chgData name="leung72@student.ubc.ca" userId="S::leung72@student.ubc.ca::8ba00fdc-0646-41d8-b121-ca613b76234f" providerId="AD" clId="Web-{ED7C996D-4BE5-B25F-594F-C75220047536}"/>
    <pc:docChg chg="modSld">
      <pc:chgData name="leung72@student.ubc.ca" userId="S::leung72@student.ubc.ca::8ba00fdc-0646-41d8-b121-ca613b76234f" providerId="AD" clId="Web-{ED7C996D-4BE5-B25F-594F-C75220047536}" dt="2023-06-27T18:24:15.487" v="19"/>
      <pc:docMkLst>
        <pc:docMk/>
      </pc:docMkLst>
      <pc:sldChg chg="modSp">
        <pc:chgData name="leung72@student.ubc.ca" userId="S::leung72@student.ubc.ca::8ba00fdc-0646-41d8-b121-ca613b76234f" providerId="AD" clId="Web-{ED7C996D-4BE5-B25F-594F-C75220047536}" dt="2023-06-27T18:22:38.579" v="5" actId="1076"/>
        <pc:sldMkLst>
          <pc:docMk/>
          <pc:sldMk cId="0" sldId="297"/>
        </pc:sldMkLst>
        <pc:spChg chg="mod">
          <ac:chgData name="leung72@student.ubc.ca" userId="S::leung72@student.ubc.ca::8ba00fdc-0646-41d8-b121-ca613b76234f" providerId="AD" clId="Web-{ED7C996D-4BE5-B25F-594F-C75220047536}" dt="2023-06-27T18:22:38.579" v="5" actId="1076"/>
          <ac:spMkLst>
            <pc:docMk/>
            <pc:sldMk cId="0" sldId="297"/>
            <ac:spMk id="4" creationId="{B95C1B9C-3C5C-68F6-02A3-9141D89A8716}"/>
          </ac:spMkLst>
        </pc:spChg>
      </pc:sldChg>
      <pc:sldChg chg="delSp modSp">
        <pc:chgData name="leung72@student.ubc.ca" userId="S::leung72@student.ubc.ca::8ba00fdc-0646-41d8-b121-ca613b76234f" providerId="AD" clId="Web-{ED7C996D-4BE5-B25F-594F-C75220047536}" dt="2023-06-27T18:23:01.595" v="12"/>
        <pc:sldMkLst>
          <pc:docMk/>
          <pc:sldMk cId="0" sldId="298"/>
        </pc:sldMkLst>
        <pc:spChg chg="del">
          <ac:chgData name="leung72@student.ubc.ca" userId="S::leung72@student.ubc.ca::8ba00fdc-0646-41d8-b121-ca613b76234f" providerId="AD" clId="Web-{ED7C996D-4BE5-B25F-594F-C75220047536}" dt="2023-06-27T18:22:58.438" v="10"/>
          <ac:spMkLst>
            <pc:docMk/>
            <pc:sldMk cId="0" sldId="298"/>
            <ac:spMk id="3" creationId="{E612F69F-E346-CEF3-E633-FBE1AD4CFBD0}"/>
          </ac:spMkLst>
        </pc:spChg>
        <pc:spChg chg="del">
          <ac:chgData name="leung72@student.ubc.ca" userId="S::leung72@student.ubc.ca::8ba00fdc-0646-41d8-b121-ca613b76234f" providerId="AD" clId="Web-{ED7C996D-4BE5-B25F-594F-C75220047536}" dt="2023-06-27T18:22:59.579" v="11"/>
          <ac:spMkLst>
            <pc:docMk/>
            <pc:sldMk cId="0" sldId="298"/>
            <ac:spMk id="7" creationId="{0B892299-A0B4-EFE4-A3FB-8DF9E995606E}"/>
          </ac:spMkLst>
        </pc:spChg>
        <pc:spChg chg="del">
          <ac:chgData name="leung72@student.ubc.ca" userId="S::leung72@student.ubc.ca::8ba00fdc-0646-41d8-b121-ca613b76234f" providerId="AD" clId="Web-{ED7C996D-4BE5-B25F-594F-C75220047536}" dt="2023-06-27T18:23:01.595" v="12"/>
          <ac:spMkLst>
            <pc:docMk/>
            <pc:sldMk cId="0" sldId="298"/>
            <ac:spMk id="12" creationId="{69D30BAF-8FBC-4C30-D545-798EAF64DBED}"/>
          </ac:spMkLst>
        </pc:spChg>
        <pc:spChg chg="mod">
          <ac:chgData name="leung72@student.ubc.ca" userId="S::leung72@student.ubc.ca::8ba00fdc-0646-41d8-b121-ca613b76234f" providerId="AD" clId="Web-{ED7C996D-4BE5-B25F-594F-C75220047536}" dt="2023-06-27T18:22:56.470" v="9" actId="1076"/>
          <ac:spMkLst>
            <pc:docMk/>
            <pc:sldMk cId="0" sldId="298"/>
            <ac:spMk id="16" creationId="{93DE4406-4F70-AE28-090A-CF7DDF7FE1A0}"/>
          </ac:spMkLst>
        </pc:spChg>
      </pc:sldChg>
      <pc:sldChg chg="delSp">
        <pc:chgData name="leung72@student.ubc.ca" userId="S::leung72@student.ubc.ca::8ba00fdc-0646-41d8-b121-ca613b76234f" providerId="AD" clId="Web-{ED7C996D-4BE5-B25F-594F-C75220047536}" dt="2023-06-27T18:23:36.439" v="17"/>
        <pc:sldMkLst>
          <pc:docMk/>
          <pc:sldMk cId="0" sldId="305"/>
        </pc:sldMkLst>
        <pc:spChg chg="del">
          <ac:chgData name="leung72@student.ubc.ca" userId="S::leung72@student.ubc.ca::8ba00fdc-0646-41d8-b121-ca613b76234f" providerId="AD" clId="Web-{ED7C996D-4BE5-B25F-594F-C75220047536}" dt="2023-06-27T18:23:26.970" v="13"/>
          <ac:spMkLst>
            <pc:docMk/>
            <pc:sldMk cId="0" sldId="305"/>
            <ac:spMk id="3" creationId="{1744F4A6-23A5-12BE-FB3E-0894D1AB5EFC}"/>
          </ac:spMkLst>
        </pc:spChg>
        <pc:spChg chg="del">
          <ac:chgData name="leung72@student.ubc.ca" userId="S::leung72@student.ubc.ca::8ba00fdc-0646-41d8-b121-ca613b76234f" providerId="AD" clId="Web-{ED7C996D-4BE5-B25F-594F-C75220047536}" dt="2023-06-27T18:23:31.720" v="15"/>
          <ac:spMkLst>
            <pc:docMk/>
            <pc:sldMk cId="0" sldId="305"/>
            <ac:spMk id="4" creationId="{B0102E6F-9A35-9690-7CF2-639E4F5DEF12}"/>
          </ac:spMkLst>
        </pc:spChg>
        <pc:spChg chg="del">
          <ac:chgData name="leung72@student.ubc.ca" userId="S::leung72@student.ubc.ca::8ba00fdc-0646-41d8-b121-ca613b76234f" providerId="AD" clId="Web-{ED7C996D-4BE5-B25F-594F-C75220047536}" dt="2023-06-27T18:23:30.220" v="14"/>
          <ac:spMkLst>
            <pc:docMk/>
            <pc:sldMk cId="0" sldId="305"/>
            <ac:spMk id="5" creationId="{318BEBE0-DAE3-1A83-5988-97255D66B333}"/>
          </ac:spMkLst>
        </pc:spChg>
        <pc:spChg chg="del">
          <ac:chgData name="leung72@student.ubc.ca" userId="S::leung72@student.ubc.ca::8ba00fdc-0646-41d8-b121-ca613b76234f" providerId="AD" clId="Web-{ED7C996D-4BE5-B25F-594F-C75220047536}" dt="2023-06-27T18:23:36.439" v="17"/>
          <ac:spMkLst>
            <pc:docMk/>
            <pc:sldMk cId="0" sldId="305"/>
            <ac:spMk id="6" creationId="{8FA0A39F-E1B6-DDCA-3034-082F3AE06241}"/>
          </ac:spMkLst>
        </pc:spChg>
        <pc:spChg chg="del">
          <ac:chgData name="leung72@student.ubc.ca" userId="S::leung72@student.ubc.ca::8ba00fdc-0646-41d8-b121-ca613b76234f" providerId="AD" clId="Web-{ED7C996D-4BE5-B25F-594F-C75220047536}" dt="2023-06-27T18:23:35.705" v="16"/>
          <ac:spMkLst>
            <pc:docMk/>
            <pc:sldMk cId="0" sldId="305"/>
            <ac:spMk id="7" creationId="{94F3A398-153E-80FF-3F7B-1643EC2B759F}"/>
          </ac:spMkLst>
        </pc:spChg>
      </pc:sldChg>
      <pc:sldChg chg="modSp">
        <pc:chgData name="leung72@student.ubc.ca" userId="S::leung72@student.ubc.ca::8ba00fdc-0646-41d8-b121-ca613b76234f" providerId="AD" clId="Web-{ED7C996D-4BE5-B25F-594F-C75220047536}" dt="2023-06-27T18:24:15.487" v="19"/>
        <pc:sldMkLst>
          <pc:docMk/>
          <pc:sldMk cId="2801078003" sldId="524"/>
        </pc:sldMkLst>
        <pc:graphicFrameChg chg="mod modGraphic">
          <ac:chgData name="leung72@student.ubc.ca" userId="S::leung72@student.ubc.ca::8ba00fdc-0646-41d8-b121-ca613b76234f" providerId="AD" clId="Web-{ED7C996D-4BE5-B25F-594F-C75220047536}" dt="2023-06-27T18:24:15.487" v="19"/>
          <ac:graphicFrameMkLst>
            <pc:docMk/>
            <pc:sldMk cId="2801078003" sldId="524"/>
            <ac:graphicFrameMk id="4" creationId="{20AA9EC4-4F68-A259-5856-4FA850D3ADBC}"/>
          </ac:graphicFrameMkLst>
        </pc:graphicFrameChg>
      </pc:sldChg>
    </pc:docChg>
  </pc:docChgLst>
  <pc:docChgLst>
    <pc:chgData name="daw458@student.ubc.ca" userId="S::daw458@student.ubc.ca::2262fb7e-3a9a-4b93-aebc-289df350d5c8" providerId="AD" clId="Web-{177E83B4-D329-55C1-D3B2-74AF70B1065E}"/>
    <pc:docChg chg="modSld">
      <pc:chgData name="daw458@student.ubc.ca" userId="S::daw458@student.ubc.ca::2262fb7e-3a9a-4b93-aebc-289df350d5c8" providerId="AD" clId="Web-{177E83B4-D329-55C1-D3B2-74AF70B1065E}" dt="2023-06-16T23:07:33.279" v="1"/>
      <pc:docMkLst>
        <pc:docMk/>
      </pc:docMkLst>
      <pc:sldChg chg="addSp delSp">
        <pc:chgData name="daw458@student.ubc.ca" userId="S::daw458@student.ubc.ca::2262fb7e-3a9a-4b93-aebc-289df350d5c8" providerId="AD" clId="Web-{177E83B4-D329-55C1-D3B2-74AF70B1065E}" dt="2023-06-16T23:07:33.279" v="1"/>
        <pc:sldMkLst>
          <pc:docMk/>
          <pc:sldMk cId="0" sldId="308"/>
        </pc:sldMkLst>
        <pc:spChg chg="add del">
          <ac:chgData name="daw458@student.ubc.ca" userId="S::daw458@student.ubc.ca::2262fb7e-3a9a-4b93-aebc-289df350d5c8" providerId="AD" clId="Web-{177E83B4-D329-55C1-D3B2-74AF70B1065E}" dt="2023-06-16T23:07:33.279" v="1"/>
          <ac:spMkLst>
            <pc:docMk/>
            <pc:sldMk cId="0" sldId="308"/>
            <ac:spMk id="2" creationId="{6B200842-DBD6-BF78-AF5E-3DE830A4B3FD}"/>
          </ac:spMkLst>
        </pc:spChg>
      </pc:sldChg>
    </pc:docChg>
  </pc:docChgLst>
  <pc:docChgLst>
    <pc:chgData name="leung72@student.ubc.ca" userId="S::leung72@student.ubc.ca::8ba00fdc-0646-41d8-b121-ca613b76234f" providerId="AD" clId="Web-{2ECD3215-44A1-E84D-F1CA-E04C172C6ACA}"/>
    <pc:docChg chg="modSld">
      <pc:chgData name="leung72@student.ubc.ca" userId="S::leung72@student.ubc.ca::8ba00fdc-0646-41d8-b121-ca613b76234f" providerId="AD" clId="Web-{2ECD3215-44A1-E84D-F1CA-E04C172C6ACA}" dt="2023-06-18T01:50:49.525" v="1" actId="20577"/>
      <pc:docMkLst>
        <pc:docMk/>
      </pc:docMkLst>
      <pc:sldChg chg="modSp">
        <pc:chgData name="leung72@student.ubc.ca" userId="S::leung72@student.ubc.ca::8ba00fdc-0646-41d8-b121-ca613b76234f" providerId="AD" clId="Web-{2ECD3215-44A1-E84D-F1CA-E04C172C6ACA}" dt="2023-06-18T01:50:49.525" v="1" actId="20577"/>
        <pc:sldMkLst>
          <pc:docMk/>
          <pc:sldMk cId="0" sldId="256"/>
        </pc:sldMkLst>
        <pc:spChg chg="mod">
          <ac:chgData name="leung72@student.ubc.ca" userId="S::leung72@student.ubc.ca::8ba00fdc-0646-41d8-b121-ca613b76234f" providerId="AD" clId="Web-{2ECD3215-44A1-E84D-F1CA-E04C172C6ACA}" dt="2023-06-18T01:50:49.525" v="1" actId="20577"/>
          <ac:spMkLst>
            <pc:docMk/>
            <pc:sldMk cId="0" sldId="256"/>
            <ac:spMk id="10242" creationId="{CD985A06-05FD-A35C-B457-B9E28A2010EC}"/>
          </ac:spMkLst>
        </pc:spChg>
      </pc:sldChg>
    </pc:docChg>
  </pc:docChgLst>
  <pc:docChgLst>
    <pc:chgData name="leung72@student.ubc.ca" userId="S::leung72@student.ubc.ca::8ba00fdc-0646-41d8-b121-ca613b76234f" providerId="AD" clId="Web-{BE9CB0E6-E238-CEB5-017B-86EF5F4692A2}"/>
    <pc:docChg chg="modSld">
      <pc:chgData name="leung72@student.ubc.ca" userId="S::leung72@student.ubc.ca::8ba00fdc-0646-41d8-b121-ca613b76234f" providerId="AD" clId="Web-{BE9CB0E6-E238-CEB5-017B-86EF5F4692A2}" dt="2023-06-27T21:02:27.527" v="1" actId="1076"/>
      <pc:docMkLst>
        <pc:docMk/>
      </pc:docMkLst>
      <pc:sldChg chg="modSp">
        <pc:chgData name="leung72@student.ubc.ca" userId="S::leung72@student.ubc.ca::8ba00fdc-0646-41d8-b121-ca613b76234f" providerId="AD" clId="Web-{BE9CB0E6-E238-CEB5-017B-86EF5F4692A2}" dt="2023-06-27T21:02:27.527" v="1" actId="1076"/>
        <pc:sldMkLst>
          <pc:docMk/>
          <pc:sldMk cId="0" sldId="278"/>
        </pc:sldMkLst>
        <pc:spChg chg="mod">
          <ac:chgData name="leung72@student.ubc.ca" userId="S::leung72@student.ubc.ca::8ba00fdc-0646-41d8-b121-ca613b76234f" providerId="AD" clId="Web-{BE9CB0E6-E238-CEB5-017B-86EF5F4692A2}" dt="2023-06-27T21:02:27.527" v="1" actId="1076"/>
          <ac:spMkLst>
            <pc:docMk/>
            <pc:sldMk cId="0" sldId="278"/>
            <ac:spMk id="2" creationId="{536982E4-1AB8-6F6F-8AFB-9CA65D055165}"/>
          </ac:spMkLst>
        </pc:spChg>
      </pc:sldChg>
      <pc:sldChg chg="modSp">
        <pc:chgData name="leung72@student.ubc.ca" userId="S::leung72@student.ubc.ca::8ba00fdc-0646-41d8-b121-ca613b76234f" providerId="AD" clId="Web-{BE9CB0E6-E238-CEB5-017B-86EF5F4692A2}" dt="2023-06-27T21:02:14.605" v="0" actId="1076"/>
        <pc:sldMkLst>
          <pc:docMk/>
          <pc:sldMk cId="0" sldId="297"/>
        </pc:sldMkLst>
        <pc:spChg chg="mod">
          <ac:chgData name="leung72@student.ubc.ca" userId="S::leung72@student.ubc.ca::8ba00fdc-0646-41d8-b121-ca613b76234f" providerId="AD" clId="Web-{BE9CB0E6-E238-CEB5-017B-86EF5F4692A2}" dt="2023-06-27T21:02:14.605" v="0" actId="1076"/>
          <ac:spMkLst>
            <pc:docMk/>
            <pc:sldMk cId="0" sldId="297"/>
            <ac:spMk id="4" creationId="{B95C1B9C-3C5C-68F6-02A3-9141D89A87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797E5B-B03F-1384-A214-DDC24E5D1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D1A85B4-6BB2-4E30-84BA-E67EAC7CCE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3E458289-F369-4228-B806-2F9151097A95}" type="datetimeFigureOut">
              <a:rPr lang="en-US"/>
              <a:pPr>
                <a:defRPr/>
              </a:pPr>
              <a:t>6/30/2023</a:t>
            </a:fld>
            <a:endParaRPr lang="en-US"/>
          </a:p>
        </p:txBody>
      </p:sp>
      <p:sp>
        <p:nvSpPr>
          <p:cNvPr id="4" name="Footer Placeholder 3">
            <a:extLst>
              <a:ext uri="{FF2B5EF4-FFF2-40B4-BE49-F238E27FC236}">
                <a16:creationId xmlns:a16="http://schemas.microsoft.com/office/drawing/2014/main" id="{CB55776E-E985-A83F-2133-2226A57A1F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D6C97A75-7F71-8BCC-F30F-130633152B6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624E30-9A8A-4B95-A25A-BEBB938B50E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9C575F-7B27-65B8-2810-6961448E4E2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C7A6B9C-240D-0D3E-56A2-6AA9A387248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2B333C2-5BA6-43D9-B34C-8DA2A85A4C41}" type="datetimeFigureOut">
              <a:rPr lang="en-US" altLang="x-none"/>
              <a:pPr>
                <a:defRPr/>
              </a:pPr>
              <a:t>6/30/2023</a:t>
            </a:fld>
            <a:endParaRPr lang="en-US" altLang="x-none"/>
          </a:p>
        </p:txBody>
      </p:sp>
      <p:sp>
        <p:nvSpPr>
          <p:cNvPr id="4" name="Slide Image Placeholder 3">
            <a:extLst>
              <a:ext uri="{FF2B5EF4-FFF2-40B4-BE49-F238E27FC236}">
                <a16:creationId xmlns:a16="http://schemas.microsoft.com/office/drawing/2014/main" id="{3799C9EB-8456-4BE4-3F98-5E825B35A62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B02019F-C9D8-8B49-7EBD-C67D92576C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D1DFE4-5EB0-96CF-EE54-68B11C4CC42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AA2430BB-C24D-5884-EE1C-6C054317171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FD344B-170B-4D5E-BCDC-198900F27D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KYLXaR9frH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jHffEt-MXjI"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youtu.be/X7jQxS0fZt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FDCD8DBE-22FF-1898-6925-A295FDC8C22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78E332C7-2F54-B0DF-1FE0-263B6AA7AC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Calibri"/>
            </a:endParaRPr>
          </a:p>
        </p:txBody>
      </p:sp>
      <p:sp>
        <p:nvSpPr>
          <p:cNvPr id="11267" name="Slide Number Placeholder 3">
            <a:extLst>
              <a:ext uri="{FF2B5EF4-FFF2-40B4-BE49-F238E27FC236}">
                <a16:creationId xmlns:a16="http://schemas.microsoft.com/office/drawing/2014/main" id="{4B674411-14A2-3E9A-78B7-9EA7AAD56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97C2E0-F0B7-41FF-930E-0E56AE4051E9}"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62342528-2ECD-3B68-5458-6848ECDB7612}"/>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17ECB3F8-EED8-98C9-A676-C8D9C7047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Emphasize that there is an actual physiological explanation for migraines, it’s not all in your head. </a:t>
            </a:r>
            <a:endParaRPr lang="en-US" altLang="en-US"/>
          </a:p>
          <a:p>
            <a:r>
              <a:rPr lang="en-US" altLang="en-US">
                <a:ea typeface="MS PGothic"/>
                <a:cs typeface="Calibri"/>
              </a:rPr>
              <a:t>Explanation of pathophysiology:</a:t>
            </a:r>
          </a:p>
          <a:p>
            <a:r>
              <a:rPr lang="en-US" altLang="en-US">
                <a:ea typeface="MS PGothic"/>
                <a:cs typeface="Calibri"/>
              </a:rPr>
              <a:t>-Predisposition/vulnerable brain ”instability in how brain deals with incoming sensory information” </a:t>
            </a:r>
            <a:endParaRPr lang="en-US" altLang="en-US">
              <a:cs typeface="Calibri"/>
            </a:endParaRPr>
          </a:p>
          <a:p>
            <a:endParaRPr lang="en-US" altLang="en-US"/>
          </a:p>
          <a:p>
            <a:endParaRPr lang="en-US" altLang="en-US"/>
          </a:p>
        </p:txBody>
      </p:sp>
      <p:sp>
        <p:nvSpPr>
          <p:cNvPr id="29699" name="Slide Number Placeholder 3">
            <a:extLst>
              <a:ext uri="{FF2B5EF4-FFF2-40B4-BE49-F238E27FC236}">
                <a16:creationId xmlns:a16="http://schemas.microsoft.com/office/drawing/2014/main" id="{0A8D1F97-3C6A-B1F5-C2E5-13ED1F635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68DC0CC-F3AE-4790-A0D3-21F285AEEE5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3ED99F98-3AA5-E5B3-8365-EC4D6303882E}"/>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D26534B-AAC9-4C96-EC06-041D5FC03B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MS PGothic"/>
                <a:cs typeface="Calibri"/>
              </a:rPr>
              <a:t>Take home point: </a:t>
            </a:r>
            <a:endParaRPr lang="en-US" altLang="en-US" b="1"/>
          </a:p>
          <a:p>
            <a:r>
              <a:rPr lang="en-US" altLang="en-US">
                <a:ea typeface="MS PGothic"/>
                <a:cs typeface="Calibri"/>
              </a:rPr>
              <a:t>Many people think that migraines are caused due to a lack of oxygen to the brain, but this is in fact not true. </a:t>
            </a:r>
            <a:endParaRPr lang="en-US" altLang="en-US"/>
          </a:p>
        </p:txBody>
      </p:sp>
      <p:sp>
        <p:nvSpPr>
          <p:cNvPr id="31747" name="Slide Number Placeholder 3">
            <a:extLst>
              <a:ext uri="{FF2B5EF4-FFF2-40B4-BE49-F238E27FC236}">
                <a16:creationId xmlns:a16="http://schemas.microsoft.com/office/drawing/2014/main" id="{B7843F95-7ED3-876F-102A-A2DA13CD76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B4E3D4-A4FD-4D21-8472-D4B5FD01B960}"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0B86E79-68F6-5BC9-22BB-CBB52519A342}"/>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A8FA765D-4102-B203-AE63-19AA0582A5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800">
                <a:latin typeface="Calibri Light" panose="020F0302020204030204" pitchFamily="34" charset="0"/>
              </a:rPr>
              <a:t>Brain functions by sending </a:t>
            </a:r>
            <a:r>
              <a:rPr lang="en-US" altLang="en-US" sz="2800" b="1">
                <a:solidFill>
                  <a:schemeClr val="accent1"/>
                </a:solidFill>
                <a:latin typeface="Calibri Light" panose="020F0302020204030204" pitchFamily="34" charset="0"/>
              </a:rPr>
              <a:t>electrical pulses</a:t>
            </a:r>
            <a:endParaRPr lang="en-US" altLang="en-US" sz="2800">
              <a:latin typeface="Calibri Light" panose="020F0302020204030204" pitchFamily="34" charset="0"/>
            </a:endParaRPr>
          </a:p>
          <a:p>
            <a:r>
              <a:rPr lang="en-US" altLang="en-US" sz="2800">
                <a:latin typeface="Calibri Light" panose="020F0302020204030204" pitchFamily="34" charset="0"/>
              </a:rPr>
              <a:t>Triggers of headache cause over-activity of nerves leading to release of chemicals in the brain causing </a:t>
            </a:r>
            <a:r>
              <a:rPr lang="en-US" altLang="en-US" sz="2800" b="1">
                <a:solidFill>
                  <a:schemeClr val="accent1"/>
                </a:solidFill>
                <a:latin typeface="Calibri Light" panose="020F0302020204030204" pitchFamily="34" charset="0"/>
              </a:rPr>
              <a:t>inflammation </a:t>
            </a:r>
            <a:r>
              <a:rPr lang="en-US" altLang="en-US" sz="2800">
                <a:solidFill>
                  <a:schemeClr val="accent1"/>
                </a:solidFill>
                <a:latin typeface="Calibri Light" panose="020F0302020204030204" pitchFamily="34" charset="0"/>
              </a:rPr>
              <a:t>(trigeminal nerve largest nerve in the face, responsible for touch, pain, temperature) </a:t>
            </a:r>
            <a:endParaRPr lang="en-US" altLang="en-US" sz="2800">
              <a:latin typeface="Calibri Light" panose="020F0302020204030204" pitchFamily="34" charset="0"/>
            </a:endParaRPr>
          </a:p>
          <a:p>
            <a:r>
              <a:rPr lang="en-US" altLang="en-US" sz="2800">
                <a:latin typeface="Calibri Light" panose="020F0302020204030204" pitchFamily="34" charset="0"/>
              </a:rPr>
              <a:t>The released chemicals can also </a:t>
            </a:r>
            <a:r>
              <a:rPr lang="en-US" altLang="en-US" sz="2800" b="1">
                <a:solidFill>
                  <a:schemeClr val="accent1"/>
                </a:solidFill>
                <a:latin typeface="Calibri Light" panose="020F0302020204030204" pitchFamily="34" charset="0"/>
              </a:rPr>
              <a:t>stimulate blood vessels</a:t>
            </a:r>
            <a:r>
              <a:rPr lang="en-US" altLang="en-US" sz="2800">
                <a:latin typeface="Calibri Light" panose="020F0302020204030204" pitchFamily="34" charset="0"/>
              </a:rPr>
              <a:t> to widen. </a:t>
            </a:r>
          </a:p>
          <a:p>
            <a:pPr lvl="1"/>
            <a:r>
              <a:rPr lang="en-US" altLang="en-US" sz="2400">
                <a:latin typeface="Calibri Light" panose="020F0302020204030204" pitchFamily="34" charset="0"/>
              </a:rPr>
              <a:t>This activates the pain pathway resulting in headache. </a:t>
            </a:r>
          </a:p>
          <a:p>
            <a:r>
              <a:rPr lang="en-US" altLang="en-US" sz="2800">
                <a:latin typeface="Calibri Light" panose="020F0302020204030204" pitchFamily="34" charset="0"/>
              </a:rPr>
              <a:t>The </a:t>
            </a:r>
            <a:r>
              <a:rPr lang="en-US" altLang="en-US" sz="2800" b="1">
                <a:solidFill>
                  <a:schemeClr val="accent1"/>
                </a:solidFill>
                <a:latin typeface="Calibri Light" panose="020F0302020204030204" pitchFamily="34" charset="0"/>
              </a:rPr>
              <a:t>location of the headache </a:t>
            </a:r>
            <a:r>
              <a:rPr lang="en-US" altLang="en-US" sz="2800">
                <a:latin typeface="Calibri Light" panose="020F0302020204030204" pitchFamily="34" charset="0"/>
              </a:rPr>
              <a:t>depends on which part of the nerve is over-activated. </a:t>
            </a:r>
          </a:p>
          <a:p>
            <a:endParaRPr lang="en-US" altLang="en-US"/>
          </a:p>
        </p:txBody>
      </p:sp>
      <p:sp>
        <p:nvSpPr>
          <p:cNvPr id="33795" name="Slide Number Placeholder 3">
            <a:extLst>
              <a:ext uri="{FF2B5EF4-FFF2-40B4-BE49-F238E27FC236}">
                <a16:creationId xmlns:a16="http://schemas.microsoft.com/office/drawing/2014/main" id="{42099E09-407D-C282-C7F9-D6FECF4AE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85C6B7-67C8-4FAE-9246-27B8D2B3F5B6}"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35758B0-DB30-4A7F-FD31-1D2A0412573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6C6A41A0-83C9-C9BE-36DE-3600677807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MS PGothic"/>
                <a:cs typeface="Calibri"/>
              </a:rPr>
              <a:t>Please note this slide is animated and TRUE / FALSE will show on click</a:t>
            </a:r>
          </a:p>
          <a:p>
            <a:endParaRPr lang="en-US" altLang="en-US" dirty="0">
              <a:ea typeface="MS PGothic"/>
              <a:cs typeface="Calibri"/>
            </a:endParaRPr>
          </a:p>
          <a:p>
            <a:r>
              <a:rPr lang="en-US" altLang="en-US">
                <a:ea typeface="MS PGothic"/>
                <a:cs typeface="Calibri"/>
              </a:rPr>
              <a:t>Q1: True </a:t>
            </a:r>
            <a:endParaRPr lang="en-US">
              <a:cs typeface="Calibri"/>
            </a:endParaRPr>
          </a:p>
          <a:p>
            <a:r>
              <a:rPr lang="en-US" altLang="en-US" dirty="0">
                <a:ea typeface="MS PGothic"/>
                <a:cs typeface="Calibri"/>
              </a:rPr>
              <a:t>Q2: False </a:t>
            </a:r>
            <a:endParaRPr lang="en-US" altLang="en-US" dirty="0">
              <a:cs typeface="Calibri"/>
            </a:endParaRPr>
          </a:p>
        </p:txBody>
      </p:sp>
      <p:sp>
        <p:nvSpPr>
          <p:cNvPr id="35843" name="Slide Number Placeholder 3">
            <a:extLst>
              <a:ext uri="{FF2B5EF4-FFF2-40B4-BE49-F238E27FC236}">
                <a16:creationId xmlns:a16="http://schemas.microsoft.com/office/drawing/2014/main" id="{9DB8D237-E776-D34D-E3F9-40D4CFBD6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ED8DACE-3C4A-4F02-9B8F-DECDC96D610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F495B039-5F96-2D9F-2014-BE67BF7178B2}"/>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A8231E23-F26C-170B-5A34-4EF1E4E3F9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Typical stages of migraine</a:t>
            </a:r>
          </a:p>
          <a:p>
            <a:r>
              <a:rPr lang="en-US" altLang="en-US"/>
              <a:t>Someone may have 1 or all of these components </a:t>
            </a:r>
          </a:p>
          <a:p>
            <a:r>
              <a:rPr lang="en-US" altLang="en-US"/>
              <a:t>Are these symptoms familiar to you? </a:t>
            </a:r>
          </a:p>
        </p:txBody>
      </p:sp>
      <p:sp>
        <p:nvSpPr>
          <p:cNvPr id="37891" name="Slide Number Placeholder 3">
            <a:extLst>
              <a:ext uri="{FF2B5EF4-FFF2-40B4-BE49-F238E27FC236}">
                <a16:creationId xmlns:a16="http://schemas.microsoft.com/office/drawing/2014/main" id="{E2572CF6-7488-08FA-D775-852AFEA2CF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1AF4136-2DAF-4739-AE51-1A12FA7F31F9}"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75077FA-4CA5-CC3A-27F0-132EF1BB5212}"/>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99C0AA77-33EB-EF2B-7E9A-5C0C7CFB30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Not an exhaustive list; there are also other headache types </a:t>
            </a:r>
            <a:endParaRPr lang="en-US" altLang="en-US">
              <a:cs typeface="Calibri"/>
            </a:endParaRPr>
          </a:p>
        </p:txBody>
      </p:sp>
      <p:sp>
        <p:nvSpPr>
          <p:cNvPr id="39939" name="Slide Number Placeholder 3">
            <a:extLst>
              <a:ext uri="{FF2B5EF4-FFF2-40B4-BE49-F238E27FC236}">
                <a16:creationId xmlns:a16="http://schemas.microsoft.com/office/drawing/2014/main" id="{5118C251-1D3C-E68D-2428-B1461D8C8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DA888D-E7C1-4659-989A-8CC1CE1A0D6F}"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52F1935-3914-9795-8EB2-D2B9F6E29BEC}"/>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71B3E5E2-DE99-DF5F-691A-4148C4833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a:t> ≥ 5 migraine attacks lasting 4-72 hours each</a:t>
            </a:r>
            <a:endParaRPr lang="en-US" altLang="en-US"/>
          </a:p>
          <a:p>
            <a:pPr>
              <a:buFontTx/>
              <a:buChar char="•"/>
            </a:pPr>
            <a:r>
              <a:rPr lang="en-CA" altLang="en-US" b="1"/>
              <a:t> </a:t>
            </a:r>
            <a:r>
              <a:rPr lang="en-CA" altLang="en-US" b="1">
                <a:solidFill>
                  <a:schemeClr val="accent1"/>
                </a:solidFill>
              </a:rPr>
              <a:t>≥2</a:t>
            </a:r>
            <a:r>
              <a:rPr lang="en-CA" altLang="en-US"/>
              <a:t> of: </a:t>
            </a:r>
            <a:endParaRPr lang="en-US" altLang="en-US"/>
          </a:p>
          <a:p>
            <a:pPr lvl="1">
              <a:buFont typeface="Arial" panose="020B0604020202020204" pitchFamily="34" charset="0"/>
              <a:buChar char="–"/>
            </a:pPr>
            <a:r>
              <a:rPr lang="en-CA" altLang="en-US"/>
              <a:t>Unilateral location</a:t>
            </a:r>
            <a:endParaRPr lang="en-US" altLang="en-US"/>
          </a:p>
          <a:p>
            <a:pPr lvl="1">
              <a:buFont typeface="Arial" panose="020B0604020202020204" pitchFamily="34" charset="0"/>
              <a:buChar char="–"/>
            </a:pPr>
            <a:r>
              <a:rPr lang="en-CA" altLang="en-US"/>
              <a:t>Pulsating quality </a:t>
            </a:r>
            <a:endParaRPr lang="en-US" altLang="en-US"/>
          </a:p>
          <a:p>
            <a:pPr lvl="1">
              <a:buFont typeface="Arial" panose="020B0604020202020204" pitchFamily="34" charset="0"/>
              <a:buChar char="–"/>
            </a:pPr>
            <a:r>
              <a:rPr lang="en-CA" altLang="en-US"/>
              <a:t>Moderate or severe intensity </a:t>
            </a:r>
            <a:endParaRPr lang="en-US" altLang="en-US"/>
          </a:p>
          <a:p>
            <a:pPr>
              <a:buFontTx/>
              <a:buChar char="•"/>
            </a:pPr>
            <a:r>
              <a:rPr lang="en-CA" altLang="en-US"/>
              <a:t>Inability to complete daily routine physical activity </a:t>
            </a:r>
            <a:endParaRPr lang="en-US" altLang="en-US"/>
          </a:p>
          <a:p>
            <a:pPr>
              <a:buFontTx/>
              <a:buChar char="•"/>
            </a:pPr>
            <a:r>
              <a:rPr lang="en-CA" altLang="en-US" b="1"/>
              <a:t> </a:t>
            </a:r>
            <a:r>
              <a:rPr lang="en-CA" altLang="en-US" b="1">
                <a:solidFill>
                  <a:schemeClr val="accent1"/>
                </a:solidFill>
              </a:rPr>
              <a:t>≥ 1</a:t>
            </a:r>
            <a:r>
              <a:rPr lang="en-CA" altLang="en-US"/>
              <a:t> of: </a:t>
            </a:r>
            <a:endParaRPr lang="en-US" altLang="en-US"/>
          </a:p>
          <a:p>
            <a:pPr lvl="1">
              <a:buFont typeface="Arial" panose="020B0604020202020204" pitchFamily="34" charset="0"/>
              <a:buChar char="–"/>
            </a:pPr>
            <a:r>
              <a:rPr lang="en-CA" altLang="en-US"/>
              <a:t>Nausea and/or vomiting</a:t>
            </a:r>
            <a:endParaRPr lang="en-US" altLang="en-US"/>
          </a:p>
          <a:p>
            <a:pPr lvl="1">
              <a:buFont typeface="Arial" panose="020B0604020202020204" pitchFamily="34" charset="0"/>
              <a:buChar char="–"/>
            </a:pPr>
            <a:r>
              <a:rPr lang="en-CA" altLang="en-US"/>
              <a:t>Photophobia </a:t>
            </a:r>
            <a:r>
              <a:rPr lang="en-CA" altLang="en-US" sz="2600"/>
              <a:t>[discomfort due to light exposure] </a:t>
            </a:r>
            <a:r>
              <a:rPr lang="en-CA" altLang="en-US"/>
              <a:t>and phonophobia </a:t>
            </a:r>
            <a:r>
              <a:rPr lang="en-CA" altLang="en-US" sz="2600"/>
              <a:t>[fear of loud sounds]  </a:t>
            </a:r>
            <a:endParaRPr lang="en-US" altLang="en-US"/>
          </a:p>
          <a:p>
            <a:pPr>
              <a:buFontTx/>
              <a:buChar char="•"/>
            </a:pPr>
            <a:r>
              <a:rPr lang="en-CA" altLang="en-US"/>
              <a:t>Not attributed to another disorder</a:t>
            </a:r>
            <a:endParaRPr lang="en-US" altLang="en-US"/>
          </a:p>
          <a:p>
            <a:endParaRPr lang="en-US" altLang="en-US"/>
          </a:p>
        </p:txBody>
      </p:sp>
      <p:sp>
        <p:nvSpPr>
          <p:cNvPr id="41987" name="Slide Number Placeholder 3">
            <a:extLst>
              <a:ext uri="{FF2B5EF4-FFF2-40B4-BE49-F238E27FC236}">
                <a16:creationId xmlns:a16="http://schemas.microsoft.com/office/drawing/2014/main" id="{8C9C800B-1165-8F3C-816D-DFCC02A692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0654DC-1CC1-419D-8229-4ED81D0A12CC}"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7D23A01-A1A9-2F6A-B4E2-F1E29E4518E3}"/>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29C2ACA5-D670-7339-DE0A-066FB8E9EE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Calibri Light" panose="020F0302020204030204" pitchFamily="34" charset="0"/>
                <a:hlinkClick r:id="rId3"/>
              </a:rPr>
              <a:t>https://www.youtube.com/watch?v=KYLXaR9frHg</a:t>
            </a:r>
            <a:r>
              <a:rPr lang="en-US" altLang="en-US">
                <a:latin typeface="Calibri Light" panose="020F0302020204030204" pitchFamily="34" charset="0"/>
              </a:rPr>
              <a:t> </a:t>
            </a:r>
          </a:p>
          <a:p>
            <a:endParaRPr lang="en-US" altLang="en-US"/>
          </a:p>
          <a:p>
            <a:r>
              <a:rPr lang="en-CA" altLang="en-US"/>
              <a:t>This movement across the visual field is attributed to a cortical spreading depression (CSD). CSD is a wave of electrically excitable neurons and their surrounding cells depolarising. The cells which are normally negatively charged become positively charged.</a:t>
            </a:r>
            <a:endParaRPr lang="en-US" altLang="en-US"/>
          </a:p>
        </p:txBody>
      </p:sp>
      <p:sp>
        <p:nvSpPr>
          <p:cNvPr id="46083" name="Slide Number Placeholder 3">
            <a:extLst>
              <a:ext uri="{FF2B5EF4-FFF2-40B4-BE49-F238E27FC236}">
                <a16:creationId xmlns:a16="http://schemas.microsoft.com/office/drawing/2014/main" id="{0F03B2F4-35E9-87DF-BB30-B1B3A1575B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986E3BE-167A-4F5D-904E-5A8CE112B14C}"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5ED6C8D3-8A10-0C5D-5300-320A7C73FD9B}"/>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DC47AE5F-B033-A57D-D9DB-A15DD92C6A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z="2800">
                <a:latin typeface="Calibri Light" panose="020F0302020204030204" pitchFamily="34" charset="0"/>
              </a:rPr>
              <a:t>≥ 2 attacks</a:t>
            </a:r>
          </a:p>
          <a:p>
            <a:endParaRPr lang="en-CA" altLang="en-US" sz="2800">
              <a:latin typeface="Calibri Light" panose="020F0302020204030204" pitchFamily="34" charset="0"/>
            </a:endParaRPr>
          </a:p>
          <a:p>
            <a:r>
              <a:rPr lang="en-CA" altLang="en-US" sz="2800">
                <a:latin typeface="Calibri Light" panose="020F0302020204030204" pitchFamily="34" charset="0"/>
              </a:rPr>
              <a:t> </a:t>
            </a:r>
            <a:r>
              <a:rPr lang="en-CA" altLang="en-US" sz="2800" b="1">
                <a:solidFill>
                  <a:schemeClr val="accent1"/>
                </a:solidFill>
                <a:latin typeface="Calibri Light" panose="020F0302020204030204" pitchFamily="34" charset="0"/>
              </a:rPr>
              <a:t>≥ 1</a:t>
            </a:r>
            <a:r>
              <a:rPr lang="en-CA" altLang="en-US" sz="2800">
                <a:latin typeface="Calibri Light" panose="020F0302020204030204" pitchFamily="34" charset="0"/>
              </a:rPr>
              <a:t> of: </a:t>
            </a:r>
            <a:endParaRPr lang="en-US" altLang="en-US" sz="2800">
              <a:latin typeface="Calibri Light" panose="020F0302020204030204" pitchFamily="34" charset="0"/>
            </a:endParaRPr>
          </a:p>
          <a:p>
            <a:pPr lvl="1"/>
            <a:r>
              <a:rPr lang="en-CA" altLang="en-US" sz="2400">
                <a:latin typeface="Calibri Light" panose="020F0302020204030204" pitchFamily="34" charset="0"/>
              </a:rPr>
              <a:t>At least one symptom that develops gradually over a minimum of 5 minutes or different symptom that occur in succession or both </a:t>
            </a:r>
            <a:endParaRPr lang="en-US" altLang="en-US" sz="2400">
              <a:latin typeface="Calibri Light" panose="020F0302020204030204" pitchFamily="34" charset="0"/>
            </a:endParaRPr>
          </a:p>
          <a:p>
            <a:pPr lvl="1"/>
            <a:r>
              <a:rPr lang="en-CA" altLang="en-US" sz="2400">
                <a:latin typeface="Calibri Light" panose="020F0302020204030204" pitchFamily="34" charset="0"/>
              </a:rPr>
              <a:t>Each symptom lasts for 5 - 60 minutes</a:t>
            </a:r>
            <a:endParaRPr lang="en-US" altLang="en-US" sz="2400">
              <a:latin typeface="Calibri Light" panose="020F0302020204030204" pitchFamily="34" charset="0"/>
            </a:endParaRPr>
          </a:p>
          <a:p>
            <a:r>
              <a:rPr lang="en-CA" altLang="en-US" sz="2800">
                <a:latin typeface="Calibri Light" panose="020F0302020204030204" pitchFamily="34" charset="0"/>
              </a:rPr>
              <a:t>Headache that meets criteria for migraine without aura begins during the aura or follows aura within 60 minutes</a:t>
            </a:r>
            <a:endParaRPr lang="en-US" altLang="en-US" sz="2800">
              <a:latin typeface="Calibri Light" panose="020F0302020204030204" pitchFamily="34" charset="0"/>
            </a:endParaRPr>
          </a:p>
          <a:p>
            <a:r>
              <a:rPr lang="en-CA" altLang="en-US" sz="2800">
                <a:latin typeface="Calibri Light" panose="020F0302020204030204" pitchFamily="34" charset="0"/>
              </a:rPr>
              <a:t>Not attributed to another disorder </a:t>
            </a:r>
            <a:endParaRPr lang="en-US" altLang="en-US" sz="2800">
              <a:latin typeface="Calibri Light" panose="020F0302020204030204" pitchFamily="34" charset="0"/>
            </a:endParaRPr>
          </a:p>
          <a:p>
            <a:endParaRPr lang="en-US" altLang="en-US"/>
          </a:p>
        </p:txBody>
      </p:sp>
      <p:sp>
        <p:nvSpPr>
          <p:cNvPr id="44035" name="Slide Number Placeholder 3">
            <a:extLst>
              <a:ext uri="{FF2B5EF4-FFF2-40B4-BE49-F238E27FC236}">
                <a16:creationId xmlns:a16="http://schemas.microsoft.com/office/drawing/2014/main" id="{837EBC73-1D2C-B6F2-A776-D2D6A7CC59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9F6CFE0-B50C-4E9E-AE89-060A988263A4}"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CB8C2C11-686A-7B04-B5B5-C43D14C778ED}"/>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F92B8B72-B48B-74EB-D48F-327931A0C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latin typeface="Calibri Light" panose="020F0302020204030204" pitchFamily="34" charset="0"/>
              </a:rPr>
              <a:t>Headache due to stress, overwork, anxiety or prolonged muscle strain</a:t>
            </a:r>
            <a:endParaRPr lang="en-US" altLang="en-US">
              <a:latin typeface="Calibri Light" panose="020F0302020204030204" pitchFamily="34" charset="0"/>
            </a:endParaRPr>
          </a:p>
          <a:p>
            <a:r>
              <a:rPr lang="en-CA" altLang="en-US">
                <a:latin typeface="Calibri Light" panose="020F0302020204030204" pitchFamily="34" charset="0"/>
              </a:rPr>
              <a:t>Rapidly subsides with relaxation, sleep, or taking pain medication</a:t>
            </a:r>
            <a:endParaRPr lang="en-US" altLang="en-US">
              <a:latin typeface="Calibri Light" panose="020F0302020204030204" pitchFamily="34" charset="0"/>
            </a:endParaRPr>
          </a:p>
          <a:p>
            <a:r>
              <a:rPr lang="en-CA" altLang="en-US">
                <a:latin typeface="Calibri Light" panose="020F0302020204030204" pitchFamily="34" charset="0"/>
              </a:rPr>
              <a:t>Sense of pressure or wearing a tight band around the head </a:t>
            </a:r>
            <a:endParaRPr lang="en-US" altLang="en-US">
              <a:latin typeface="Calibri Light" panose="020F0302020204030204" pitchFamily="34" charset="0"/>
            </a:endParaRPr>
          </a:p>
          <a:p>
            <a:r>
              <a:rPr lang="en-CA" altLang="en-US">
                <a:latin typeface="Calibri Light" panose="020F0302020204030204" pitchFamily="34" charset="0"/>
              </a:rPr>
              <a:t>Generally not associated with nausea and vomiting and are much less commonly associated with light and sound sensitivity than migraine </a:t>
            </a:r>
            <a:endParaRPr lang="en-US" altLang="en-US">
              <a:latin typeface="Calibri Light" panose="020F0302020204030204" pitchFamily="34" charset="0"/>
            </a:endParaRPr>
          </a:p>
          <a:p>
            <a:r>
              <a:rPr lang="en-CA" altLang="en-US">
                <a:latin typeface="Calibri Light" panose="020F0302020204030204" pitchFamily="34" charset="0"/>
              </a:rPr>
              <a:t>Bilateral headache </a:t>
            </a:r>
            <a:endParaRPr lang="en-US" altLang="en-US">
              <a:latin typeface="Calibri Light" panose="020F0302020204030204" pitchFamily="34" charset="0"/>
            </a:endParaRPr>
          </a:p>
          <a:p>
            <a:r>
              <a:rPr lang="en-CA" altLang="en-US">
                <a:latin typeface="Calibri Light" panose="020F0302020204030204" pitchFamily="34" charset="0"/>
              </a:rPr>
              <a:t>Non-pulsating pain </a:t>
            </a:r>
            <a:endParaRPr lang="en-US" altLang="en-US">
              <a:latin typeface="Calibri Light" panose="020F0302020204030204" pitchFamily="34" charset="0"/>
            </a:endParaRPr>
          </a:p>
          <a:p>
            <a:r>
              <a:rPr lang="en-CA" altLang="en-US">
                <a:latin typeface="Calibri Light" panose="020F0302020204030204" pitchFamily="34" charset="0"/>
              </a:rPr>
              <a:t>Not worsened by activity </a:t>
            </a:r>
            <a:endParaRPr lang="en-US" altLang="en-US">
              <a:latin typeface="Calibri Light" panose="020F0302020204030204" pitchFamily="34" charset="0"/>
            </a:endParaRPr>
          </a:p>
          <a:p>
            <a:endParaRPr lang="en-US" altLang="en-US"/>
          </a:p>
        </p:txBody>
      </p:sp>
      <p:sp>
        <p:nvSpPr>
          <p:cNvPr id="48131" name="Slide Number Placeholder 3">
            <a:extLst>
              <a:ext uri="{FF2B5EF4-FFF2-40B4-BE49-F238E27FC236}">
                <a16:creationId xmlns:a16="http://schemas.microsoft.com/office/drawing/2014/main" id="{F2C15998-76C9-3B88-8909-3E67571340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272111F-00A2-42DE-9ECE-7C02CA6ABDAF}"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600E78FB-5C4E-2EB8-E8AF-AF681358C5A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5FF142E2-D28D-7ADF-0611-19191F782E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5" name="Slide Number Placeholder 3">
            <a:extLst>
              <a:ext uri="{FF2B5EF4-FFF2-40B4-BE49-F238E27FC236}">
                <a16:creationId xmlns:a16="http://schemas.microsoft.com/office/drawing/2014/main" id="{9F0EE609-3E55-E00A-8246-245B85CB18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4EC4A50-E242-4334-AD60-E6AA67B8A71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939AF1D1-FBD0-61DA-9334-57C8017A867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076E7505-EBC7-3CA6-6CCB-F006196D9F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z="2800">
                <a:latin typeface="Calibri Light" panose="020F0302020204030204" pitchFamily="34" charset="0"/>
              </a:rPr>
              <a:t>Attacks of severe, unilateral pain that is orbital, supraorbital, temporal or any combination of these</a:t>
            </a:r>
            <a:endParaRPr lang="en-US" altLang="en-US" sz="2800">
              <a:latin typeface="Calibri Light" panose="020F0302020204030204" pitchFamily="34" charset="0"/>
            </a:endParaRPr>
          </a:p>
          <a:p>
            <a:r>
              <a:rPr lang="en-CA" altLang="en-US" sz="2800">
                <a:latin typeface="Calibri Light" panose="020F0302020204030204" pitchFamily="34" charset="0"/>
              </a:rPr>
              <a:t>Brief attacks &lt;3 hours   </a:t>
            </a:r>
            <a:endParaRPr lang="en-US" altLang="en-US" sz="2800">
              <a:latin typeface="Calibri Light" panose="020F0302020204030204" pitchFamily="34" charset="0"/>
            </a:endParaRPr>
          </a:p>
          <a:p>
            <a:r>
              <a:rPr lang="en-CA" altLang="en-US" sz="2800">
                <a:latin typeface="Calibri Light" panose="020F0302020204030204" pitchFamily="34" charset="0"/>
              </a:rPr>
              <a:t>Occur frequently </a:t>
            </a:r>
            <a:endParaRPr lang="en-US" altLang="en-US" sz="2800">
              <a:latin typeface="Calibri Light" panose="020F0302020204030204" pitchFamily="34" charset="0"/>
            </a:endParaRPr>
          </a:p>
          <a:p>
            <a:r>
              <a:rPr lang="en-CA" altLang="en-US" sz="2800">
                <a:latin typeface="Calibri Light" panose="020F0302020204030204" pitchFamily="34" charset="0"/>
              </a:rPr>
              <a:t>Associated with other signs and symptoms: </a:t>
            </a:r>
          </a:p>
          <a:p>
            <a:pPr lvl="1"/>
            <a:r>
              <a:rPr lang="en-CA" altLang="en-US" sz="2400">
                <a:latin typeface="Calibri Light" panose="020F0302020204030204" pitchFamily="34" charset="0"/>
              </a:rPr>
              <a:t>tearing, nasal congestion, rhinorrhea, forehead and facial sweating, eyelid edema, restlessness/agitated during the attack </a:t>
            </a:r>
            <a:endParaRPr lang="en-US" altLang="en-US" sz="2100">
              <a:latin typeface="Calibri Light" panose="020F0302020204030204" pitchFamily="34" charset="0"/>
            </a:endParaRPr>
          </a:p>
          <a:p>
            <a:endParaRPr lang="en-US" altLang="en-US"/>
          </a:p>
        </p:txBody>
      </p:sp>
      <p:sp>
        <p:nvSpPr>
          <p:cNvPr id="50179" name="Slide Number Placeholder 3">
            <a:extLst>
              <a:ext uri="{FF2B5EF4-FFF2-40B4-BE49-F238E27FC236}">
                <a16:creationId xmlns:a16="http://schemas.microsoft.com/office/drawing/2014/main" id="{4B12C191-7D24-4F99-2FCB-B203287646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11A928-46AF-4574-AEAA-170C26F0C962}"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B08F991A-0886-2F3B-2DB0-5A3D13F35C82}"/>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6BE87727-DAA3-8313-9175-7340820B45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summary table is to provide an overview of all the types of headache we have just talked about. </a:t>
            </a:r>
          </a:p>
          <a:p>
            <a:endParaRPr lang="en-US" altLang="en-US"/>
          </a:p>
          <a:p>
            <a:r>
              <a:rPr lang="en-US" altLang="en-US"/>
              <a:t>Briefly go through to review this table – may be easier to understand as it’s all in one place rather than separate slides. </a:t>
            </a:r>
          </a:p>
        </p:txBody>
      </p:sp>
      <p:sp>
        <p:nvSpPr>
          <p:cNvPr id="52227" name="Slide Number Placeholder 3">
            <a:extLst>
              <a:ext uri="{FF2B5EF4-FFF2-40B4-BE49-F238E27FC236}">
                <a16:creationId xmlns:a16="http://schemas.microsoft.com/office/drawing/2014/main" id="{AC84A6D1-FDB3-E43F-392F-3B1DFB38E1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401AC8F-F4F8-40EC-BC5A-61227D22310B}"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B082042A-AB3D-30F4-266D-3630464C83E1}"/>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FEE4DAE5-71AE-C091-3F88-B34F9BDCD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If large group, can ask people first to type answers into the chat and then ask a few people to share their experiences out loud</a:t>
            </a:r>
            <a:endParaRPr lang="en-US" altLang="en-US">
              <a:cs typeface="Calibri"/>
            </a:endParaRPr>
          </a:p>
        </p:txBody>
      </p:sp>
      <p:sp>
        <p:nvSpPr>
          <p:cNvPr id="74755" name="Slide Number Placeholder 3">
            <a:extLst>
              <a:ext uri="{FF2B5EF4-FFF2-40B4-BE49-F238E27FC236}">
                <a16:creationId xmlns:a16="http://schemas.microsoft.com/office/drawing/2014/main" id="{937BAD45-79CB-6C9E-9872-4EEB22475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83E80B8-EFE3-4818-A3F8-93B63AC4DC4B}" type="slidenum">
              <a:rPr lang="en-US" altLang="en-US" smtClean="0"/>
              <a:pPr/>
              <a:t>22</a:t>
            </a:fld>
            <a:endParaRPr lang="en-US" altLang="en-US"/>
          </a:p>
        </p:txBody>
      </p:sp>
    </p:spTree>
    <p:extLst>
      <p:ext uri="{BB962C8B-B14F-4D97-AF65-F5344CB8AC3E}">
        <p14:creationId xmlns:p14="http://schemas.microsoft.com/office/powerpoint/2010/main" val="428412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961E568-E778-C7B5-DE72-3A999EE37A8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E5A09270-1871-3AEF-F946-C9D8D75753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MS PGothic"/>
                <a:cs typeface="Calibri"/>
              </a:rPr>
              <a:t>Please note this slide is animated and TRUE / FALSE will show on click</a:t>
            </a:r>
          </a:p>
          <a:p>
            <a:endParaRPr lang="en-US" dirty="0">
              <a:ea typeface="MS PGothic"/>
              <a:cs typeface="Calibri"/>
            </a:endParaRPr>
          </a:p>
          <a:p>
            <a:r>
              <a:rPr lang="en-US" altLang="en-US" dirty="0">
                <a:ea typeface="MS PGothic"/>
                <a:cs typeface="Calibri"/>
              </a:rPr>
              <a:t>FALSE </a:t>
            </a:r>
            <a:endParaRPr lang="en-US" dirty="0"/>
          </a:p>
        </p:txBody>
      </p:sp>
      <p:sp>
        <p:nvSpPr>
          <p:cNvPr id="54275" name="Slide Number Placeholder 3">
            <a:extLst>
              <a:ext uri="{FF2B5EF4-FFF2-40B4-BE49-F238E27FC236}">
                <a16:creationId xmlns:a16="http://schemas.microsoft.com/office/drawing/2014/main" id="{7C7D8A61-B260-7B43-65AB-E20237D75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E8C4D7F-1577-4303-93F1-214DEFB5CE47}"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258D5F3-1915-D4E1-57F6-E0ECC5DBBF7D}"/>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55591516-89B1-059B-862F-C32FEA13D8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3" name="Slide Number Placeholder 3">
            <a:extLst>
              <a:ext uri="{FF2B5EF4-FFF2-40B4-BE49-F238E27FC236}">
                <a16:creationId xmlns:a16="http://schemas.microsoft.com/office/drawing/2014/main" id="{58E182BF-6151-77A0-40BF-9814466983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96858D0-615D-4DEE-9A23-8789309369AC}"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F7EE831F-BD33-D382-75D5-A3D5A01DADD2}"/>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35697756-7F7C-768B-5B36-C9C64F7FBA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 quick video clip explaining a bit more about why migraines occur, signs and symptoms, as well as the multi-faceted approach to migraine treatment. </a:t>
            </a:r>
          </a:p>
          <a:p>
            <a:endParaRPr lang="en-US" altLang="en-US"/>
          </a:p>
          <a:p>
            <a:r>
              <a:rPr lang="en-CA" altLang="en-US">
                <a:latin typeface="Calibri Light" panose="020F0302020204030204" pitchFamily="34" charset="0"/>
                <a:hlinkClick r:id="rId3"/>
              </a:rPr>
              <a:t>https://www.youtube.com/watch?v=jHffEt-MXjI</a:t>
            </a:r>
            <a:endParaRPr lang="en-US" altLang="en-US">
              <a:latin typeface="Calibri Light" panose="020F0302020204030204" pitchFamily="34" charset="0"/>
            </a:endParaRPr>
          </a:p>
          <a:p>
            <a:r>
              <a:rPr lang="en-US" altLang="en-US"/>
              <a:t> </a:t>
            </a:r>
          </a:p>
        </p:txBody>
      </p:sp>
      <p:sp>
        <p:nvSpPr>
          <p:cNvPr id="58371" name="Slide Number Placeholder 3">
            <a:extLst>
              <a:ext uri="{FF2B5EF4-FFF2-40B4-BE49-F238E27FC236}">
                <a16:creationId xmlns:a16="http://schemas.microsoft.com/office/drawing/2014/main" id="{D45C0DEB-C16D-DB3A-DA16-B38D53FEB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8E72044-AA86-4677-94ED-E55D1D9085CC}"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3AB83D79-D631-7F38-6044-15CDAAAC8AF5}"/>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0245BDCF-F656-D1D4-48F1-76EE265F84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Some people find that certain events are triggers for their headaches. Common triggers include… </a:t>
            </a:r>
          </a:p>
        </p:txBody>
      </p:sp>
      <p:sp>
        <p:nvSpPr>
          <p:cNvPr id="60419" name="Slide Number Placeholder 3">
            <a:extLst>
              <a:ext uri="{FF2B5EF4-FFF2-40B4-BE49-F238E27FC236}">
                <a16:creationId xmlns:a16="http://schemas.microsoft.com/office/drawing/2014/main" id="{B1D8D378-B03D-5E1B-C81B-C45B9DF100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17BA28C-A0ED-47B8-8784-7477200A59EB}"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744F378E-62FC-A77C-641A-D15AEABD746D}"/>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6A6B8B13-76A9-2CCD-8DC6-B4BE630F98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dirty="0"/>
              <a:t>Please note that this is not an exhaustive list. Everybody has different triggers but you can use this as a list of things to pay attention to moving forward</a:t>
            </a:r>
          </a:p>
        </p:txBody>
      </p:sp>
      <p:sp>
        <p:nvSpPr>
          <p:cNvPr id="62467" name="Slide Number Placeholder 3">
            <a:extLst>
              <a:ext uri="{FF2B5EF4-FFF2-40B4-BE49-F238E27FC236}">
                <a16:creationId xmlns:a16="http://schemas.microsoft.com/office/drawing/2014/main" id="{5573F2D9-3404-8F59-01C5-BC43FA1A02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A59ADC-1467-43D1-8CDC-C5E5B7FEF997}"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B082042A-AB3D-30F4-266D-3630464C83E1}"/>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FEE4DAE5-71AE-C091-3F88-B34F9BDCD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If conducting in person, allow participants to first discuss among each other (i.e., with person next to them). Then bring together into a big group to share some of the common themes or differences. </a:t>
            </a:r>
            <a:endParaRPr lang="en-US" altLang="en-US" dirty="0">
              <a:cs typeface="Calibri"/>
            </a:endParaRPr>
          </a:p>
        </p:txBody>
      </p:sp>
      <p:sp>
        <p:nvSpPr>
          <p:cNvPr id="74755" name="Slide Number Placeholder 3">
            <a:extLst>
              <a:ext uri="{FF2B5EF4-FFF2-40B4-BE49-F238E27FC236}">
                <a16:creationId xmlns:a16="http://schemas.microsoft.com/office/drawing/2014/main" id="{937BAD45-79CB-6C9E-9872-4EEB22475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83E80B8-EFE3-4818-A3F8-93B63AC4DC4B}" type="slidenum">
              <a:rPr lang="en-US" altLang="en-US" smtClean="0"/>
              <a:pPr/>
              <a:t>28</a:t>
            </a:fld>
            <a:endParaRPr lang="en-US" altLang="en-US"/>
          </a:p>
        </p:txBody>
      </p:sp>
    </p:spTree>
    <p:extLst>
      <p:ext uri="{BB962C8B-B14F-4D97-AF65-F5344CB8AC3E}">
        <p14:creationId xmlns:p14="http://schemas.microsoft.com/office/powerpoint/2010/main" val="3809502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EFFDE26-3C53-845A-FE6D-5CD1D795E0B8}"/>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13B0BC03-D02D-B45E-7D99-D80CE6470013}"/>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ea typeface="MS PGothic"/>
                <a:cs typeface="Calibri"/>
              </a:rPr>
              <a:t>Other than paying attention to triggers, many people with headaches find keeping their lifestyle relatively consistent helps them manage their headache better. So that includes things like…</a:t>
            </a:r>
          </a:p>
          <a:p>
            <a:pPr marL="171450" indent="-171450">
              <a:buFontTx/>
              <a:buChar char="-"/>
              <a:defRPr/>
            </a:pPr>
            <a:r>
              <a:rPr lang="en-US" altLang="en-US" dirty="0">
                <a:ea typeface="MS PGothic"/>
                <a:cs typeface="Calibri"/>
              </a:rPr>
              <a:t>Having regular meals</a:t>
            </a:r>
          </a:p>
          <a:p>
            <a:pPr marL="171450" indent="-171450">
              <a:buFontTx/>
              <a:buChar char="-"/>
              <a:defRPr/>
            </a:pPr>
            <a:r>
              <a:rPr lang="en-US" altLang="en-US" dirty="0">
                <a:ea typeface="MS PGothic"/>
                <a:cs typeface="Calibri"/>
              </a:rPr>
              <a:t>Maintaining an adequate and regular sleep schedule, even on weekends</a:t>
            </a:r>
          </a:p>
          <a:p>
            <a:pPr marL="171450" indent="-171450">
              <a:buFontTx/>
              <a:buChar char="-"/>
              <a:defRPr/>
            </a:pPr>
            <a:r>
              <a:rPr lang="en-US" altLang="en-US" dirty="0">
                <a:ea typeface="MS PGothic"/>
                <a:cs typeface="Calibri"/>
              </a:rPr>
              <a:t>And having a regular exercise routine.</a:t>
            </a:r>
          </a:p>
          <a:p>
            <a:pPr marL="171450" indent="-171450">
              <a:buFontTx/>
              <a:buChar char="-"/>
              <a:defRPr/>
            </a:pPr>
            <a:endParaRPr lang="en-US" altLang="en-US"/>
          </a:p>
          <a:p>
            <a:pPr>
              <a:defRPr/>
            </a:pPr>
            <a:r>
              <a:rPr lang="en-US" altLang="en-US" dirty="0">
                <a:ea typeface="MS PGothic"/>
                <a:cs typeface="Calibri"/>
              </a:rPr>
              <a:t>It can also be beneficial to engage in relaxation or stress management training to, again, maintain consistency in your lifestyle. </a:t>
            </a:r>
            <a:endParaRPr lang="en-US" altLang="en-US" dirty="0">
              <a:cs typeface="Calibri"/>
            </a:endParaRPr>
          </a:p>
          <a:p>
            <a:pPr>
              <a:defRPr/>
            </a:pPr>
            <a:endParaRPr lang="en-US" altLang="en-US"/>
          </a:p>
          <a:p>
            <a:pPr>
              <a:defRPr/>
            </a:pPr>
            <a:r>
              <a:rPr lang="en-US" altLang="en-US" dirty="0">
                <a:ea typeface="MS PGothic"/>
                <a:cs typeface="Calibri"/>
              </a:rPr>
              <a:t>One tool that can help you with your headaches is called a Headache Diary / Journal</a:t>
            </a:r>
          </a:p>
          <a:p>
            <a:pPr>
              <a:defRPr/>
            </a:pPr>
            <a:endParaRPr lang="en-US" altLang="en-US"/>
          </a:p>
        </p:txBody>
      </p:sp>
      <p:sp>
        <p:nvSpPr>
          <p:cNvPr id="64515" name="Slide Number Placeholder 3">
            <a:extLst>
              <a:ext uri="{FF2B5EF4-FFF2-40B4-BE49-F238E27FC236}">
                <a16:creationId xmlns:a16="http://schemas.microsoft.com/office/drawing/2014/main" id="{3EC18C0C-C01A-15A2-062E-2D89972B38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624D5C-CD09-4A44-BB0E-17012D23CA1B}"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CD21A257-2D4C-151E-CB54-383C933D1618}"/>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E5E3466-B160-21AA-46BC-E499C8B714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Thank you for joining us today for our first session of our three-part series. These appointments are meant to provide you with information, educational materials surrounding migraines and migraine management, as well as allow for discussion, and questions with people who may be experiencing similar challenges or experiences. </a:t>
            </a:r>
            <a:endParaRPr lang="en-US" altLang="en-US" dirty="0"/>
          </a:p>
          <a:p>
            <a:endParaRPr lang="en-US" altLang="en-US"/>
          </a:p>
          <a:p>
            <a:r>
              <a:rPr lang="en-US" altLang="en-US" dirty="0">
                <a:ea typeface="MS PGothic"/>
                <a:cs typeface="Calibri"/>
              </a:rPr>
              <a:t>As you know, this is one session out of our three-part series. </a:t>
            </a:r>
          </a:p>
          <a:p>
            <a:r>
              <a:rPr lang="en-US" altLang="en-US" dirty="0">
                <a:ea typeface="MS PGothic"/>
                <a:cs typeface="Calibri"/>
              </a:rPr>
              <a:t>Today we will be covering: what are migraines, why they occur, types of headache, common triggers, as well as non-pharmacological treatment options. </a:t>
            </a:r>
            <a:endParaRPr lang="en-US" altLang="en-US" dirty="0">
              <a:cs typeface="Calibri"/>
            </a:endParaRPr>
          </a:p>
          <a:p>
            <a:endParaRPr lang="en-US" altLang="en-US"/>
          </a:p>
          <a:p>
            <a:r>
              <a:rPr lang="en-US" altLang="en-US" dirty="0">
                <a:ea typeface="MS PGothic"/>
                <a:cs typeface="Calibri"/>
              </a:rPr>
              <a:t>Next month we will be covering: treatment options for both acute migraines and prevention of migraines</a:t>
            </a:r>
          </a:p>
          <a:p>
            <a:endParaRPr lang="en-US" altLang="en-US">
              <a:cs typeface="Calibri"/>
            </a:endParaRPr>
          </a:p>
          <a:p>
            <a:r>
              <a:rPr lang="en-US" altLang="en-US" dirty="0">
                <a:ea typeface="MS PGothic"/>
                <a:cs typeface="Calibri"/>
              </a:rPr>
              <a:t>In our third group appointment, we will cover new migraine treatment option that have been recently marketed or will soon come to market, as well as </a:t>
            </a:r>
            <a:r>
              <a:rPr lang="en-US" dirty="0">
                <a:ea typeface="MS PGothic"/>
                <a:cs typeface="Calibri"/>
              </a:rPr>
              <a:t>natural health products that are also used for the treatment of migraines. </a:t>
            </a:r>
            <a:r>
              <a:rPr lang="en-US" altLang="en-US" dirty="0">
                <a:ea typeface="MS PGothic"/>
                <a:cs typeface="Calibri"/>
              </a:rPr>
              <a:t> </a:t>
            </a:r>
            <a:endParaRPr lang="en-US" dirty="0">
              <a:ea typeface="MS PGothic"/>
            </a:endParaRPr>
          </a:p>
          <a:p>
            <a:endParaRPr lang="en-US" altLang="en-US"/>
          </a:p>
          <a:p>
            <a:endParaRPr lang="en-US" altLang="en-US"/>
          </a:p>
          <a:p>
            <a:endParaRPr lang="en-US" altLang="en-US"/>
          </a:p>
          <a:p>
            <a:endParaRPr lang="en-US" altLang="en-US"/>
          </a:p>
        </p:txBody>
      </p:sp>
      <p:sp>
        <p:nvSpPr>
          <p:cNvPr id="15363" name="Slide Number Placeholder 3">
            <a:extLst>
              <a:ext uri="{FF2B5EF4-FFF2-40B4-BE49-F238E27FC236}">
                <a16:creationId xmlns:a16="http://schemas.microsoft.com/office/drawing/2014/main" id="{A26C3C81-C517-5C41-E277-95BF37165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3E4C50-3AD2-4FC4-AC28-F9721C17B256}"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E5885BC3-5A37-BA7D-E15B-57A7330B5AEB}"/>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C5A81EF0-754D-E6B5-90C4-9CDEDA57A2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exactly is it?</a:t>
            </a:r>
          </a:p>
          <a:p>
            <a:endParaRPr lang="en-US" altLang="en-US"/>
          </a:p>
          <a:p>
            <a:r>
              <a:rPr lang="en-US" altLang="en-US" dirty="0"/>
              <a:t>Essentially, it’s an assessment tool that shows the bigger picture to you and your healthcare team by relating your headache and symptoms to possible triggers.</a:t>
            </a:r>
          </a:p>
          <a:p>
            <a:r>
              <a:rPr lang="en-US" altLang="en-US" dirty="0"/>
              <a:t>By keeping a headache diary, you’ll be able to track the number, severity and duration of your headaches throughout any given month as well as the symptoms that come along with it, the effect of whatever you do to manage your headaches and, if you use medication, any adverse effects you’ve experienced.</a:t>
            </a:r>
          </a:p>
          <a:p>
            <a:endParaRPr lang="en-US" altLang="en-US"/>
          </a:p>
          <a:p>
            <a:r>
              <a:rPr lang="en-US" altLang="en-US" dirty="0"/>
              <a:t>From a health care professional standpoint this is a useful tool to help in diagnosis but it can also help us and you track the response to medication changes and help protect against medication overuse headaches. </a:t>
            </a:r>
          </a:p>
          <a:p>
            <a:endParaRPr lang="en-US" altLang="en-US"/>
          </a:p>
          <a:p>
            <a:r>
              <a:rPr lang="en-US" altLang="en-US" dirty="0"/>
              <a:t>So what does a headache diary or journal look like? </a:t>
            </a:r>
          </a:p>
        </p:txBody>
      </p:sp>
      <p:sp>
        <p:nvSpPr>
          <p:cNvPr id="66563" name="Slide Number Placeholder 3">
            <a:extLst>
              <a:ext uri="{FF2B5EF4-FFF2-40B4-BE49-F238E27FC236}">
                <a16:creationId xmlns:a16="http://schemas.microsoft.com/office/drawing/2014/main" id="{D1C4DE72-B3A3-4FC1-5D17-15CD2812D4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34AC74-64E1-428E-BAB2-6F9A6F1B982A}"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1D1ABCC6-62E6-2DB0-4253-ADD8636BE867}"/>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B7CE4EE4-291B-E710-0DFA-E6853B213D65}"/>
              </a:ext>
            </a:extLst>
          </p:cNvPr>
          <p:cNvSpPr>
            <a:spLocks noGrp="1"/>
          </p:cNvSpPr>
          <p:nvPr>
            <p:ph type="body" idx="1"/>
          </p:nvPr>
        </p:nvSpPr>
        <p:spPr bwMode="auto"/>
        <p:txBody>
          <a:bodyPr wrap="square" numCol="1" anchor="t" anchorCtr="0" compatLnSpc="1">
            <a:prstTxWarp prst="textNoShape">
              <a:avLst/>
            </a:prstTxWarp>
          </a:bodyPr>
          <a:lstStyle/>
          <a:p>
            <a:pPr>
              <a:spcAft>
                <a:spcPts val="0"/>
              </a:spcAft>
              <a:buFont typeface="Calibri" charset="0"/>
              <a:buNone/>
              <a:defRPr/>
            </a:pPr>
            <a:r>
              <a:rPr lang="en-CA" dirty="0">
                <a:ea typeface="ＭＳ Ｐゴシック" charset="0"/>
              </a:rPr>
              <a:t>Comes in paper format</a:t>
            </a:r>
          </a:p>
          <a:p>
            <a:pPr>
              <a:spcAft>
                <a:spcPts val="0"/>
              </a:spcAft>
              <a:buFont typeface="Calibri" charset="0"/>
              <a:buNone/>
              <a:defRPr/>
            </a:pPr>
            <a:r>
              <a:rPr lang="en-CA" dirty="0">
                <a:ea typeface="ＭＳ Ｐゴシック" charset="0"/>
              </a:rPr>
              <a:t>Can track the </a:t>
            </a:r>
          </a:p>
          <a:p>
            <a:pPr marL="342900" indent="-342900">
              <a:spcAft>
                <a:spcPts val="0"/>
              </a:spcAft>
              <a:buFont typeface="Calibri" charset="0"/>
              <a:buChar char="-"/>
              <a:defRPr/>
            </a:pPr>
            <a:r>
              <a:rPr lang="en-CA" b="1" dirty="0">
                <a:ea typeface="ＭＳ Ｐゴシック" charset="0"/>
              </a:rPr>
              <a:t>Components of the Headache Diary </a:t>
            </a:r>
          </a:p>
          <a:p>
            <a:pPr marL="800100" lvl="1" indent="-342900">
              <a:spcAft>
                <a:spcPts val="0"/>
              </a:spcAft>
              <a:buFont typeface="Calibri" charset="0"/>
              <a:buChar char="-"/>
              <a:defRPr/>
            </a:pPr>
            <a:r>
              <a:rPr lang="en-CA" dirty="0">
                <a:ea typeface="ＭＳ Ｐゴシック" charset="0"/>
              </a:rPr>
              <a:t>Date of migraine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Headache severity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Presence of aura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Triggers: menstruation, lifestyle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Medication taken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Effect of acute medication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Current preventative medication </a:t>
            </a:r>
          </a:p>
          <a:p>
            <a:pPr marL="1257300" lvl="2" indent="-342900">
              <a:spcAft>
                <a:spcPts val="0"/>
              </a:spcAft>
              <a:buFont typeface="Calibri" charset="0"/>
              <a:buChar char="-"/>
              <a:defRPr/>
            </a:pPr>
            <a:r>
              <a:rPr lang="en-CA" dirty="0">
                <a:ea typeface="ＭＳ Ｐゴシック" charset="0"/>
              </a:rPr>
              <a:t>Stable </a:t>
            </a:r>
            <a:r>
              <a:rPr lang="en-CA" dirty="0" err="1">
                <a:ea typeface="ＭＳ Ｐゴシック" charset="0"/>
              </a:rPr>
              <a:t>prev</a:t>
            </a:r>
            <a:r>
              <a:rPr lang="en-CA" dirty="0">
                <a:ea typeface="ＭＳ Ｐゴシック" charset="0"/>
              </a:rPr>
              <a:t> = stable preventative medication </a:t>
            </a:r>
          </a:p>
          <a:p>
            <a:pPr marL="1257300" lvl="2" indent="-342900">
              <a:spcAft>
                <a:spcPts val="0"/>
              </a:spcAft>
              <a:buFont typeface="Calibri" charset="0"/>
              <a:buChar char="-"/>
              <a:defRPr/>
            </a:pPr>
            <a:r>
              <a:rPr lang="en-CA" dirty="0">
                <a:ea typeface="ＭＳ Ｐゴシック" charset="0"/>
              </a:rPr>
              <a:t>New </a:t>
            </a:r>
            <a:r>
              <a:rPr lang="en-CA" dirty="0" err="1">
                <a:ea typeface="ＭＳ Ｐゴシック" charset="0"/>
              </a:rPr>
              <a:t>prev</a:t>
            </a:r>
            <a:r>
              <a:rPr lang="en-CA" dirty="0">
                <a:ea typeface="ＭＳ Ｐゴシック" charset="0"/>
              </a:rPr>
              <a:t> = new preventative medication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Number of days for each headache severity within 1 month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Total number of days for acute medication intake </a:t>
            </a:r>
            <a:endParaRPr lang="en-US" dirty="0">
              <a:ea typeface="新細明體" charset="-120"/>
              <a:cs typeface="Times New Roman" charset="0"/>
            </a:endParaRPr>
          </a:p>
          <a:p>
            <a:pPr>
              <a:defRPr/>
            </a:pPr>
            <a:endParaRPr lang="en-US" altLang="en-US">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C2802616-4879-85DE-BE6B-96012BC34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97B46AD-4CFE-4968-A211-8A32857CEE18}"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60FFECA0-360E-6DEC-C415-444AB56575E7}"/>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9F47908F-888F-135A-C3C5-F1D7A632FA36}"/>
              </a:ext>
            </a:extLst>
          </p:cNvPr>
          <p:cNvSpPr>
            <a:spLocks noGrp="1"/>
          </p:cNvSpPr>
          <p:nvPr>
            <p:ph type="body" idx="1"/>
          </p:nvPr>
        </p:nvSpPr>
        <p:spPr bwMode="auto"/>
        <p:txBody>
          <a:bodyPr wrap="square" numCol="1" anchor="t" anchorCtr="0" compatLnSpc="1">
            <a:prstTxWarp prst="textNoShape">
              <a:avLst/>
            </a:prstTxWarp>
          </a:bodyPr>
          <a:lstStyle/>
          <a:p>
            <a:pPr marL="342900" indent="-342900">
              <a:spcAft>
                <a:spcPts val="0"/>
              </a:spcAft>
              <a:buFont typeface="Calibri" charset="0"/>
              <a:buChar char="-"/>
              <a:defRPr/>
            </a:pPr>
            <a:r>
              <a:rPr lang="en-CA" dirty="0">
                <a:ea typeface="ＭＳ Ｐゴシック"/>
                <a:cs typeface="Calibri"/>
              </a:rPr>
              <a:t>Available in app form as well </a:t>
            </a:r>
            <a:endParaRPr lang="en-CA" dirty="0">
              <a:ea typeface="ＭＳ Ｐゴシック" charset="0"/>
              <a:cs typeface="Calibri"/>
            </a:endParaRPr>
          </a:p>
          <a:p>
            <a:pPr marL="342900" indent="-342900">
              <a:spcAft>
                <a:spcPts val="0"/>
              </a:spcAft>
              <a:buFont typeface="Calibri" charset="0"/>
              <a:buChar char="-"/>
              <a:defRPr/>
            </a:pPr>
            <a:r>
              <a:rPr lang="en-CA" dirty="0">
                <a:ea typeface="ＭＳ Ｐゴシック"/>
                <a:cs typeface="Calibri"/>
              </a:rPr>
              <a:t>Available on Apple App Store or Google Play Store if you search for the “Migraine Buddy”</a:t>
            </a:r>
          </a:p>
          <a:p>
            <a:pPr marL="342900" indent="-342900">
              <a:spcAft>
                <a:spcPts val="0"/>
              </a:spcAft>
              <a:buFont typeface="Calibri" charset="0"/>
              <a:buChar char="-"/>
              <a:defRPr/>
            </a:pPr>
            <a:r>
              <a:rPr lang="en-CA" dirty="0">
                <a:ea typeface="ＭＳ Ｐゴシック"/>
                <a:cs typeface="Calibri"/>
              </a:rPr>
              <a:t>Components of the Migraine Buddy App </a:t>
            </a:r>
            <a:endParaRPr lang="en-CA" dirty="0">
              <a:ea typeface="ＭＳ Ｐゴシック" charset="0"/>
              <a:cs typeface="Calibri"/>
            </a:endParaRPr>
          </a:p>
          <a:p>
            <a:pPr marL="800100" lvl="1" indent="-342900">
              <a:spcAft>
                <a:spcPts val="0"/>
              </a:spcAft>
              <a:buFont typeface="Calibri" charset="0"/>
              <a:buChar char="-"/>
              <a:defRPr/>
            </a:pPr>
            <a:r>
              <a:rPr lang="en-CA" dirty="0">
                <a:ea typeface="ＭＳ Ｐゴシック" charset="0"/>
              </a:rPr>
              <a:t>Date &amp; duration</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Pain intensity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Pain location</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Drug treatment taken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Reliefs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Symptoms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Auras</a:t>
            </a:r>
            <a:endParaRPr lang="en-US">
              <a:ea typeface="ＭＳ Ｐゴシック" charset="0"/>
            </a:endParaRPr>
          </a:p>
          <a:p>
            <a:pPr marL="800100" lvl="1" indent="-342900">
              <a:spcAft>
                <a:spcPts val="0"/>
              </a:spcAft>
              <a:buFont typeface="Calibri" charset="0"/>
              <a:buChar char="-"/>
              <a:defRPr/>
            </a:pPr>
            <a:r>
              <a:rPr lang="en-CA" dirty="0">
                <a:ea typeface="ＭＳ Ｐゴシック" charset="0"/>
              </a:rPr>
              <a:t>Impacts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Start location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Triggers </a:t>
            </a:r>
            <a:endParaRPr lang="en-US" dirty="0">
              <a:ea typeface="ＭＳ Ｐゴシック" charset="0"/>
            </a:endParaRPr>
          </a:p>
          <a:p>
            <a:pPr marL="800100" lvl="1" indent="-342900">
              <a:spcAft>
                <a:spcPts val="0"/>
              </a:spcAft>
              <a:buFont typeface="Calibri" charset="0"/>
              <a:buChar char="-"/>
              <a:defRPr/>
            </a:pPr>
            <a:r>
              <a:rPr lang="en-CA" dirty="0">
                <a:ea typeface="ＭＳ Ｐゴシック" charset="0"/>
              </a:rPr>
              <a:t>Menstruation </a:t>
            </a:r>
          </a:p>
          <a:p>
            <a:pPr marL="800100" lvl="1" indent="-342900">
              <a:spcAft>
                <a:spcPts val="0"/>
              </a:spcAft>
              <a:buFont typeface="Calibri" charset="0"/>
              <a:buChar char="-"/>
              <a:defRPr/>
            </a:pPr>
            <a:endParaRPr lang="en-CA">
              <a:ea typeface="新細明體" charset="-120"/>
              <a:cs typeface="Times New Roman" charset="0"/>
            </a:endParaRPr>
          </a:p>
          <a:p>
            <a:pPr marL="800100" lvl="1" indent="-342900">
              <a:spcAft>
                <a:spcPts val="0"/>
              </a:spcAft>
              <a:buFont typeface="Calibri" charset="0"/>
              <a:buChar char="-"/>
              <a:defRPr/>
            </a:pPr>
            <a:endParaRPr lang="en-CA">
              <a:ea typeface="新細明體" charset="-120"/>
              <a:cs typeface="Times New Roman" charset="0"/>
            </a:endParaRPr>
          </a:p>
          <a:p>
            <a:pPr marL="800100" lvl="1" indent="-342900">
              <a:spcAft>
                <a:spcPts val="0"/>
              </a:spcAft>
              <a:buFont typeface="Calibri" charset="0"/>
              <a:buChar char="-"/>
              <a:defRPr/>
            </a:pPr>
            <a:endParaRPr lang="en-US">
              <a:ea typeface="新細明體" charset="-120"/>
              <a:cs typeface="Times New Roman" charset="0"/>
            </a:endParaRPr>
          </a:p>
          <a:p>
            <a:pPr>
              <a:defRPr/>
            </a:pPr>
            <a:r>
              <a:rPr lang="en-US" altLang="en-US" dirty="0">
                <a:latin typeface="Calibri Light"/>
                <a:ea typeface="ＭＳ Ｐゴシック"/>
                <a:cs typeface="Calibri Light"/>
                <a:hlinkClick r:id="rId3" tooltip="Share link"/>
              </a:rPr>
              <a:t>https://youtu.be/X7jQxS0fZt0</a:t>
            </a:r>
            <a:r>
              <a:rPr lang="en-US" altLang="en-US" dirty="0">
                <a:latin typeface="Calibri Light"/>
                <a:ea typeface="ＭＳ Ｐゴシック"/>
                <a:cs typeface="Calibri Light"/>
              </a:rPr>
              <a:t> (video showing how the app works) </a:t>
            </a:r>
            <a:endParaRPr lang="en-US" altLang="en-US" dirty="0">
              <a:latin typeface="Calibri Light" panose="020F0302020204030204" pitchFamily="34" charset="0"/>
              <a:ea typeface="ＭＳ Ｐゴシック" panose="020B0600070205080204" pitchFamily="34" charset="-128"/>
              <a:cs typeface="Calibri Light"/>
            </a:endParaRPr>
          </a:p>
        </p:txBody>
      </p:sp>
      <p:sp>
        <p:nvSpPr>
          <p:cNvPr id="70659" name="Slide Number Placeholder 3">
            <a:extLst>
              <a:ext uri="{FF2B5EF4-FFF2-40B4-BE49-F238E27FC236}">
                <a16:creationId xmlns:a16="http://schemas.microsoft.com/office/drawing/2014/main" id="{1929487C-DFE4-A862-3C97-05E0E5A7DE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3E43307-BAC7-4FA8-A510-30F5AC7ED46C}"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C85A216B-82EE-CFBA-81B9-3F3036CD0B8E}"/>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F2A6F098-C256-E160-3857-54375F7E0F1E}"/>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a:p>
          <a:p>
            <a:pPr marL="171450" indent="-171450">
              <a:buFont typeface="Arial" panose="020B0604020202020204" pitchFamily="34" charset="0"/>
              <a:buChar char="•"/>
              <a:defRPr/>
            </a:pPr>
            <a:r>
              <a:rPr lang="en-US" altLang="en-US" dirty="0"/>
              <a:t>Another app by the Canadian Headache Society</a:t>
            </a:r>
          </a:p>
          <a:p>
            <a:pPr marL="171450" indent="-171450">
              <a:buFont typeface="Arial" panose="020B0604020202020204" pitchFamily="34" charset="0"/>
              <a:buChar char="•"/>
              <a:defRPr/>
            </a:pPr>
            <a:r>
              <a:rPr lang="en-US" altLang="en-US" dirty="0"/>
              <a:t>Tracks similar things</a:t>
            </a:r>
          </a:p>
          <a:p>
            <a:pPr marL="171450" indent="-171450">
              <a:buFont typeface="Arial" panose="020B0604020202020204" pitchFamily="34" charset="0"/>
              <a:buChar char="•"/>
              <a:defRPr/>
            </a:pPr>
            <a:r>
              <a:rPr lang="en-US" altLang="en-US" dirty="0">
                <a:ea typeface="MS PGothic"/>
                <a:cs typeface="Calibri"/>
              </a:rPr>
              <a:t>Can customize what to track – e.g., don’t have to track menstruation if not applicable to you </a:t>
            </a:r>
            <a:endParaRPr lang="en-US" altLang="en-US" dirty="0">
              <a:cs typeface="Calibri"/>
            </a:endParaRPr>
          </a:p>
        </p:txBody>
      </p:sp>
      <p:sp>
        <p:nvSpPr>
          <p:cNvPr id="72707" name="Slide Number Placeholder 3">
            <a:extLst>
              <a:ext uri="{FF2B5EF4-FFF2-40B4-BE49-F238E27FC236}">
                <a16:creationId xmlns:a16="http://schemas.microsoft.com/office/drawing/2014/main" id="{117D7D04-9819-17CB-BBA2-F14B48581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8FA51EB-85AF-43AB-962C-339D95893EF8}"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B082042A-AB3D-30F4-266D-3630464C83E1}"/>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FEE4DAE5-71AE-C091-3F88-B34F9BDCD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If conducting in person, allow participants to first discuss among each other (i.e., with person next to them). Then bring together into a big group to share some of the common themes or differences. </a:t>
            </a:r>
          </a:p>
          <a:p>
            <a:endParaRPr lang="en-US" altLang="en-US">
              <a:cs typeface="Calibri"/>
            </a:endParaRPr>
          </a:p>
        </p:txBody>
      </p:sp>
      <p:sp>
        <p:nvSpPr>
          <p:cNvPr id="74755" name="Slide Number Placeholder 3">
            <a:extLst>
              <a:ext uri="{FF2B5EF4-FFF2-40B4-BE49-F238E27FC236}">
                <a16:creationId xmlns:a16="http://schemas.microsoft.com/office/drawing/2014/main" id="{937BAD45-79CB-6C9E-9872-4EEB22475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83E80B8-EFE3-4818-A3F8-93B63AC4DC4B}"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39182808-EAB0-4A29-116B-B847D1EC4F11}"/>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6A2BB460-810A-1B76-69F6-B37D8042DD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76803" name="Slide Number Placeholder 3">
            <a:extLst>
              <a:ext uri="{FF2B5EF4-FFF2-40B4-BE49-F238E27FC236}">
                <a16:creationId xmlns:a16="http://schemas.microsoft.com/office/drawing/2014/main" id="{9C41B73F-ACBF-B96A-FD30-AAEAB986F9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A223160-8C4D-4515-AE52-71C9E01C337C}" type="slidenum">
              <a:rPr lang="en-US" altLang="en-US" smtClean="0"/>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C35F5209-173C-6B5C-E217-E213F4BD7B2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314A333A-0127-4DC8-BF2C-13ABDC6279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a:p>
        </p:txBody>
      </p:sp>
      <p:sp>
        <p:nvSpPr>
          <p:cNvPr id="78851" name="Slide Number Placeholder 3">
            <a:extLst>
              <a:ext uri="{FF2B5EF4-FFF2-40B4-BE49-F238E27FC236}">
                <a16:creationId xmlns:a16="http://schemas.microsoft.com/office/drawing/2014/main" id="{07CEEB53-882A-12CB-DE97-A64CD84578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0B41AE7-0271-4DF5-B263-431A1B9AC49F}" type="slidenum">
              <a:rPr lang="en-US" altLang="en-US" smtClean="0"/>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179C12E0-FD7A-C8E7-6930-2574FA8A8582}"/>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502B24E9-7EEB-E6FD-8A08-5072AA755D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899" name="Slide Number Placeholder 3">
            <a:extLst>
              <a:ext uri="{FF2B5EF4-FFF2-40B4-BE49-F238E27FC236}">
                <a16:creationId xmlns:a16="http://schemas.microsoft.com/office/drawing/2014/main" id="{4943F610-00B1-D607-DD4E-BD370C98B9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F76A7F9-62BB-41C7-A4BB-1BB2F1F01C29}" type="slidenum">
              <a:rPr lang="en-US" altLang="en-US" smtClean="0"/>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ED360F2-054B-FA8D-7DAA-B990A00CBE1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C073FEEB-1C72-1082-0ABB-ABD4CAD445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1" name="Slide Number Placeholder 3">
            <a:extLst>
              <a:ext uri="{FF2B5EF4-FFF2-40B4-BE49-F238E27FC236}">
                <a16:creationId xmlns:a16="http://schemas.microsoft.com/office/drawing/2014/main" id="{09728077-3C1A-7977-83B2-4933A32D78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2A70DAD-2BE1-4889-9DED-38AF5D6C93C3}" type="slidenum">
              <a:rPr lang="en-US" altLang="en-US" smtClean="0"/>
              <a:pPr/>
              <a:t>39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8950FD69-EC64-5507-09D9-6A063A99BED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21DA48A1-B6FF-E295-58E1-E7FBA9BB61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19" name="Slide Number Placeholder 3">
            <a:extLst>
              <a:ext uri="{FF2B5EF4-FFF2-40B4-BE49-F238E27FC236}">
                <a16:creationId xmlns:a16="http://schemas.microsoft.com/office/drawing/2014/main" id="{65FE0D77-22D1-2C4F-BFF1-92743943C1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3A907D1-C3B2-435C-A52F-A3CD83B76B91}" type="slidenum">
              <a:rPr lang="en-US" altLang="en-US" smtClean="0"/>
              <a:pPr/>
              <a:t>41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EACA4941-3A75-324D-A730-423BF95D6E2F}"/>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959095E0-53F0-0B44-817F-AA34F3701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17411" name="Slide Number Placeholder 3">
            <a:extLst>
              <a:ext uri="{FF2B5EF4-FFF2-40B4-BE49-F238E27FC236}">
                <a16:creationId xmlns:a16="http://schemas.microsoft.com/office/drawing/2014/main" id="{A4AE1AE2-644E-EE41-BDA1-5254B03C1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E7311C-0512-E448-8175-1B33B30485D9}" type="slidenum">
              <a:rPr lang="en-US" altLang="en-US" smtClean="0"/>
              <a:pPr/>
              <a:t>4</a:t>
            </a:fld>
            <a:endParaRPr lang="en-US" altLang="en-US"/>
          </a:p>
        </p:txBody>
      </p:sp>
    </p:spTree>
    <p:extLst>
      <p:ext uri="{BB962C8B-B14F-4D97-AF65-F5344CB8AC3E}">
        <p14:creationId xmlns:p14="http://schemas.microsoft.com/office/powerpoint/2010/main" val="145267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F4CAE920-4CFA-A661-220A-A80F6C5C6136}"/>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45974D77-6ECC-6969-0B4B-ACC4ECD91C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Calibri"/>
            </a:endParaRPr>
          </a:p>
        </p:txBody>
      </p:sp>
      <p:sp>
        <p:nvSpPr>
          <p:cNvPr id="19459" name="Slide Number Placeholder 3">
            <a:extLst>
              <a:ext uri="{FF2B5EF4-FFF2-40B4-BE49-F238E27FC236}">
                <a16:creationId xmlns:a16="http://schemas.microsoft.com/office/drawing/2014/main" id="{466D78CE-875A-4CB2-76E0-5E2D24AA64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BA62F7-84AD-480E-97BD-30425AEEF7F8}"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36351F5-DA4E-ACD6-A259-D87688E99DA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6425A7-F7DA-3959-9A9F-5162FC0E042A}"/>
              </a:ext>
            </a:extLst>
          </p:cNvPr>
          <p:cNvSpPr>
            <a:spLocks noGrp="1"/>
          </p:cNvSpPr>
          <p:nvPr>
            <p:ph type="body" idx="1"/>
          </p:nvPr>
        </p:nvSpPr>
        <p:spPr/>
        <p:txBody>
          <a:bodyPr/>
          <a:lstStyle/>
          <a:p>
            <a:pPr>
              <a:defRPr/>
            </a:pPr>
            <a:r>
              <a:rPr lang="en-US">
                <a:ea typeface="ＭＳ Ｐゴシック" charset="0"/>
              </a:rPr>
              <a:t>Go around and introduce yourselves: </a:t>
            </a:r>
          </a:p>
          <a:p>
            <a:pPr>
              <a:defRPr/>
            </a:pPr>
            <a:endParaRPr lang="en-US">
              <a:ea typeface="ＭＳ Ｐゴシック" charset="0"/>
            </a:endParaRPr>
          </a:p>
          <a:p>
            <a:pPr marL="171450" indent="-171450">
              <a:buFontTx/>
              <a:buChar char="-"/>
              <a:defRPr/>
            </a:pPr>
            <a:r>
              <a:rPr lang="en-US">
                <a:ea typeface="ＭＳ Ｐゴシック"/>
                <a:cs typeface="Calibri"/>
              </a:rPr>
              <a:t>Name</a:t>
            </a:r>
          </a:p>
          <a:p>
            <a:pPr marL="171450" indent="-171450">
              <a:buFontTx/>
              <a:buChar char="-"/>
              <a:defRPr/>
            </a:pPr>
            <a:r>
              <a:rPr lang="en-US">
                <a:ea typeface="ＭＳ Ｐゴシック" charset="0"/>
              </a:rPr>
              <a:t>What you hope to gain from these group appointments</a:t>
            </a:r>
          </a:p>
        </p:txBody>
      </p:sp>
      <p:sp>
        <p:nvSpPr>
          <p:cNvPr id="21507" name="Slide Number Placeholder 3">
            <a:extLst>
              <a:ext uri="{FF2B5EF4-FFF2-40B4-BE49-F238E27FC236}">
                <a16:creationId xmlns:a16="http://schemas.microsoft.com/office/drawing/2014/main" id="{E305AFF0-7161-24D2-805A-CF706A616A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3D631EC-78C6-484A-BFFB-D83A9584BF0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FAFE5E2-805C-5725-E8F3-4E8E85032475}"/>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4C873A3-650C-E2BF-7C07-B8A2BD3D9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Have the group find 3 things in common </a:t>
            </a:r>
            <a:endParaRPr lang="en-US" altLang="en-US"/>
          </a:p>
          <a:p>
            <a:endParaRPr lang="en-US" altLang="en-US"/>
          </a:p>
        </p:txBody>
      </p:sp>
      <p:sp>
        <p:nvSpPr>
          <p:cNvPr id="23555" name="Slide Number Placeholder 3">
            <a:extLst>
              <a:ext uri="{FF2B5EF4-FFF2-40B4-BE49-F238E27FC236}">
                <a16:creationId xmlns:a16="http://schemas.microsoft.com/office/drawing/2014/main" id="{4D52BB07-3520-CADE-D034-DEBEC908B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E5C121-957D-47BA-9710-F8EBDF17DFF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B73F9C5-47CA-DF6C-FAFE-EDE220B84D6B}"/>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7ED85AA-A481-5091-0023-8CC2F3FFE292}"/>
              </a:ext>
            </a:extLst>
          </p:cNvPr>
          <p:cNvSpPr>
            <a:spLocks noGrp="1"/>
          </p:cNvSpPr>
          <p:nvPr>
            <p:ph type="body" idx="1"/>
          </p:nvPr>
        </p:nvSpPr>
        <p:spPr/>
        <p:txBody>
          <a:bodyPr/>
          <a:lstStyle/>
          <a:p>
            <a:pPr>
              <a:defRPr/>
            </a:pPr>
            <a:r>
              <a:rPr lang="en-US">
                <a:ea typeface="ＭＳ Ｐゴシック"/>
                <a:cs typeface="Calibri"/>
              </a:rPr>
              <a:t>Now we’ll move onto setting some ground rules for the rest of this session today and our future appointments </a:t>
            </a:r>
          </a:p>
          <a:p>
            <a:pPr>
              <a:defRPr/>
            </a:pPr>
            <a:endParaRPr lang="en-US">
              <a:ea typeface="ＭＳ Ｐゴシック" charset="0"/>
            </a:endParaRPr>
          </a:p>
          <a:p>
            <a:pPr marL="228600" indent="-228600">
              <a:buFontTx/>
              <a:buAutoNum type="arabicPeriod"/>
              <a:defRPr/>
            </a:pPr>
            <a:r>
              <a:rPr lang="en-US">
                <a:ea typeface="ＭＳ Ｐゴシック"/>
                <a:cs typeface="Calibri"/>
              </a:rPr>
              <a:t>Facilitator is allowed to park individual-specific questions: out of respect to other members of the group - some questions may be too specific and should be reserved for one-on-one appointments/a later time. (to ensure that the conversation doesn’t go off on tangents) </a:t>
            </a:r>
            <a:endParaRPr lang="en-US">
              <a:ea typeface="ＭＳ Ｐゴシック" charset="0"/>
              <a:cs typeface="Calibri"/>
            </a:endParaRPr>
          </a:p>
          <a:p>
            <a:pPr>
              <a:defRPr/>
            </a:pPr>
            <a:endParaRPr lang="en-US">
              <a:ea typeface="ＭＳ Ｐゴシック" charset="0"/>
            </a:endParaRPr>
          </a:p>
          <a:p>
            <a:pPr>
              <a:defRPr/>
            </a:pPr>
            <a:r>
              <a:rPr lang="en-US">
                <a:ea typeface="ＭＳ Ｐゴシック"/>
                <a:cs typeface="Calibri"/>
              </a:rPr>
              <a:t>Other examples: </a:t>
            </a:r>
          </a:p>
          <a:p>
            <a:pPr>
              <a:defRPr/>
            </a:pPr>
            <a:r>
              <a:rPr lang="en-US">
                <a:ea typeface="ＭＳ Ｐゴシック"/>
                <a:cs typeface="Calibri"/>
              </a:rPr>
              <a:t>No talking over others </a:t>
            </a:r>
            <a:endParaRPr lang="en-US">
              <a:ea typeface="ＭＳ Ｐゴシック" charset="0"/>
              <a:cs typeface="Calibri"/>
            </a:endParaRPr>
          </a:p>
          <a:p>
            <a:pPr marL="228600" indent="-228600">
              <a:buFontTx/>
              <a:buAutoNum type="arabicParenR"/>
              <a:defRPr/>
            </a:pPr>
            <a:r>
              <a:rPr lang="en-US">
                <a:ea typeface="ＭＳ Ｐゴシック"/>
                <a:cs typeface="Calibri"/>
              </a:rPr>
              <a:t>Allow everyone the opportunity to contribute and speak </a:t>
            </a:r>
            <a:endParaRPr lang="en-US">
              <a:ea typeface="ＭＳ Ｐゴシック" charset="0"/>
              <a:cs typeface="Calibri"/>
            </a:endParaRPr>
          </a:p>
          <a:p>
            <a:pPr marL="228600" indent="-228600">
              <a:buFontTx/>
              <a:buAutoNum type="arabicParenR"/>
              <a:defRPr/>
            </a:pPr>
            <a:r>
              <a:rPr lang="en-US">
                <a:ea typeface="ＭＳ Ｐゴシック"/>
                <a:cs typeface="Calibri"/>
              </a:rPr>
              <a:t>Confidentiality </a:t>
            </a:r>
            <a:endParaRPr lang="en-US">
              <a:ea typeface="ＭＳ Ｐゴシック" charset="0"/>
              <a:cs typeface="Calibri"/>
            </a:endParaRPr>
          </a:p>
          <a:p>
            <a:pPr marL="228600" indent="-228600">
              <a:buFontTx/>
              <a:buAutoNum type="arabicParenR"/>
              <a:defRPr/>
            </a:pPr>
            <a:r>
              <a:rPr lang="en-US">
                <a:ea typeface="ＭＳ Ｐゴシック"/>
                <a:cs typeface="Calibri"/>
              </a:rPr>
              <a:t>Cell phones off</a:t>
            </a:r>
          </a:p>
          <a:p>
            <a:pPr marL="228600" indent="-228600">
              <a:buFontTx/>
              <a:buAutoNum type="arabicParenR"/>
              <a:defRPr/>
            </a:pPr>
            <a:endParaRPr lang="en-US">
              <a:ea typeface="ＭＳ Ｐゴシック" charset="0"/>
            </a:endParaRPr>
          </a:p>
        </p:txBody>
      </p:sp>
      <p:sp>
        <p:nvSpPr>
          <p:cNvPr id="25603" name="Slide Number Placeholder 3">
            <a:extLst>
              <a:ext uri="{FF2B5EF4-FFF2-40B4-BE49-F238E27FC236}">
                <a16:creationId xmlns:a16="http://schemas.microsoft.com/office/drawing/2014/main" id="{222E5ABE-658A-A634-E84E-270B413A11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459085-2806-4BE7-8C05-48782436AD0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154FD9B-54E1-7BB1-AD3C-CDDAE2401C04}"/>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6E4C2C14-95BF-D838-F70D-7B9145D21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MS PGothic"/>
                <a:cs typeface="Calibri"/>
              </a:rPr>
              <a:t>Please note this slide is animated and TRUE / FALSE will show on click.</a:t>
            </a:r>
          </a:p>
          <a:p>
            <a:endParaRPr lang="en-US" dirty="0">
              <a:ea typeface="MS PGothic"/>
              <a:cs typeface="Calibri"/>
            </a:endParaRPr>
          </a:p>
          <a:p>
            <a:r>
              <a:rPr lang="en-US" altLang="en-US" dirty="0">
                <a:ea typeface="MS PGothic"/>
                <a:cs typeface="Calibri"/>
              </a:rPr>
              <a:t>Ask people to raise their hands or if conducting virtually, consider asking participants to write in the chat box or launch a poll </a:t>
            </a:r>
            <a:endParaRPr lang="en-US" altLang="en-US" dirty="0">
              <a:cs typeface="Calibri"/>
            </a:endParaRPr>
          </a:p>
        </p:txBody>
      </p:sp>
      <p:sp>
        <p:nvSpPr>
          <p:cNvPr id="27651" name="Slide Number Placeholder 3">
            <a:extLst>
              <a:ext uri="{FF2B5EF4-FFF2-40B4-BE49-F238E27FC236}">
                <a16:creationId xmlns:a16="http://schemas.microsoft.com/office/drawing/2014/main" id="{DD429778-C2A9-BEF6-5FE1-CA30D55915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3552C5C-AD07-4149-B93D-4F6215AF3C8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23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2026"/>
            <a:ext cx="7772400" cy="1470025"/>
          </a:xfrm>
        </p:spPr>
        <p:txBody>
          <a:bodyPr/>
          <a:lstStyle>
            <a:lvl1pPr algn="l">
              <a:defRPr b="0" i="0">
                <a:solidFill>
                  <a:schemeClr val="bg1"/>
                </a:solidFill>
                <a:latin typeface="+mj-lt"/>
                <a:cs typeface="Calibri"/>
              </a:defRPr>
            </a:lvl1pPr>
          </a:lstStyle>
          <a:p>
            <a:r>
              <a:rPr lang="en-CA"/>
              <a:t>Click to edit Master title style</a:t>
            </a:r>
            <a:endParaRPr lang="en-US"/>
          </a:p>
        </p:txBody>
      </p:sp>
      <p:sp>
        <p:nvSpPr>
          <p:cNvPr id="3" name="Subtitle 2"/>
          <p:cNvSpPr>
            <a:spLocks noGrp="1"/>
          </p:cNvSpPr>
          <p:nvPr>
            <p:ph type="subTitle" idx="1"/>
          </p:nvPr>
        </p:nvSpPr>
        <p:spPr>
          <a:xfrm>
            <a:off x="685800" y="4227801"/>
            <a:ext cx="70866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348115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3470-ED2D-AFDB-A8AB-5BF8F2D87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2249B-179E-05A2-7EBD-478B1C26047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534B4E-A271-0400-D177-1DFA97584C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3ABF1-71BA-962C-BB9E-FA02E725C2CB}"/>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6" name="Footer Placeholder 5">
            <a:extLst>
              <a:ext uri="{FF2B5EF4-FFF2-40B4-BE49-F238E27FC236}">
                <a16:creationId xmlns:a16="http://schemas.microsoft.com/office/drawing/2014/main" id="{F9D98E2C-D409-2AF6-8E12-5470A80AA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71F4F-801D-78DF-93B3-A486828D0A3D}"/>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208981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3E36-DA2F-4C86-D9E6-50F70FA4124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D47F18-1295-D39F-3C28-6F8670054E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DE3CDD-AE52-11A1-C668-0FDD3E237E4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6C33F-C70F-E8F6-B153-91BD5B21922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D93D82-430A-E7E2-66F4-D42D9A924AC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99DDA0-4FA5-A8ED-F5BA-63EC6C7AEAC6}"/>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8" name="Footer Placeholder 7">
            <a:extLst>
              <a:ext uri="{FF2B5EF4-FFF2-40B4-BE49-F238E27FC236}">
                <a16:creationId xmlns:a16="http://schemas.microsoft.com/office/drawing/2014/main" id="{189D750F-9D29-14D0-A8B1-106C241AFF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0DAEB0-9834-DCD4-A286-20A6A7C52FAA}"/>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1245872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E145-2395-2C9F-E540-8E66BB01EA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A572B8-674A-DED7-DFB8-4A819BEB13D0}"/>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4" name="Footer Placeholder 3">
            <a:extLst>
              <a:ext uri="{FF2B5EF4-FFF2-40B4-BE49-F238E27FC236}">
                <a16:creationId xmlns:a16="http://schemas.microsoft.com/office/drawing/2014/main" id="{AB23C484-72D0-3403-042E-E5C5829042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DA9DCD-D47E-A79D-9606-6B1F51A43156}"/>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27850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9EF0A-E150-4E30-4429-F8D0D3572080}"/>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3" name="Footer Placeholder 2">
            <a:extLst>
              <a:ext uri="{FF2B5EF4-FFF2-40B4-BE49-F238E27FC236}">
                <a16:creationId xmlns:a16="http://schemas.microsoft.com/office/drawing/2014/main" id="{536C92C7-516B-CE29-1E51-2BA128927D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807F4A-9A9D-2EF5-8CAF-CE3FC0AFB92C}"/>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103142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A2D0-0E2B-61F8-CBDA-C255AD5A68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3A44AB7-ABB5-4929-E8E4-B9ADDDBBB1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ACC18-153B-4487-FED8-9F8CEB796A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7710B2-C52C-8F27-0521-30A3398210E7}"/>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6" name="Footer Placeholder 5">
            <a:extLst>
              <a:ext uri="{FF2B5EF4-FFF2-40B4-BE49-F238E27FC236}">
                <a16:creationId xmlns:a16="http://schemas.microsoft.com/office/drawing/2014/main" id="{18119F48-B29B-1123-2982-7430175C8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D322C-7907-1618-22CE-429B9C35562D}"/>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2017620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3171-AD5D-4F6E-1C4A-1DA775DFDA5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2EEF8A-5A20-0C55-CF1E-AC1FD4FB96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75AF3DB-A188-2DDD-B5B8-5BE69F41B8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59A860-E162-8A82-E5C7-22959DC1EAD1}"/>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6" name="Footer Placeholder 5">
            <a:extLst>
              <a:ext uri="{FF2B5EF4-FFF2-40B4-BE49-F238E27FC236}">
                <a16:creationId xmlns:a16="http://schemas.microsoft.com/office/drawing/2014/main" id="{AF6B89EB-5763-2438-AC97-9D5186E81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6FA4C-BE0B-41C1-7B9C-6B846FC213EC}"/>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367979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EFB5-E124-F9FD-6309-0A753CDAD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464D9-7630-BD03-E9DA-CF4F7839F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2F80A-10D0-2F6E-95D6-E4529978C148}"/>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5" name="Footer Placeholder 4">
            <a:extLst>
              <a:ext uri="{FF2B5EF4-FFF2-40B4-BE49-F238E27FC236}">
                <a16:creationId xmlns:a16="http://schemas.microsoft.com/office/drawing/2014/main" id="{6D004ADA-FCB7-5636-EE32-C1BF41AC3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1A3DB-44AC-2F7C-8D45-DB127CA0403D}"/>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1902478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FB3B8E-63D6-E968-1A83-5F8B2B5236B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120EAF-072D-9060-7C9C-77A8EF90A77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FD87C-1FD0-8EF3-E888-80960E3A3A3A}"/>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5" name="Footer Placeholder 4">
            <a:extLst>
              <a:ext uri="{FF2B5EF4-FFF2-40B4-BE49-F238E27FC236}">
                <a16:creationId xmlns:a16="http://schemas.microsoft.com/office/drawing/2014/main" id="{D43E3A1C-D3E8-FAA5-3F7C-BFC4A47BA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5AF64-5B91-5D80-4B73-4D23DE07DB63}"/>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10297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CA"/>
              <a:t>Click to edit Master title style</a:t>
            </a:r>
            <a:endParaRPr lang="en-US"/>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E8D06E72-6284-992B-1CA0-71F8A0584380}"/>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AD60F720-E05F-4519-8708-32E1F504C98E}" type="datetimeFigureOut">
              <a:rPr lang="en-US" altLang="x-none"/>
              <a:pPr>
                <a:defRPr/>
              </a:pPr>
              <a:t>6/30/2023</a:t>
            </a:fld>
            <a:endParaRPr lang="en-US" altLang="x-none"/>
          </a:p>
        </p:txBody>
      </p:sp>
      <p:sp>
        <p:nvSpPr>
          <p:cNvPr id="6" name="Footer Placeholder 4">
            <a:extLst>
              <a:ext uri="{FF2B5EF4-FFF2-40B4-BE49-F238E27FC236}">
                <a16:creationId xmlns:a16="http://schemas.microsoft.com/office/drawing/2014/main" id="{1D730D0F-EB9E-1DE9-FD78-43760CD369CD}"/>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7" name="Slide Number Placeholder 5">
            <a:extLst>
              <a:ext uri="{FF2B5EF4-FFF2-40B4-BE49-F238E27FC236}">
                <a16:creationId xmlns:a16="http://schemas.microsoft.com/office/drawing/2014/main" id="{0D148C42-411E-2ABE-E7EA-6B9D3E638119}"/>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EDE784A6-8DF1-43A2-B434-6712D6A9814A}" type="slidenum">
              <a:rPr lang="en-US" altLang="en-US"/>
              <a:pPr>
                <a:defRPr/>
              </a:pPr>
              <a:t>‹#›</a:t>
            </a:fld>
            <a:endParaRPr lang="en-US" altLang="en-US"/>
          </a:p>
        </p:txBody>
      </p:sp>
    </p:spTree>
    <p:extLst>
      <p:ext uri="{BB962C8B-B14F-4D97-AF65-F5344CB8AC3E}">
        <p14:creationId xmlns:p14="http://schemas.microsoft.com/office/powerpoint/2010/main" val="114589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344"/>
                </a:solidFill>
              </a:defRPr>
            </a:lvl1p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3">
            <a:extLst>
              <a:ext uri="{FF2B5EF4-FFF2-40B4-BE49-F238E27FC236}">
                <a16:creationId xmlns:a16="http://schemas.microsoft.com/office/drawing/2014/main" id="{40FCBDC6-D4FD-2165-76FD-FB1B08CBD885}"/>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0321912F-D03D-491F-BE32-265CFAFC7FEC}"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EA6DBAF6-B165-06B8-62D6-6ABF09BD4ADD}"/>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8BDA223E-2104-8184-BDEA-E7294C0EBAD0}"/>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642A9841-C31C-49B3-91FA-32391DC023F9}" type="slidenum">
              <a:rPr lang="en-US" altLang="en-US"/>
              <a:pPr>
                <a:defRPr/>
              </a:pPr>
              <a:t>‹#›</a:t>
            </a:fld>
            <a:endParaRPr lang="en-US" altLang="en-US"/>
          </a:p>
        </p:txBody>
      </p:sp>
    </p:spTree>
    <p:extLst>
      <p:ext uri="{BB962C8B-B14F-4D97-AF65-F5344CB8AC3E}">
        <p14:creationId xmlns:p14="http://schemas.microsoft.com/office/powerpoint/2010/main" val="370259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BBFA4465-D9FD-1B97-A963-04FF1C1FF3B4}"/>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8E5DDEA6-4146-48F4-8AA5-805774795A71}" type="datetimeFigureOut">
              <a:rPr lang="en-US" altLang="x-none"/>
              <a:pPr>
                <a:defRPr/>
              </a:pPr>
              <a:t>6/30/2023</a:t>
            </a:fld>
            <a:endParaRPr lang="en-US" altLang="x-none"/>
          </a:p>
        </p:txBody>
      </p:sp>
      <p:sp>
        <p:nvSpPr>
          <p:cNvPr id="4" name="Footer Placeholder 4">
            <a:extLst>
              <a:ext uri="{FF2B5EF4-FFF2-40B4-BE49-F238E27FC236}">
                <a16:creationId xmlns:a16="http://schemas.microsoft.com/office/drawing/2014/main" id="{C0551FF3-A868-DCCB-A891-4EA38B195BD8}"/>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5" name="Slide Number Placeholder 5">
            <a:extLst>
              <a:ext uri="{FF2B5EF4-FFF2-40B4-BE49-F238E27FC236}">
                <a16:creationId xmlns:a16="http://schemas.microsoft.com/office/drawing/2014/main" id="{4BA4B55E-0D8E-E34C-6B35-FB94F0BC5823}"/>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B4FAF146-7101-444D-94A6-9C1FA96B13DC}" type="slidenum">
              <a:rPr lang="en-US" altLang="en-US"/>
              <a:pPr>
                <a:defRPr/>
              </a:pPr>
              <a:t>‹#›</a:t>
            </a:fld>
            <a:endParaRPr lang="en-US" altLang="en-US"/>
          </a:p>
        </p:txBody>
      </p:sp>
    </p:spTree>
    <p:extLst>
      <p:ext uri="{BB962C8B-B14F-4D97-AF65-F5344CB8AC3E}">
        <p14:creationId xmlns:p14="http://schemas.microsoft.com/office/powerpoint/2010/main" val="9097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C2344"/>
                </a:solidFill>
              </a:defRPr>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Calibri Ligh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Date Placeholder 3">
            <a:extLst>
              <a:ext uri="{FF2B5EF4-FFF2-40B4-BE49-F238E27FC236}">
                <a16:creationId xmlns:a16="http://schemas.microsoft.com/office/drawing/2014/main" id="{FD8B1500-7733-E3B6-5918-CAFB343B8273}"/>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78559766-8EB4-449C-B554-74156A10EB54}" type="datetimeFigureOut">
              <a:rPr lang="en-US" altLang="x-none"/>
              <a:pPr>
                <a:defRPr/>
              </a:pPr>
              <a:t>6/30/2023</a:t>
            </a:fld>
            <a:endParaRPr lang="en-US" altLang="x-none"/>
          </a:p>
        </p:txBody>
      </p:sp>
      <p:sp>
        <p:nvSpPr>
          <p:cNvPr id="7" name="Footer Placeholder 4">
            <a:extLst>
              <a:ext uri="{FF2B5EF4-FFF2-40B4-BE49-F238E27FC236}">
                <a16:creationId xmlns:a16="http://schemas.microsoft.com/office/drawing/2014/main" id="{830C9218-47ED-5920-751C-247A0ABB5486}"/>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B1C8AF5E-ED52-253B-398C-E18CF3A11053}"/>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554C2119-6735-4D35-BBF5-F9D910342B27}" type="slidenum">
              <a:rPr lang="en-US" altLang="en-US"/>
              <a:pPr>
                <a:defRPr/>
              </a:pPr>
              <a:t>‹#›</a:t>
            </a:fld>
            <a:endParaRPr lang="en-US" altLang="en-US"/>
          </a:p>
        </p:txBody>
      </p:sp>
    </p:spTree>
    <p:extLst>
      <p:ext uri="{BB962C8B-B14F-4D97-AF65-F5344CB8AC3E}">
        <p14:creationId xmlns:p14="http://schemas.microsoft.com/office/powerpoint/2010/main" val="92528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2206"/>
            <a:ext cx="77724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76029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4626-A109-BA8B-533E-C27ABA9354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902EB6-6181-6799-8910-8AB922FCB2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C6C9109-6537-68F6-6978-71655256E986}"/>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5" name="Footer Placeholder 4">
            <a:extLst>
              <a:ext uri="{FF2B5EF4-FFF2-40B4-BE49-F238E27FC236}">
                <a16:creationId xmlns:a16="http://schemas.microsoft.com/office/drawing/2014/main" id="{708BB271-66C5-B54F-F252-682DEDBA0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94E4E-4AB7-582A-9516-1DB89BE94966}"/>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229745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2220-E8CA-4CD9-DB6E-5D1F8E714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2DC63-EDE5-7697-2F57-C9E1B0DA0F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7171C-B2B3-7A87-7F73-C1A7637B53B9}"/>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5" name="Footer Placeholder 4">
            <a:extLst>
              <a:ext uri="{FF2B5EF4-FFF2-40B4-BE49-F238E27FC236}">
                <a16:creationId xmlns:a16="http://schemas.microsoft.com/office/drawing/2014/main" id="{56AC7173-3B1A-78F1-AD45-254FC804C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978CE-09F5-653E-81CD-312A416FB1BC}"/>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19401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3702-E00E-3D8A-00CF-AA1F2716FB9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0251E-B0A6-67BD-7B4D-7DAFFB17158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5D099B-AAA9-9BE9-6A6D-ECFAFB73F379}"/>
              </a:ext>
            </a:extLst>
          </p:cNvPr>
          <p:cNvSpPr>
            <a:spLocks noGrp="1"/>
          </p:cNvSpPr>
          <p:nvPr>
            <p:ph type="dt" sz="half" idx="10"/>
          </p:nvPr>
        </p:nvSpPr>
        <p:spPr/>
        <p:txBody>
          <a:bodyPr/>
          <a:lstStyle/>
          <a:p>
            <a:fld id="{B854FAB3-7720-0447-AA48-4140D90089E3}" type="datetimeFigureOut">
              <a:rPr lang="en-US" smtClean="0"/>
              <a:t>6/30/2023</a:t>
            </a:fld>
            <a:endParaRPr lang="en-US"/>
          </a:p>
        </p:txBody>
      </p:sp>
      <p:sp>
        <p:nvSpPr>
          <p:cNvPr id="5" name="Footer Placeholder 4">
            <a:extLst>
              <a:ext uri="{FF2B5EF4-FFF2-40B4-BE49-F238E27FC236}">
                <a16:creationId xmlns:a16="http://schemas.microsoft.com/office/drawing/2014/main" id="{653D8B70-FE0A-9DC5-C9D4-D0B3A428E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2F90-F304-3E83-D554-3356EB2143A9}"/>
              </a:ext>
            </a:extLst>
          </p:cNvPr>
          <p:cNvSpPr>
            <a:spLocks noGrp="1"/>
          </p:cNvSpPr>
          <p:nvPr>
            <p:ph type="sldNum" sz="quarter" idx="12"/>
          </p:nvPr>
        </p:nvSpPr>
        <p:spPr/>
        <p:txBody>
          <a:bodyPr/>
          <a:lstStyle/>
          <a:p>
            <a:fld id="{D0C47302-45EC-2D4E-930B-43B18B6D1787}" type="slidenum">
              <a:rPr lang="en-US" smtClean="0"/>
              <a:t>‹#›</a:t>
            </a:fld>
            <a:endParaRPr lang="en-US"/>
          </a:p>
        </p:txBody>
      </p:sp>
    </p:spTree>
    <p:extLst>
      <p:ext uri="{BB962C8B-B14F-4D97-AF65-F5344CB8AC3E}">
        <p14:creationId xmlns:p14="http://schemas.microsoft.com/office/powerpoint/2010/main" val="13854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19CE7-1362-B12E-5393-E217B4147D8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E6F0D9EF-4CDE-5507-C65A-F4A0BFBEB2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2468A97A-DC34-B024-1A83-043338930E4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583AF5B2-F780-4912-8F10-4F32B1D8A105}" type="datetimeFigureOut">
              <a:rPr lang="en-US" altLang="x-none"/>
              <a:pPr>
                <a:defRPr/>
              </a:pPr>
              <a:t>6/30/2023</a:t>
            </a:fld>
            <a:endParaRPr lang="en-US" altLang="x-none"/>
          </a:p>
        </p:txBody>
      </p:sp>
      <p:sp>
        <p:nvSpPr>
          <p:cNvPr id="5" name="Footer Placeholder 4">
            <a:extLst>
              <a:ext uri="{FF2B5EF4-FFF2-40B4-BE49-F238E27FC236}">
                <a16:creationId xmlns:a16="http://schemas.microsoft.com/office/drawing/2014/main" id="{64FC5276-2ADB-F8C5-F110-9217D7E82B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07AC0D0-46F1-02F3-4DFC-1DABC3EA966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EF3F82-B0C0-48D0-9CEE-3B7D3F3F85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DE4A78-ABC0-FC71-71DE-32892D9FB3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78A0E7-0ADC-B8A9-28E1-F08277B742D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DF115-249A-1E5C-2F5A-9BF630AC2F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54FAB3-7720-0447-AA48-4140D90089E3}" type="datetimeFigureOut">
              <a:rPr lang="en-US" smtClean="0"/>
              <a:t>6/30/2023</a:t>
            </a:fld>
            <a:endParaRPr lang="en-US"/>
          </a:p>
        </p:txBody>
      </p:sp>
      <p:sp>
        <p:nvSpPr>
          <p:cNvPr id="5" name="Footer Placeholder 4">
            <a:extLst>
              <a:ext uri="{FF2B5EF4-FFF2-40B4-BE49-F238E27FC236}">
                <a16:creationId xmlns:a16="http://schemas.microsoft.com/office/drawing/2014/main" id="{7B225ABE-566E-6BFA-CA6F-3649762377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AE362B-D13A-512A-F30A-AF7C18AF0EB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C47302-45EC-2D4E-930B-43B18B6D1787}" type="slidenum">
              <a:rPr lang="en-US" smtClean="0"/>
              <a:t>‹#›</a:t>
            </a:fld>
            <a:endParaRPr lang="en-US"/>
          </a:p>
        </p:txBody>
      </p:sp>
    </p:spTree>
    <p:extLst>
      <p:ext uri="{BB962C8B-B14F-4D97-AF65-F5344CB8AC3E}">
        <p14:creationId xmlns:p14="http://schemas.microsoft.com/office/powerpoint/2010/main" val="130526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hronicmigrainewarrior.com/2012_06_23_archive.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jHffEt-MXjI?start=42&amp;feature=oembed" TargetMode="Externa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learn.e-limu.org/topic/view/?c=29&amp;t=162" TargetMode="External"/><Relationship Id="rId5" Type="http://schemas.openxmlformats.org/officeDocument/2006/relationships/image" Target="../media/image15.jpeg"/><Relationship Id="rId4" Type="http://schemas.openxmlformats.org/officeDocument/2006/relationships/hyperlink" Target="http://arjunpuriinqatar.blogspot.com/2017/10/catastrophic-lack-of-sleep-in-modern.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commons.wikimedia.org/wiki/File:Stadium_lights.jpg"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freefoodphotos.com/imagelibrary/drink/slides/ice_spirit_drink.html" TargetMode="External"/><Relationship Id="rId5" Type="http://schemas.openxmlformats.org/officeDocument/2006/relationships/image" Target="../media/image17.jpeg"/><Relationship Id="rId10" Type="http://schemas.openxmlformats.org/officeDocument/2006/relationships/hyperlink" Target="https://www.wisc-online.com/asset-repository/viewasset?id=2309" TargetMode="External"/><Relationship Id="rId4" Type="http://schemas.openxmlformats.org/officeDocument/2006/relationships/hyperlink" Target="https://commons.wikimedia.org/wiki/File:Cappuccino_at_Sightglass_Coffee.jpg" TargetMode="External"/><Relationship Id="rId9"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migrainecanada.org/" TargetMode="External"/><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headachesociety.ca/" TargetMode="External"/><Relationship Id="rId9"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headachesociety.ca/for-patient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nature.com/articles/d41586-020-02861-w" TargetMode="External"/><Relationship Id="rId13" Type="http://schemas.openxmlformats.org/officeDocument/2006/relationships/hyperlink" Target="https://premierneurologycenter.com/conditions-treatment/tension-headache/" TargetMode="External"/><Relationship Id="rId18" Type="http://schemas.openxmlformats.org/officeDocument/2006/relationships/hyperlink" Target="https://www.wisc-online.com/asset-repository/viewasset?id=2309" TargetMode="External"/><Relationship Id="rId26" Type="http://schemas.openxmlformats.org/officeDocument/2006/relationships/hyperlink" Target="https://migrainetracker.ca/" TargetMode="External"/><Relationship Id="rId3" Type="http://schemas.openxmlformats.org/officeDocument/2006/relationships/hyperlink" Target="https://www.freepik.com/premium-vector/cartoon-iceberg-growler-floating-ocean-underwater-part-iceberg-tip-giant-ice-ship-vector-background-illustration_29360669.htm" TargetMode="External"/><Relationship Id="rId21" Type="http://schemas.openxmlformats.org/officeDocument/2006/relationships/hyperlink" Target="https://commons.wikimedia.org/wiki/File:Cappuccino_at_Sightglass_Coffee.jpg" TargetMode="External"/><Relationship Id="rId7" Type="http://schemas.openxmlformats.org/officeDocument/2006/relationships/hyperlink" Target="https://creativecommons.org/licenses/by-nc-sa/3.0/" TargetMode="External"/><Relationship Id="rId12" Type="http://schemas.openxmlformats.org/officeDocument/2006/relationships/hyperlink" Target="https://visionscienceacademy.org/visual-dysfunction-in-migraine/" TargetMode="External"/><Relationship Id="rId17" Type="http://schemas.openxmlformats.org/officeDocument/2006/relationships/hyperlink" Target="https://creativecommons.org/licenses/by-nc-nd/3.0/" TargetMode="External"/><Relationship Id="rId25" Type="http://schemas.openxmlformats.org/officeDocument/2006/relationships/hyperlink" Target="https://migrainebuddy.com/" TargetMode="External"/><Relationship Id="rId2" Type="http://schemas.openxmlformats.org/officeDocument/2006/relationships/hyperlink" Target="https://www.pngkit.com/bigpic/u2q8w7u2e6t4t4i1/" TargetMode="External"/><Relationship Id="rId16" Type="http://schemas.openxmlformats.org/officeDocument/2006/relationships/hyperlink" Target="https://learn.e-limu.org/topic/view/?c=29&amp;t=162" TargetMode="External"/><Relationship Id="rId20" Type="http://schemas.openxmlformats.org/officeDocument/2006/relationships/hyperlink" Target="https://creativecommons.org/licenses/by-sa/3.0/" TargetMode="External"/><Relationship Id="rId1" Type="http://schemas.openxmlformats.org/officeDocument/2006/relationships/slideLayout" Target="../slideLayouts/slideLayout8.xml"/><Relationship Id="rId6" Type="http://schemas.openxmlformats.org/officeDocument/2006/relationships/hyperlink" Target="http://www.chronicmigrainewarrior.com/2012_06_23_archive.html" TargetMode="External"/><Relationship Id="rId11" Type="http://schemas.openxmlformats.org/officeDocument/2006/relationships/hyperlink" Target="https://cureheadaches.org/2019/08/14/migraine-and-aura/" TargetMode="External"/><Relationship Id="rId24" Type="http://schemas.openxmlformats.org/officeDocument/2006/relationships/hyperlink" Target="https://migrainecanada.org/diaries/" TargetMode="External"/><Relationship Id="rId5" Type="http://schemas.openxmlformats.org/officeDocument/2006/relationships/hyperlink" Target="https://creativecommons.org/licenses/by-nc/3.0/" TargetMode="External"/><Relationship Id="rId15" Type="http://schemas.openxmlformats.org/officeDocument/2006/relationships/hyperlink" Target="http://arjunpuriinqatar.blogspot.com/2017/10/catastrophic-lack-of-sleep-in-modern.html" TargetMode="External"/><Relationship Id="rId23" Type="http://schemas.openxmlformats.org/officeDocument/2006/relationships/hyperlink" Target="https://creativecommons.org/licenses/by/3.0/" TargetMode="External"/><Relationship Id="rId10" Type="http://schemas.openxmlformats.org/officeDocument/2006/relationships/hyperlink" Target="https://premierneurologycenter.com/conditions-treatment/migraine-headache/" TargetMode="External"/><Relationship Id="rId19" Type="http://schemas.openxmlformats.org/officeDocument/2006/relationships/hyperlink" Target="http://commons.wikimedia.org/wiki/File:Stadium_lights.jpg" TargetMode="External"/><Relationship Id="rId4" Type="http://schemas.openxmlformats.org/officeDocument/2006/relationships/hyperlink" Target="https://www.pngall.com/jigsaw-puzzle-png/" TargetMode="External"/><Relationship Id="rId9" Type="http://schemas.openxmlformats.org/officeDocument/2006/relationships/hyperlink" Target="https://migrainebuddy.com/what-is-a-migraine-aura/" TargetMode="External"/><Relationship Id="rId14" Type="http://schemas.openxmlformats.org/officeDocument/2006/relationships/hyperlink" Target="https://premierneurologycenter.com/conditions-treatment/cluster-headache/" TargetMode="External"/><Relationship Id="rId22" Type="http://schemas.openxmlformats.org/officeDocument/2006/relationships/hyperlink" Target="http://www.freefoodphotos.com/imagelibrary/drink/slides/ice_spirit_drink.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ngall.com/jigsaw-puzzle-p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DAB24C55-737A-EF4C-6A7E-9BD4B3292402}"/>
              </a:ext>
            </a:extLst>
          </p:cNvPr>
          <p:cNvSpPr>
            <a:spLocks noGrp="1"/>
          </p:cNvSpPr>
          <p:nvPr>
            <p:ph type="ctrTitle"/>
          </p:nvPr>
        </p:nvSpPr>
        <p:spPr>
          <a:xfrm>
            <a:off x="422833" y="1104795"/>
            <a:ext cx="8458200" cy="1470025"/>
          </a:xfrm>
        </p:spPr>
        <p:txBody>
          <a:bodyPr/>
          <a:lstStyle/>
          <a:p>
            <a:pPr eaLnBrk="1" hangingPunct="1"/>
            <a:r>
              <a:rPr lang="en-US" altLang="en-US" dirty="0">
                <a:cs typeface="Calibri" panose="020F0502020204030204" pitchFamily="34" charset="0"/>
              </a:rPr>
              <a:t>Session 1: Migraine 101</a:t>
            </a:r>
          </a:p>
        </p:txBody>
      </p:sp>
      <p:sp>
        <p:nvSpPr>
          <p:cNvPr id="10242" name="Subtitle 2">
            <a:extLst>
              <a:ext uri="{FF2B5EF4-FFF2-40B4-BE49-F238E27FC236}">
                <a16:creationId xmlns:a16="http://schemas.microsoft.com/office/drawing/2014/main" id="{CD985A06-05FD-A35C-B457-B9E28A2010EC}"/>
              </a:ext>
            </a:extLst>
          </p:cNvPr>
          <p:cNvSpPr>
            <a:spLocks noGrp="1"/>
          </p:cNvSpPr>
          <p:nvPr>
            <p:ph type="subTitle" idx="1"/>
          </p:nvPr>
        </p:nvSpPr>
        <p:spPr>
          <a:xfrm>
            <a:off x="447954" y="2524579"/>
            <a:ext cx="8245475" cy="609009"/>
          </a:xfrm>
        </p:spPr>
        <p:txBody>
          <a:bodyPr/>
          <a:lstStyle/>
          <a:p>
            <a:r>
              <a:rPr lang="en-US" altLang="en-US" sz="3000" b="1" dirty="0">
                <a:ea typeface="MS PGothic"/>
              </a:rPr>
              <a:t>Facilitator: [</a:t>
            </a:r>
            <a:r>
              <a:rPr lang="en-US" altLang="en-US" sz="3000" b="1" dirty="0">
                <a:solidFill>
                  <a:srgbClr val="FF0000"/>
                </a:solidFill>
                <a:ea typeface="MS PGothic"/>
              </a:rPr>
              <a:t>INSERT NAME HERE</a:t>
            </a:r>
            <a:r>
              <a:rPr lang="en-US" altLang="en-US" sz="3000" b="1" dirty="0">
                <a:ea typeface="MS PGothic"/>
              </a:rPr>
              <a:t>]</a:t>
            </a:r>
            <a:endParaRPr lang="en-US" b="1" dirty="0"/>
          </a:p>
          <a:p>
            <a:pPr eaLnBrk="1" hangingPunct="1"/>
            <a:endParaRPr lang="en-US" altLang="en-US">
              <a:latin typeface="Calibri Light" panose="020F0302020204030204" pitchFamily="34" charset="0"/>
              <a:cs typeface="Calibri Light" panose="020F0302020204030204" pitchFamily="34" charset="0"/>
            </a:endParaRPr>
          </a:p>
          <a:p>
            <a:r>
              <a:rPr lang="en-US" sz="2400" b="1" dirty="0">
                <a:ea typeface="MS PGothic"/>
              </a:rPr>
              <a:t>[</a:t>
            </a:r>
            <a:r>
              <a:rPr lang="en-US" sz="2400" b="1" dirty="0">
                <a:solidFill>
                  <a:srgbClr val="FF0000"/>
                </a:solidFill>
                <a:ea typeface="MS PGothic"/>
              </a:rPr>
              <a:t>INSERT DATE &amp; TIME HERE</a:t>
            </a:r>
            <a:r>
              <a:rPr lang="en-US" sz="2400" b="1" dirty="0">
                <a:ea typeface="MS PGothic"/>
              </a:rPr>
              <a:t>] </a:t>
            </a:r>
            <a:endParaRPr lang="en-US" sz="2400" dirty="0">
              <a:ea typeface="MS PGothic"/>
            </a:endParaRPr>
          </a:p>
          <a:p>
            <a:endParaRPr lang="en-US" sz="1800" b="1">
              <a:ea typeface="MS PGothic"/>
            </a:endParaRPr>
          </a:p>
          <a:p>
            <a:r>
              <a:rPr lang="en-US" sz="1800" b="1" dirty="0">
                <a:ea typeface="MS PGothic"/>
              </a:rPr>
              <a:t>NOTICE: This slide deck intended for educational purposes only and you are encouraged to adapt this slide deck to suit your clinic, services and community.</a:t>
            </a:r>
          </a:p>
        </p:txBody>
      </p:sp>
      <p:sp>
        <p:nvSpPr>
          <p:cNvPr id="3" name="TextBox 2">
            <a:extLst>
              <a:ext uri="{FF2B5EF4-FFF2-40B4-BE49-F238E27FC236}">
                <a16:creationId xmlns:a16="http://schemas.microsoft.com/office/drawing/2014/main" id="{83371628-6C4B-9D7D-DCE9-E8003EFDEBE0}"/>
              </a:ext>
            </a:extLst>
          </p:cNvPr>
          <p:cNvSpPr txBox="1"/>
          <p:nvPr/>
        </p:nvSpPr>
        <p:spPr>
          <a:xfrm>
            <a:off x="443439" y="6205267"/>
            <a:ext cx="81946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i="1" dirty="0">
                <a:solidFill>
                  <a:schemeClr val="bg1"/>
                </a:solidFill>
                <a:latin typeface="Calibri"/>
                <a:ea typeface="MS PGothic"/>
                <a:cs typeface="Calibri"/>
              </a:rPr>
              <a:t>This slide deck was created in 2019 at the UBC Pharmacists Clinic by Dr. Jillian Reardon,  BSc (Pharm), ACPR, PharmD, RPh, with the help of Caitlin Chew (PY3) and adapted in June 2023 by Dr. Nikki Domanski, BSc, PharmD, RPh, ACPR and Carmen Leung (PY3). </a:t>
            </a:r>
            <a:endParaRPr lang="en-US" sz="1200" dirty="0">
              <a:solidFill>
                <a:schemeClr val="bg1"/>
              </a:solidFill>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A973597B-AEE2-683D-819D-972051A7D91A}"/>
              </a:ext>
            </a:extLst>
          </p:cNvPr>
          <p:cNvSpPr>
            <a:spLocks noGrp="1"/>
          </p:cNvSpPr>
          <p:nvPr>
            <p:ph type="title"/>
          </p:nvPr>
        </p:nvSpPr>
        <p:spPr>
          <a:xfrm>
            <a:off x="457200" y="457200"/>
            <a:ext cx="8229600" cy="1143000"/>
          </a:xfrm>
        </p:spPr>
        <p:txBody>
          <a:bodyPr/>
          <a:lstStyle/>
          <a:p>
            <a:r>
              <a:rPr lang="en-US" altLang="en-US"/>
              <a:t>Migraine</a:t>
            </a:r>
          </a:p>
        </p:txBody>
      </p:sp>
      <p:sp>
        <p:nvSpPr>
          <p:cNvPr id="28674" name="Content Placeholder 2">
            <a:extLst>
              <a:ext uri="{FF2B5EF4-FFF2-40B4-BE49-F238E27FC236}">
                <a16:creationId xmlns:a16="http://schemas.microsoft.com/office/drawing/2014/main" id="{8CE19D51-1AD5-9873-B9F4-999A51B9387A}"/>
              </a:ext>
            </a:extLst>
          </p:cNvPr>
          <p:cNvSpPr>
            <a:spLocks noGrp="1"/>
          </p:cNvSpPr>
          <p:nvPr>
            <p:ph idx="1"/>
          </p:nvPr>
        </p:nvSpPr>
        <p:spPr/>
        <p:txBody>
          <a:bodyPr/>
          <a:lstStyle/>
          <a:p>
            <a:r>
              <a:rPr lang="en-US" altLang="en-US">
                <a:latin typeface="Calibri Light" panose="020F0302020204030204" pitchFamily="34" charset="0"/>
                <a:cs typeface="Calibri Light" panose="020F0302020204030204" pitchFamily="34" charset="0"/>
              </a:rPr>
              <a:t>Common myth </a:t>
            </a:r>
            <a:r>
              <a:rPr lang="en-US" altLang="en-US" i="1">
                <a:latin typeface="Calibri Light" panose="020F0302020204030204" pitchFamily="34" charset="0"/>
                <a:cs typeface="Calibri Light" panose="020F0302020204030204" pitchFamily="34" charset="0"/>
              </a:rPr>
              <a:t>“It’s all in your head” </a:t>
            </a:r>
          </a:p>
          <a:p>
            <a:r>
              <a:rPr lang="en-US" altLang="en-US" b="1">
                <a:latin typeface="Calibri Light" panose="020F0302020204030204" pitchFamily="34" charset="0"/>
                <a:cs typeface="Calibri Light" panose="020F0302020204030204" pitchFamily="34" charset="0"/>
              </a:rPr>
              <a:t>Migraine is a neurological disorder.</a:t>
            </a:r>
          </a:p>
          <a:p>
            <a:endParaRPr lang="en-US" altLang="en-US" b="1">
              <a:latin typeface="Calibri Light" panose="020F0302020204030204" pitchFamily="34" charset="0"/>
              <a:cs typeface="Calibri Light" panose="020F0302020204030204" pitchFamily="34" charset="0"/>
            </a:endParaRPr>
          </a:p>
          <a:p>
            <a:endParaRPr lang="en-US" altLang="en-US" b="1">
              <a:latin typeface="Calibri Light" panose="020F0302020204030204" pitchFamily="34" charset="0"/>
              <a:cs typeface="Calibri Light" panose="020F0302020204030204" pitchFamily="34" charset="0"/>
            </a:endParaRPr>
          </a:p>
          <a:p>
            <a:endParaRPr lang="en-US" altLang="en-US" b="1">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p:txBody>
      </p:sp>
      <p:pic>
        <p:nvPicPr>
          <p:cNvPr id="3" name="Picture 2" descr="A picture containing invertebrate, coelenterate&#10;&#10;Description automatically generated">
            <a:extLst>
              <a:ext uri="{FF2B5EF4-FFF2-40B4-BE49-F238E27FC236}">
                <a16:creationId xmlns:a16="http://schemas.microsoft.com/office/drawing/2014/main" id="{2A14F32E-DDA2-FC75-70B3-2A24B240E3D7}"/>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2299724" y="2994703"/>
            <a:ext cx="4038850" cy="3406097"/>
          </a:xfrm>
          <a:prstGeom prst="rect">
            <a:avLst/>
          </a:prstGeom>
        </p:spPr>
      </p:pic>
      <p:sp>
        <p:nvSpPr>
          <p:cNvPr id="2" name="TextBox 1">
            <a:extLst>
              <a:ext uri="{FF2B5EF4-FFF2-40B4-BE49-F238E27FC236}">
                <a16:creationId xmlns:a16="http://schemas.microsoft.com/office/drawing/2014/main" id="{A5304EF5-4EBC-6879-0540-CDB52915C4DC}"/>
              </a:ext>
            </a:extLst>
          </p:cNvPr>
          <p:cNvSpPr txBox="1"/>
          <p:nvPr/>
        </p:nvSpPr>
        <p:spPr>
          <a:xfrm>
            <a:off x="8490121" y="6592574"/>
            <a:ext cx="4038600" cy="317500"/>
          </a:xfrm>
          <a:prstGeom prst="rect">
            <a:avLst/>
          </a:prstGeom>
        </p:spPr>
        <p:txBody>
          <a:bodyPr lIns="91440" tIns="45720" rIns="91440" bIns="45720" anchor="t">
            <a:normAutofit/>
          </a:bodyPr>
          <a:lstStyle/>
          <a:p>
            <a:r>
              <a:rPr lang="en-US" sz="1000">
                <a:latin typeface="Calibri"/>
                <a:ea typeface="MS PGothic"/>
                <a:cs typeface="Calibri"/>
              </a:rPr>
              <a:t>Image 4</a:t>
            </a:r>
            <a:endParaRPr lang="en-US" sz="100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BA0A1FE-FA88-8DCF-3D48-3F1100C34031}"/>
              </a:ext>
            </a:extLst>
          </p:cNvPr>
          <p:cNvSpPr>
            <a:spLocks noGrp="1"/>
          </p:cNvSpPr>
          <p:nvPr>
            <p:ph type="title"/>
          </p:nvPr>
        </p:nvSpPr>
        <p:spPr/>
        <p:txBody>
          <a:bodyPr/>
          <a:lstStyle/>
          <a:p>
            <a:r>
              <a:rPr lang="en-US" altLang="en-US"/>
              <a:t>Causes of Migraine</a:t>
            </a:r>
          </a:p>
        </p:txBody>
      </p:sp>
      <p:sp>
        <p:nvSpPr>
          <p:cNvPr id="3" name="Content Placeholder 2">
            <a:extLst>
              <a:ext uri="{FF2B5EF4-FFF2-40B4-BE49-F238E27FC236}">
                <a16:creationId xmlns:a16="http://schemas.microsoft.com/office/drawing/2014/main" id="{7F1AD0B2-3C3B-E1BF-1921-99E08C4316C3}"/>
              </a:ext>
            </a:extLst>
          </p:cNvPr>
          <p:cNvSpPr>
            <a:spLocks noGrp="1"/>
          </p:cNvSpPr>
          <p:nvPr>
            <p:ph idx="1"/>
          </p:nvPr>
        </p:nvSpPr>
        <p:spPr/>
        <p:txBody>
          <a:bodyPr>
            <a:normAutofit fontScale="92500" lnSpcReduction="10000"/>
          </a:bodyPr>
          <a:lstStyle/>
          <a:p>
            <a:pPr>
              <a:buFont typeface="Arial" charset="0"/>
              <a:buChar char="•"/>
              <a:defRPr/>
            </a:pPr>
            <a:r>
              <a:rPr lang="en-US" altLang="x-none">
                <a:latin typeface="Calibri Light" charset="0"/>
                <a:ea typeface="ＭＳ Ｐゴシック" charset="-128"/>
              </a:rPr>
              <a:t>Mechanism of migraine is not completely understood</a:t>
            </a:r>
          </a:p>
          <a:p>
            <a:pPr>
              <a:buFont typeface="Arial" charset="0"/>
              <a:buChar char="•"/>
              <a:defRPr/>
            </a:pPr>
            <a:r>
              <a:rPr lang="en-US" altLang="x-none">
                <a:latin typeface="Calibri Light" charset="0"/>
                <a:ea typeface="ＭＳ Ｐゴシック" charset="-128"/>
              </a:rPr>
              <a:t>Research suggests a complex interaction of multiple </a:t>
            </a:r>
            <a:r>
              <a:rPr lang="en-US" altLang="x-none" b="1">
                <a:solidFill>
                  <a:schemeClr val="accent1"/>
                </a:solidFill>
                <a:latin typeface="Calibri Light" charset="0"/>
                <a:ea typeface="ＭＳ Ｐゴシック" charset="-128"/>
              </a:rPr>
              <a:t>genetic and environmental factors</a:t>
            </a:r>
            <a:endParaRPr lang="en-US" altLang="x-none">
              <a:latin typeface="Calibri Light" charset="0"/>
              <a:ea typeface="ＭＳ Ｐゴシック" charset="-128"/>
            </a:endParaRPr>
          </a:p>
          <a:p>
            <a:pPr>
              <a:buFont typeface="Arial" charset="0"/>
              <a:buChar char="•"/>
              <a:defRPr/>
            </a:pPr>
            <a:r>
              <a:rPr lang="en-US" altLang="x-none">
                <a:latin typeface="Calibri Light" charset="0"/>
                <a:ea typeface="ＭＳ Ｐゴシック" charset="-128"/>
              </a:rPr>
              <a:t>Genetic factors</a:t>
            </a:r>
          </a:p>
          <a:p>
            <a:pPr lvl="1">
              <a:buFont typeface="Courier New" charset="0"/>
              <a:buChar char="o"/>
              <a:defRPr/>
            </a:pPr>
            <a:r>
              <a:rPr lang="en-US" altLang="x-none">
                <a:latin typeface="Calibri Light" charset="0"/>
                <a:ea typeface="ＭＳ Ｐゴシック" charset="-128"/>
              </a:rPr>
              <a:t>~50% heritability </a:t>
            </a:r>
          </a:p>
          <a:p>
            <a:pPr lvl="1">
              <a:buFont typeface="Courier New" charset="0"/>
              <a:buChar char="o"/>
              <a:defRPr/>
            </a:pPr>
            <a:r>
              <a:rPr lang="en-US" altLang="x-none">
                <a:latin typeface="Calibri Light" charset="0"/>
                <a:ea typeface="ＭＳ Ｐゴシック" charset="-128"/>
              </a:rPr>
              <a:t>Genetics makes nervous system highly excitable</a:t>
            </a:r>
          </a:p>
          <a:p>
            <a:pPr>
              <a:buFont typeface="Arial" charset="0"/>
              <a:buChar char="•"/>
              <a:defRPr/>
            </a:pPr>
            <a:r>
              <a:rPr lang="en-US" altLang="x-none">
                <a:latin typeface="Calibri Light" charset="0"/>
                <a:ea typeface="ＭＳ Ｐゴシック" charset="-128"/>
              </a:rPr>
              <a:t>Environmental factors</a:t>
            </a:r>
          </a:p>
          <a:p>
            <a:pPr lvl="1">
              <a:buFont typeface="Courier New" charset="0"/>
              <a:buChar char="o"/>
              <a:defRPr/>
            </a:pPr>
            <a:r>
              <a:rPr lang="en-US" altLang="x-none">
                <a:latin typeface="Calibri Light" charset="0"/>
                <a:ea typeface="ＭＳ Ｐゴシック" charset="-128"/>
              </a:rPr>
              <a:t>Changes in genes that predisposes individuals to migraine headache </a:t>
            </a:r>
          </a:p>
          <a:p>
            <a:pPr lvl="1">
              <a:buFont typeface="Arial" charset="0"/>
              <a:buChar char="–"/>
              <a:defRPr/>
            </a:pPr>
            <a:endParaRPr lang="en-US" altLang="x-none">
              <a:latin typeface="Calibri Light" charset="0"/>
              <a:ea typeface="ＭＳ Ｐゴシック"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EE9E3118-F92B-FF78-1FD1-2D46B6643724}"/>
              </a:ext>
            </a:extLst>
          </p:cNvPr>
          <p:cNvSpPr>
            <a:spLocks noChangeArrowheads="1"/>
          </p:cNvSpPr>
          <p:nvPr/>
        </p:nvSpPr>
        <p:spPr bwMode="auto">
          <a:xfrm>
            <a:off x="1846263" y="6611938"/>
            <a:ext cx="72977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None/>
            </a:pPr>
            <a:r>
              <a:rPr lang="en-US" altLang="en-US" sz="1000">
                <a:cs typeface="Calibri"/>
              </a:rPr>
              <a:t>Image 5</a:t>
            </a:r>
          </a:p>
        </p:txBody>
      </p:sp>
      <p:pic>
        <p:nvPicPr>
          <p:cNvPr id="3" name="Picture 3" descr="A picture containing shape&#10;&#10;Description automatically generated">
            <a:extLst>
              <a:ext uri="{FF2B5EF4-FFF2-40B4-BE49-F238E27FC236}">
                <a16:creationId xmlns:a16="http://schemas.microsoft.com/office/drawing/2014/main" id="{C42451E8-C149-9622-4809-F132683379A8}"/>
              </a:ext>
            </a:extLst>
          </p:cNvPr>
          <p:cNvPicPr>
            <a:picLocks noChangeAspect="1"/>
          </p:cNvPicPr>
          <p:nvPr/>
        </p:nvPicPr>
        <p:blipFill>
          <a:blip r:embed="rId3"/>
          <a:stretch>
            <a:fillRect/>
          </a:stretch>
        </p:blipFill>
        <p:spPr>
          <a:xfrm>
            <a:off x="114897" y="704850"/>
            <a:ext cx="8911996" cy="49757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984DCE90-0B09-7825-5C06-0DD5DDFBF592}"/>
              </a:ext>
            </a:extLst>
          </p:cNvPr>
          <p:cNvSpPr>
            <a:spLocks noGrp="1"/>
          </p:cNvSpPr>
          <p:nvPr>
            <p:ph type="title"/>
          </p:nvPr>
        </p:nvSpPr>
        <p:spPr/>
        <p:txBody>
          <a:bodyPr/>
          <a:lstStyle/>
          <a:p>
            <a:r>
              <a:rPr lang="en-US" altLang="en-US"/>
              <a:t>True/False</a:t>
            </a:r>
          </a:p>
        </p:txBody>
      </p:sp>
      <p:sp>
        <p:nvSpPr>
          <p:cNvPr id="34818" name="Content Placeholder 2">
            <a:extLst>
              <a:ext uri="{FF2B5EF4-FFF2-40B4-BE49-F238E27FC236}">
                <a16:creationId xmlns:a16="http://schemas.microsoft.com/office/drawing/2014/main" id="{3EE27E9B-12BE-0240-8959-054EA4BB5176}"/>
              </a:ext>
            </a:extLst>
          </p:cNvPr>
          <p:cNvSpPr>
            <a:spLocks noGrp="1"/>
          </p:cNvSpPr>
          <p:nvPr>
            <p:ph idx="1"/>
          </p:nvPr>
        </p:nvSpPr>
        <p:spPr/>
        <p:txBody>
          <a:bodyPr/>
          <a:lstStyle/>
          <a:p>
            <a:r>
              <a:rPr lang="en-US" altLang="en-US">
                <a:latin typeface="Calibri Light" panose="020F0302020204030204" pitchFamily="34" charset="0"/>
                <a:cs typeface="Calibri Light" panose="020F0302020204030204" pitchFamily="34" charset="0"/>
              </a:rPr>
              <a:t>Not all headaches are migraines.</a:t>
            </a:r>
          </a:p>
          <a:p>
            <a:r>
              <a:rPr lang="en-US" altLang="en-US">
                <a:latin typeface="Calibri Light" panose="020F0302020204030204" pitchFamily="34" charset="0"/>
                <a:cs typeface="Calibri Light" panose="020F0302020204030204" pitchFamily="34" charset="0"/>
              </a:rPr>
              <a:t>You must have an aura for it to be a migraine.</a:t>
            </a:r>
          </a:p>
          <a:p>
            <a:endParaRPr lang="en-US" altLang="en-US">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E212EE57-2A2F-0EC2-839D-1F249C5E80AA}"/>
              </a:ext>
            </a:extLst>
          </p:cNvPr>
          <p:cNvSpPr txBox="1">
            <a:spLocks noChangeArrowheads="1"/>
          </p:cNvSpPr>
          <p:nvPr/>
        </p:nvSpPr>
        <p:spPr bwMode="auto">
          <a:xfrm>
            <a:off x="6315966" y="1640740"/>
            <a:ext cx="18227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b="1">
                <a:solidFill>
                  <a:srgbClr val="00B050"/>
                </a:solidFill>
                <a:latin typeface="Calibri"/>
                <a:ea typeface="MS PGothic"/>
                <a:cs typeface="Calibri"/>
              </a:rPr>
              <a:t>TRUE</a:t>
            </a:r>
          </a:p>
        </p:txBody>
      </p:sp>
      <p:sp>
        <p:nvSpPr>
          <p:cNvPr id="3" name="TextBox 2">
            <a:extLst>
              <a:ext uri="{FF2B5EF4-FFF2-40B4-BE49-F238E27FC236}">
                <a16:creationId xmlns:a16="http://schemas.microsoft.com/office/drawing/2014/main" id="{28DD93D6-BF80-3DF9-51B9-DF780B5CFAE0}"/>
              </a:ext>
            </a:extLst>
          </p:cNvPr>
          <p:cNvSpPr txBox="1">
            <a:spLocks noChangeArrowheads="1"/>
          </p:cNvSpPr>
          <p:nvPr/>
        </p:nvSpPr>
        <p:spPr bwMode="auto">
          <a:xfrm>
            <a:off x="6318677" y="2651048"/>
            <a:ext cx="1161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b="1">
                <a:solidFill>
                  <a:srgbClr val="C00000"/>
                </a:solidFill>
                <a:latin typeface="Calibri"/>
                <a:ea typeface="MS PGothic"/>
                <a:cs typeface="Calibri"/>
              </a:rPr>
              <a:t>FALSE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1C58897-8533-7A23-19F4-3C01996E1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81" y="246146"/>
            <a:ext cx="7750838" cy="6365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9AD804-FFB5-DFF5-A6B8-B4906311EEA6}"/>
              </a:ext>
            </a:extLst>
          </p:cNvPr>
          <p:cNvSpPr txBox="1"/>
          <p:nvPr/>
        </p:nvSpPr>
        <p:spPr>
          <a:xfrm>
            <a:off x="8560684" y="6611853"/>
            <a:ext cx="2169994" cy="246147"/>
          </a:xfrm>
          <a:prstGeom prst="rect">
            <a:avLst/>
          </a:prstGeom>
          <a:noFill/>
        </p:spPr>
        <p:txBody>
          <a:bodyPr wrap="square" lIns="91440" tIns="45720" rIns="91440" bIns="45720" rtlCol="0" anchor="t">
            <a:spAutoFit/>
          </a:bodyPr>
          <a:lstStyle/>
          <a:p>
            <a:r>
              <a:rPr lang="en-US" sz="1000">
                <a:latin typeface="Calibri"/>
                <a:ea typeface="MS PGothic"/>
                <a:cs typeface="Calibri"/>
              </a:rPr>
              <a:t>Image 6 </a:t>
            </a:r>
            <a:endParaRPr lang="en-US" sz="1000">
              <a:latin typeface="Calibri"/>
              <a:ea typeface="MS P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9D101A2-27DA-E974-9551-3389B27B74B0}"/>
              </a:ext>
            </a:extLst>
          </p:cNvPr>
          <p:cNvSpPr>
            <a:spLocks noGrp="1"/>
          </p:cNvSpPr>
          <p:nvPr>
            <p:ph type="title"/>
          </p:nvPr>
        </p:nvSpPr>
        <p:spPr/>
        <p:txBody>
          <a:bodyPr/>
          <a:lstStyle/>
          <a:p>
            <a:r>
              <a:rPr lang="en-US" altLang="en-US">
                <a:ea typeface="MS PGothic"/>
              </a:rPr>
              <a:t>Headache types we will cover</a:t>
            </a:r>
          </a:p>
        </p:txBody>
      </p:sp>
      <p:sp>
        <p:nvSpPr>
          <p:cNvPr id="31746" name="Content Placeholder 2">
            <a:extLst>
              <a:ext uri="{FF2B5EF4-FFF2-40B4-BE49-F238E27FC236}">
                <a16:creationId xmlns:a16="http://schemas.microsoft.com/office/drawing/2014/main" id="{0D7C64B6-7195-15B0-5BFC-7E7A1F52515D}"/>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sz="3000">
                <a:latin typeface="Calibri Light" panose="020F0302020204030204" pitchFamily="34" charset="0"/>
                <a:cs typeface="Calibri Light" panose="020F0302020204030204" pitchFamily="34" charset="0"/>
              </a:rPr>
              <a:t>Migraine with/without aura</a:t>
            </a:r>
          </a:p>
          <a:p>
            <a:pPr marL="514350" indent="-514350">
              <a:buFont typeface="Calibri" panose="020F0502020204030204" pitchFamily="34" charset="0"/>
              <a:buAutoNum type="arabicPeriod"/>
            </a:pPr>
            <a:r>
              <a:rPr lang="en-US" altLang="en-US" sz="3000">
                <a:latin typeface="Calibri Light" panose="020F0302020204030204" pitchFamily="34" charset="0"/>
                <a:cs typeface="Calibri Light" panose="020F0302020204030204" pitchFamily="34" charset="0"/>
              </a:rPr>
              <a:t>Tension headache</a:t>
            </a:r>
          </a:p>
          <a:p>
            <a:pPr marL="514350" indent="-514350">
              <a:buFont typeface="Calibri" panose="020F0502020204030204" pitchFamily="34" charset="0"/>
              <a:buAutoNum type="arabicPeriod"/>
            </a:pPr>
            <a:r>
              <a:rPr lang="en-US" altLang="en-US" sz="3000">
                <a:latin typeface="Calibri Light" panose="020F0302020204030204" pitchFamily="34" charset="0"/>
                <a:cs typeface="Calibri Light" panose="020F0302020204030204" pitchFamily="34" charset="0"/>
              </a:rPr>
              <a:t>Cluster headache </a:t>
            </a:r>
          </a:p>
          <a:p>
            <a:pPr marL="514350" indent="-514350">
              <a:buFont typeface="Calibri" panose="020F0502020204030204" pitchFamily="34" charset="0"/>
              <a:buAutoNum type="arabicPeriod"/>
            </a:pPr>
            <a:r>
              <a:rPr lang="en-US" altLang="en-US" sz="3000">
                <a:latin typeface="Calibri Light" panose="020F0302020204030204" pitchFamily="34" charset="0"/>
                <a:cs typeface="Calibri Light" panose="020F0302020204030204" pitchFamily="34" charset="0"/>
              </a:rPr>
              <a:t>Medication Overuse Headache (MOH)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E5B40646-B0D6-7F79-E0F6-D3BB64D1EAA4}"/>
              </a:ext>
            </a:extLst>
          </p:cNvPr>
          <p:cNvSpPr>
            <a:spLocks noGrp="1"/>
          </p:cNvSpPr>
          <p:nvPr>
            <p:ph type="title"/>
          </p:nvPr>
        </p:nvSpPr>
        <p:spPr/>
        <p:txBody>
          <a:bodyPr/>
          <a:lstStyle/>
          <a:p>
            <a:r>
              <a:rPr lang="en-US" altLang="en-US"/>
              <a:t>Migraine without Aura</a:t>
            </a:r>
          </a:p>
        </p:txBody>
      </p:sp>
      <p:pic>
        <p:nvPicPr>
          <p:cNvPr id="40962" name="Picture 1">
            <a:extLst>
              <a:ext uri="{FF2B5EF4-FFF2-40B4-BE49-F238E27FC236}">
                <a16:creationId xmlns:a16="http://schemas.microsoft.com/office/drawing/2014/main" id="{666C2280-3A2B-F6F9-8624-A2771F131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618" y="1417638"/>
            <a:ext cx="3106292" cy="440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B7C0CF6-FDF5-5194-33B6-91621334C52C}"/>
              </a:ext>
            </a:extLst>
          </p:cNvPr>
          <p:cNvSpPr txBox="1"/>
          <p:nvPr/>
        </p:nvSpPr>
        <p:spPr>
          <a:xfrm>
            <a:off x="8476904" y="6560268"/>
            <a:ext cx="6945282" cy="246221"/>
          </a:xfrm>
          <a:prstGeom prst="rect">
            <a:avLst/>
          </a:prstGeom>
          <a:noFill/>
        </p:spPr>
        <p:txBody>
          <a:bodyPr wrap="square" lIns="91440" tIns="45720" rIns="91440" bIns="45720" rtlCol="0" anchor="t">
            <a:spAutoFit/>
          </a:bodyPr>
          <a:lstStyle/>
          <a:p>
            <a:r>
              <a:rPr lang="en-US" sz="1000">
                <a:latin typeface="Calibri"/>
                <a:ea typeface="MS PGothic"/>
                <a:cs typeface="Calibri"/>
              </a:rPr>
              <a:t>Image 7</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3D919643-89F5-7B10-734B-0E2C49C43E45}"/>
              </a:ext>
            </a:extLst>
          </p:cNvPr>
          <p:cNvSpPr>
            <a:spLocks noGrp="1"/>
          </p:cNvSpPr>
          <p:nvPr>
            <p:ph type="title"/>
          </p:nvPr>
        </p:nvSpPr>
        <p:spPr/>
        <p:txBody>
          <a:bodyPr/>
          <a:lstStyle/>
          <a:p>
            <a:r>
              <a:rPr lang="en-US" altLang="en-US"/>
              <a:t>Aura</a:t>
            </a:r>
          </a:p>
        </p:txBody>
      </p:sp>
      <p:sp>
        <p:nvSpPr>
          <p:cNvPr id="45058" name="Content Placeholder 2">
            <a:extLst>
              <a:ext uri="{FF2B5EF4-FFF2-40B4-BE49-F238E27FC236}">
                <a16:creationId xmlns:a16="http://schemas.microsoft.com/office/drawing/2014/main" id="{F35E6062-FC3B-C10E-D41C-4E46982DDD93}"/>
              </a:ext>
            </a:extLst>
          </p:cNvPr>
          <p:cNvSpPr>
            <a:spLocks noGrp="1"/>
          </p:cNvSpPr>
          <p:nvPr>
            <p:ph idx="1"/>
          </p:nvPr>
        </p:nvSpPr>
        <p:spPr>
          <a:xfrm>
            <a:off x="457200" y="1254125"/>
            <a:ext cx="4278313" cy="5108575"/>
          </a:xfrm>
        </p:spPr>
        <p:txBody>
          <a:bodyPr/>
          <a:lstStyle/>
          <a:p>
            <a:r>
              <a:rPr lang="en-CA" altLang="en-US" sz="2800">
                <a:latin typeface="Calibri Light" panose="020F0302020204030204" pitchFamily="34" charset="0"/>
                <a:cs typeface="Calibri Light" panose="020F0302020204030204" pitchFamily="34" charset="0"/>
              </a:rPr>
              <a:t>Fully reversible visual, sensory, or speech symptoms but no motor weakness</a:t>
            </a:r>
          </a:p>
          <a:p>
            <a:r>
              <a:rPr lang="en-CA" altLang="en-US" sz="2800">
                <a:latin typeface="Calibri Light" panose="020F0302020204030204" pitchFamily="34" charset="0"/>
                <a:cs typeface="Calibri Light" panose="020F0302020204030204" pitchFamily="34" charset="0"/>
              </a:rPr>
              <a:t>Visual symptoms: </a:t>
            </a:r>
            <a:endParaRPr lang="en-US" altLang="en-US" sz="2800">
              <a:latin typeface="Calibri Light" panose="020F0302020204030204" pitchFamily="34" charset="0"/>
              <a:cs typeface="Calibri Light" panose="020F0302020204030204" pitchFamily="34" charset="0"/>
            </a:endParaRPr>
          </a:p>
          <a:p>
            <a:pPr lvl="1"/>
            <a:r>
              <a:rPr lang="en-CA" altLang="en-US" sz="2400" b="1">
                <a:latin typeface="Calibri Light" panose="020F0302020204030204" pitchFamily="34" charset="0"/>
                <a:cs typeface="Calibri Light" panose="020F0302020204030204" pitchFamily="34" charset="0"/>
              </a:rPr>
              <a:t> </a:t>
            </a:r>
            <a:r>
              <a:rPr lang="en-CA" altLang="en-US" sz="2400" b="1">
                <a:solidFill>
                  <a:schemeClr val="accent1"/>
                </a:solidFill>
                <a:latin typeface="Calibri Light" panose="020F0302020204030204" pitchFamily="34" charset="0"/>
                <a:cs typeface="Calibri Light" panose="020F0302020204030204" pitchFamily="34" charset="0"/>
              </a:rPr>
              <a:t>Positive</a:t>
            </a:r>
            <a:r>
              <a:rPr lang="en-CA" altLang="en-US" sz="2400">
                <a:latin typeface="Calibri Light" panose="020F0302020204030204" pitchFamily="34" charset="0"/>
                <a:cs typeface="Calibri Light" panose="020F0302020204030204" pitchFamily="34" charset="0"/>
              </a:rPr>
              <a:t>: flickering lights, spot, lines, pins and needles </a:t>
            </a:r>
            <a:endParaRPr lang="en-US" altLang="en-US" sz="2400">
              <a:latin typeface="Calibri Light" panose="020F0302020204030204" pitchFamily="34" charset="0"/>
              <a:cs typeface="Calibri Light" panose="020F0302020204030204" pitchFamily="34" charset="0"/>
            </a:endParaRPr>
          </a:p>
          <a:p>
            <a:pPr lvl="1"/>
            <a:r>
              <a:rPr lang="en-CA" altLang="en-US" sz="2400" b="1">
                <a:latin typeface="Calibri Light" panose="020F0302020204030204" pitchFamily="34" charset="0"/>
                <a:cs typeface="Calibri Light" panose="020F0302020204030204" pitchFamily="34" charset="0"/>
              </a:rPr>
              <a:t> </a:t>
            </a:r>
            <a:r>
              <a:rPr lang="en-CA" altLang="en-US" sz="2400" b="1">
                <a:solidFill>
                  <a:schemeClr val="accent1"/>
                </a:solidFill>
                <a:latin typeface="Calibri Light" panose="020F0302020204030204" pitchFamily="34" charset="0"/>
                <a:cs typeface="Calibri Light" panose="020F0302020204030204" pitchFamily="34" charset="0"/>
              </a:rPr>
              <a:t>Negative</a:t>
            </a:r>
            <a:r>
              <a:rPr lang="en-CA" altLang="en-US" sz="2400">
                <a:latin typeface="Calibri Light" panose="020F0302020204030204" pitchFamily="34" charset="0"/>
                <a:cs typeface="Calibri Light" panose="020F0302020204030204" pitchFamily="34" charset="0"/>
              </a:rPr>
              <a:t>: blind spots</a:t>
            </a:r>
            <a:endParaRPr lang="en-US" altLang="en-US" sz="2400">
              <a:latin typeface="Calibri Light" panose="020F0302020204030204" pitchFamily="34" charset="0"/>
              <a:cs typeface="Calibri Light" panose="020F0302020204030204" pitchFamily="34" charset="0"/>
            </a:endParaRPr>
          </a:p>
          <a:p>
            <a:r>
              <a:rPr lang="en-CA" altLang="en-US" sz="2800">
                <a:latin typeface="Calibri Light" panose="020F0302020204030204" pitchFamily="34" charset="0"/>
                <a:cs typeface="Calibri Light" panose="020F0302020204030204" pitchFamily="34" charset="0"/>
              </a:rPr>
              <a:t>Sensorimotor: tingling, numbness </a:t>
            </a:r>
            <a:endParaRPr lang="en-US" altLang="en-US" sz="2800">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p:txBody>
      </p:sp>
      <p:sp>
        <p:nvSpPr>
          <p:cNvPr id="45060" name="TextBox 4">
            <a:extLst>
              <a:ext uri="{FF2B5EF4-FFF2-40B4-BE49-F238E27FC236}">
                <a16:creationId xmlns:a16="http://schemas.microsoft.com/office/drawing/2014/main" id="{8E37344D-1699-9904-AF98-C3162BFB91AF}"/>
              </a:ext>
            </a:extLst>
          </p:cNvPr>
          <p:cNvSpPr txBox="1">
            <a:spLocks noChangeArrowheads="1"/>
          </p:cNvSpPr>
          <p:nvPr/>
        </p:nvSpPr>
        <p:spPr bwMode="auto">
          <a:xfrm>
            <a:off x="5602288" y="1417638"/>
            <a:ext cx="2205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t>Positive Visual Aura: </a:t>
            </a:r>
          </a:p>
        </p:txBody>
      </p:sp>
      <p:sp>
        <p:nvSpPr>
          <p:cNvPr id="45062" name="TextBox 6">
            <a:extLst>
              <a:ext uri="{FF2B5EF4-FFF2-40B4-BE49-F238E27FC236}">
                <a16:creationId xmlns:a16="http://schemas.microsoft.com/office/drawing/2014/main" id="{D87BFEAA-7661-448C-AAEF-73C455F34106}"/>
              </a:ext>
            </a:extLst>
          </p:cNvPr>
          <p:cNvSpPr txBox="1">
            <a:spLocks noChangeArrowheads="1"/>
          </p:cNvSpPr>
          <p:nvPr/>
        </p:nvSpPr>
        <p:spPr bwMode="auto">
          <a:xfrm>
            <a:off x="5602288" y="3721100"/>
            <a:ext cx="2205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t>Negative Visual Aura: </a:t>
            </a:r>
          </a:p>
        </p:txBody>
      </p:sp>
      <p:pic>
        <p:nvPicPr>
          <p:cNvPr id="1028" name="Picture 4" descr="Migraine and Aura | Will Erwin Headache Research Foundation">
            <a:extLst>
              <a:ext uri="{FF2B5EF4-FFF2-40B4-BE49-F238E27FC236}">
                <a16:creationId xmlns:a16="http://schemas.microsoft.com/office/drawing/2014/main" id="{55B5BD92-D09F-17D1-9A56-A16BEA0A3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288" y="1822532"/>
            <a:ext cx="2669059" cy="17802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16D0DF-E48C-3160-5A49-B70F6023DC14}"/>
              </a:ext>
            </a:extLst>
          </p:cNvPr>
          <p:cNvSpPr txBox="1"/>
          <p:nvPr/>
        </p:nvSpPr>
        <p:spPr>
          <a:xfrm>
            <a:off x="8328759" y="6617902"/>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Calibri"/>
                <a:cs typeface="Calibri"/>
              </a:rPr>
              <a:t>Images 8 - 9</a:t>
            </a:r>
          </a:p>
        </p:txBody>
      </p:sp>
      <p:pic>
        <p:nvPicPr>
          <p:cNvPr id="6" name="Picture 6" descr="A picture containing sky, outdoor, scene, road&#10;&#10;Description automatically generated">
            <a:extLst>
              <a:ext uri="{FF2B5EF4-FFF2-40B4-BE49-F238E27FC236}">
                <a16:creationId xmlns:a16="http://schemas.microsoft.com/office/drawing/2014/main" id="{9D95CDC6-FA9F-5AD1-6F06-13452F81F02E}"/>
              </a:ext>
            </a:extLst>
          </p:cNvPr>
          <p:cNvPicPr>
            <a:picLocks noChangeAspect="1"/>
          </p:cNvPicPr>
          <p:nvPr/>
        </p:nvPicPr>
        <p:blipFill>
          <a:blip r:embed="rId4"/>
          <a:stretch>
            <a:fillRect/>
          </a:stretch>
        </p:blipFill>
        <p:spPr>
          <a:xfrm>
            <a:off x="5571417" y="4198154"/>
            <a:ext cx="2743200" cy="15411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B529B5E0-7A32-9E06-C8D4-7F51ACC65306}"/>
              </a:ext>
            </a:extLst>
          </p:cNvPr>
          <p:cNvSpPr>
            <a:spLocks noGrp="1"/>
          </p:cNvSpPr>
          <p:nvPr>
            <p:ph type="title"/>
          </p:nvPr>
        </p:nvSpPr>
        <p:spPr/>
        <p:txBody>
          <a:bodyPr/>
          <a:lstStyle/>
          <a:p>
            <a:r>
              <a:rPr lang="en-US" altLang="en-US"/>
              <a:t>Migraine with Aura</a:t>
            </a:r>
          </a:p>
        </p:txBody>
      </p:sp>
      <p:pic>
        <p:nvPicPr>
          <p:cNvPr id="43010" name="Picture 1">
            <a:extLst>
              <a:ext uri="{FF2B5EF4-FFF2-40B4-BE49-F238E27FC236}">
                <a16:creationId xmlns:a16="http://schemas.microsoft.com/office/drawing/2014/main" id="{64A1D825-FF87-1956-2ECE-02DE79750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505" y="1260271"/>
            <a:ext cx="3055226" cy="433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C0537F-FC54-AACE-7603-6B5A3B66CC8E}"/>
              </a:ext>
            </a:extLst>
          </p:cNvPr>
          <p:cNvSpPr txBox="1"/>
          <p:nvPr/>
        </p:nvSpPr>
        <p:spPr>
          <a:xfrm>
            <a:off x="8476904" y="6607499"/>
            <a:ext cx="6945282" cy="246221"/>
          </a:xfrm>
          <a:prstGeom prst="rect">
            <a:avLst/>
          </a:prstGeom>
          <a:noFill/>
        </p:spPr>
        <p:txBody>
          <a:bodyPr wrap="square" lIns="91440" tIns="45720" rIns="91440" bIns="45720" rtlCol="0" anchor="t">
            <a:spAutoFit/>
          </a:bodyPr>
          <a:lstStyle/>
          <a:p>
            <a:r>
              <a:rPr lang="en-US" sz="1000">
                <a:cs typeface="Calibri"/>
              </a:rPr>
              <a:t>Image 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36678383-EAD1-2181-51C8-71D06E9CAFB4}"/>
              </a:ext>
            </a:extLst>
          </p:cNvPr>
          <p:cNvSpPr>
            <a:spLocks noGrp="1"/>
          </p:cNvSpPr>
          <p:nvPr>
            <p:ph type="title"/>
          </p:nvPr>
        </p:nvSpPr>
        <p:spPr>
          <a:xfrm>
            <a:off x="457200" y="250825"/>
            <a:ext cx="8229600" cy="1143000"/>
          </a:xfrm>
        </p:spPr>
        <p:txBody>
          <a:bodyPr/>
          <a:lstStyle/>
          <a:p>
            <a:r>
              <a:rPr lang="en-US" altLang="en-US"/>
              <a:t>Tension Headache</a:t>
            </a:r>
          </a:p>
        </p:txBody>
      </p:sp>
      <p:pic>
        <p:nvPicPr>
          <p:cNvPr id="1026" name="Picture 2" descr="graphic of headache affected area">
            <a:extLst>
              <a:ext uri="{FF2B5EF4-FFF2-40B4-BE49-F238E27FC236}">
                <a16:creationId xmlns:a16="http://schemas.microsoft.com/office/drawing/2014/main" id="{14C19FD4-0657-027F-E7F8-AD9B22E54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39" y="1393825"/>
            <a:ext cx="3731522" cy="41804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00A1F1-D8B7-72E5-F719-8BB4C9431C80}"/>
              </a:ext>
            </a:extLst>
          </p:cNvPr>
          <p:cNvSpPr txBox="1"/>
          <p:nvPr/>
        </p:nvSpPr>
        <p:spPr>
          <a:xfrm>
            <a:off x="8525674" y="6607175"/>
            <a:ext cx="6216732" cy="246221"/>
          </a:xfrm>
          <a:prstGeom prst="rect">
            <a:avLst/>
          </a:prstGeom>
          <a:noFill/>
        </p:spPr>
        <p:txBody>
          <a:bodyPr wrap="square" lIns="91440" tIns="45720" rIns="91440" bIns="45720" rtlCol="0" anchor="t">
            <a:spAutoFit/>
          </a:bodyPr>
          <a:lstStyle/>
          <a:p>
            <a:r>
              <a:rPr lang="en-US" sz="1000">
                <a:latin typeface="Calibri"/>
                <a:ea typeface="MS PGothic"/>
                <a:cs typeface="Calibri"/>
              </a:rPr>
              <a:t>Image 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a:extLst>
              <a:ext uri="{FF2B5EF4-FFF2-40B4-BE49-F238E27FC236}">
                <a16:creationId xmlns:a16="http://schemas.microsoft.com/office/drawing/2014/main" id="{CD9F3298-EB22-6C2A-0B10-48C383205487}"/>
              </a:ext>
            </a:extLst>
          </p:cNvPr>
          <p:cNvSpPr>
            <a:spLocks noGrp="1"/>
          </p:cNvSpPr>
          <p:nvPr>
            <p:ph type="title"/>
          </p:nvPr>
        </p:nvSpPr>
        <p:spPr/>
        <p:txBody>
          <a:bodyPr/>
          <a:lstStyle/>
          <a:p>
            <a:r>
              <a:rPr lang="en-US" altLang="en-US" dirty="0">
                <a:solidFill>
                  <a:srgbClr val="073763"/>
                </a:solidFill>
              </a:rPr>
              <a:t>Land Acknowledgement </a:t>
            </a:r>
            <a:endParaRPr lang="en-US" altLang="en-US" dirty="0"/>
          </a:p>
        </p:txBody>
      </p:sp>
      <p:sp>
        <p:nvSpPr>
          <p:cNvPr id="3" name="Content Placeholder 2">
            <a:extLst>
              <a:ext uri="{FF2B5EF4-FFF2-40B4-BE49-F238E27FC236}">
                <a16:creationId xmlns:a16="http://schemas.microsoft.com/office/drawing/2014/main" id="{176979C0-EAF9-22B6-4BE3-76428B7330C9}"/>
              </a:ext>
            </a:extLst>
          </p:cNvPr>
          <p:cNvSpPr>
            <a:spLocks noGrp="1"/>
          </p:cNvSpPr>
          <p:nvPr>
            <p:ph idx="1"/>
          </p:nvPr>
        </p:nvSpPr>
        <p:spPr/>
        <p:txBody>
          <a:bodyPr/>
          <a:lstStyle/>
          <a:p>
            <a:pPr algn="ctr">
              <a:spcBef>
                <a:spcPts val="600"/>
              </a:spcBef>
            </a:pPr>
            <a:endParaRPr lang="en-US"/>
          </a:p>
          <a:p>
            <a:pPr marL="0" indent="0" algn="ctr">
              <a:spcBef>
                <a:spcPts val="600"/>
              </a:spcBef>
              <a:buNone/>
            </a:pPr>
            <a:r>
              <a:rPr lang="en-CA" sz="3600" i="1" dirty="0">
                <a:solidFill>
                  <a:srgbClr val="073763"/>
                </a:solidFill>
              </a:rPr>
              <a:t>[We invite you to create a land acknowledgement to recognize the traditional, ancestral, and unceded land that your office/clinic is located on]</a:t>
            </a:r>
            <a:endParaRPr lang="en-CA" sz="3600" dirty="0">
              <a:solidFill>
                <a:srgbClr val="073763"/>
              </a:solidFill>
            </a:endParaRPr>
          </a:p>
          <a:p>
            <a:pPr algn="ctr">
              <a:spcBef>
                <a:spcPts val="600"/>
              </a:spcBef>
            </a:pPr>
            <a:endParaRPr lang="en-CA">
              <a:solidFill>
                <a:srgbClr val="073763"/>
              </a:solidFill>
            </a:endParaRPr>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59C0BBD3-0D30-DC6A-E30E-8A9CAA16ACD4}"/>
              </a:ext>
            </a:extLst>
          </p:cNvPr>
          <p:cNvSpPr>
            <a:spLocks noGrp="1"/>
          </p:cNvSpPr>
          <p:nvPr>
            <p:ph type="title"/>
          </p:nvPr>
        </p:nvSpPr>
        <p:spPr/>
        <p:txBody>
          <a:bodyPr/>
          <a:lstStyle/>
          <a:p>
            <a:r>
              <a:rPr lang="en-US" altLang="en-US"/>
              <a:t>Cluster Headache</a:t>
            </a:r>
          </a:p>
        </p:txBody>
      </p:sp>
      <p:sp>
        <p:nvSpPr>
          <p:cNvPr id="2" name="TextBox 1">
            <a:extLst>
              <a:ext uri="{FF2B5EF4-FFF2-40B4-BE49-F238E27FC236}">
                <a16:creationId xmlns:a16="http://schemas.microsoft.com/office/drawing/2014/main" id="{A40D79F0-17B7-CE77-E669-916C1EB73F72}"/>
              </a:ext>
            </a:extLst>
          </p:cNvPr>
          <p:cNvSpPr txBox="1"/>
          <p:nvPr/>
        </p:nvSpPr>
        <p:spPr>
          <a:xfrm>
            <a:off x="8496190" y="6611701"/>
            <a:ext cx="6240162" cy="246221"/>
          </a:xfrm>
          <a:prstGeom prst="rect">
            <a:avLst/>
          </a:prstGeom>
          <a:noFill/>
        </p:spPr>
        <p:txBody>
          <a:bodyPr wrap="square" lIns="91440" tIns="45720" rIns="91440" bIns="45720" rtlCol="0" anchor="t">
            <a:spAutoFit/>
          </a:bodyPr>
          <a:lstStyle/>
          <a:p>
            <a:r>
              <a:rPr lang="en-US" sz="1000">
                <a:cs typeface="Calibri"/>
              </a:rPr>
              <a:t>Image 12</a:t>
            </a:r>
          </a:p>
        </p:txBody>
      </p:sp>
      <p:pic>
        <p:nvPicPr>
          <p:cNvPr id="2050" name="Picture 2" descr="graphic of cluster affected headache">
            <a:extLst>
              <a:ext uri="{FF2B5EF4-FFF2-40B4-BE49-F238E27FC236}">
                <a16:creationId xmlns:a16="http://schemas.microsoft.com/office/drawing/2014/main" id="{A5C2822C-2DDD-D5C2-5A48-79449AFE7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492" y="1214898"/>
            <a:ext cx="3512330" cy="4428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037FC372-EDBF-4469-5421-78424F86A94D}"/>
              </a:ext>
            </a:extLst>
          </p:cNvPr>
          <p:cNvSpPr>
            <a:spLocks noGrp="1"/>
          </p:cNvSpPr>
          <p:nvPr>
            <p:ph type="title"/>
          </p:nvPr>
        </p:nvSpPr>
        <p:spPr/>
        <p:txBody>
          <a:bodyPr/>
          <a:lstStyle/>
          <a:p>
            <a:r>
              <a:rPr lang="en-US" altLang="en-US"/>
              <a:t>Types of Headache</a:t>
            </a:r>
          </a:p>
        </p:txBody>
      </p:sp>
      <p:graphicFrame>
        <p:nvGraphicFramePr>
          <p:cNvPr id="4" name="Content Placeholder 3">
            <a:extLst>
              <a:ext uri="{FF2B5EF4-FFF2-40B4-BE49-F238E27FC236}">
                <a16:creationId xmlns:a16="http://schemas.microsoft.com/office/drawing/2014/main" id="{1807584A-DAD3-189F-CBE1-CF51776211A6}"/>
              </a:ext>
            </a:extLst>
          </p:cNvPr>
          <p:cNvGraphicFramePr>
            <a:graphicFrameLocks noGrp="1"/>
          </p:cNvGraphicFramePr>
          <p:nvPr>
            <p:ph idx="1"/>
            <p:extLst>
              <p:ext uri="{D42A27DB-BD31-4B8C-83A1-F6EECF244321}">
                <p14:modId xmlns:p14="http://schemas.microsoft.com/office/powerpoint/2010/main" val="3499952384"/>
              </p:ext>
            </p:extLst>
          </p:nvPr>
        </p:nvGraphicFramePr>
        <p:xfrm>
          <a:off x="457200" y="1417638"/>
          <a:ext cx="8229595" cy="4838701"/>
        </p:xfrm>
        <a:graphic>
          <a:graphicData uri="http://schemas.openxmlformats.org/drawingml/2006/table">
            <a:tbl>
              <a:tblPr/>
              <a:tblGrid>
                <a:gridCol w="1166813">
                  <a:extLst>
                    <a:ext uri="{9D8B030D-6E8A-4147-A177-3AD203B41FA5}">
                      <a16:colId xmlns:a16="http://schemas.microsoft.com/office/drawing/2014/main" val="20000"/>
                    </a:ext>
                  </a:extLst>
                </a:gridCol>
                <a:gridCol w="1860330">
                  <a:extLst>
                    <a:ext uri="{9D8B030D-6E8A-4147-A177-3AD203B41FA5}">
                      <a16:colId xmlns:a16="http://schemas.microsoft.com/office/drawing/2014/main" val="20001"/>
                    </a:ext>
                  </a:extLst>
                </a:gridCol>
                <a:gridCol w="2002054">
                  <a:extLst>
                    <a:ext uri="{9D8B030D-6E8A-4147-A177-3AD203B41FA5}">
                      <a16:colId xmlns:a16="http://schemas.microsoft.com/office/drawing/2014/main" val="20002"/>
                    </a:ext>
                  </a:extLst>
                </a:gridCol>
                <a:gridCol w="1554161">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5794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Migraine without aura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Migraine with aura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Tension type headache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Cluster headache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12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 of attacks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≥5 lasting 4-72 hrs each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≥2 migraine attacks with aura symptoms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Due to stress, overwork, anxiety, prolonged muscle strain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Brief attacks lasting &lt; 3 hours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Occuring frequently</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9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Unilateral vs. bilateral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Unilateral</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Unilateral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Bilateral</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Unilateral (around the eyes/temples)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685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Main symptoms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Pulsating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Nausea/vomiting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Discomfort to light and sound exposure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Pulsating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Nausea/vomiting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Discomfort to light and sound exposure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Aura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Non-pulsating pain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Not worsened with activity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Tearing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Nasal congestion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Forehead/facial sweating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Swollen eyelids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Restlessness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F41D54B1-4AF7-241A-24C6-AF045BACA3CE}"/>
              </a:ext>
            </a:extLst>
          </p:cNvPr>
          <p:cNvSpPr>
            <a:spLocks noGrp="1"/>
          </p:cNvSpPr>
          <p:nvPr>
            <p:ph type="title"/>
          </p:nvPr>
        </p:nvSpPr>
        <p:spPr/>
        <p:txBody>
          <a:bodyPr/>
          <a:lstStyle/>
          <a:p>
            <a:r>
              <a:rPr lang="en-US" altLang="en-US"/>
              <a:t>Group Discussion </a:t>
            </a:r>
          </a:p>
        </p:txBody>
      </p:sp>
      <p:sp>
        <p:nvSpPr>
          <p:cNvPr id="54274" name="Content Placeholder 2">
            <a:extLst>
              <a:ext uri="{FF2B5EF4-FFF2-40B4-BE49-F238E27FC236}">
                <a16:creationId xmlns:a16="http://schemas.microsoft.com/office/drawing/2014/main" id="{B17338B2-B73E-92B4-FE42-DBF883C91640}"/>
              </a:ext>
            </a:extLst>
          </p:cNvPr>
          <p:cNvSpPr>
            <a:spLocks noGrp="1"/>
          </p:cNvSpPr>
          <p:nvPr>
            <p:ph idx="1"/>
          </p:nvPr>
        </p:nvSpPr>
        <p:spPr/>
        <p:txBody>
          <a:bodyPr/>
          <a:lstStyle/>
          <a:p>
            <a:pPr marL="0" indent="0" algn="ctr">
              <a:buNone/>
              <a:defRPr/>
            </a:pPr>
            <a:r>
              <a:rPr lang="en-CA" altLang="en-US">
                <a:latin typeface="Calibri Light" panose="020F0302020204030204" pitchFamily="34" charset="0"/>
                <a:ea typeface="ＭＳ Ｐゴシック" panose="020B0600070205080204" pitchFamily="34" charset="-128"/>
              </a:rPr>
              <a:t>What type of headache do you experience? </a:t>
            </a:r>
          </a:p>
          <a:p>
            <a:pPr>
              <a:defRPr/>
            </a:pPr>
            <a:endParaRPr lang="en-CA" altLang="en-US">
              <a:latin typeface="Calibri Light" panose="020F0302020204030204" pitchFamily="34" charset="0"/>
              <a:ea typeface="ＭＳ Ｐゴシック" panose="020B0600070205080204" pitchFamily="34" charset="-128"/>
            </a:endParaRPr>
          </a:p>
          <a:p>
            <a:pPr marL="0" indent="0">
              <a:buFont typeface="Arial" panose="020B0604020202020204" pitchFamily="34" charset="0"/>
              <a:buNone/>
              <a:defRPr/>
            </a:pPr>
            <a:endParaRPr lang="en-US" altLang="en-US">
              <a:latin typeface="Calibri Light" panose="020F0302020204030204" pitchFamily="34" charset="0"/>
              <a:ea typeface="ＭＳ Ｐゴシック" panose="020B0600070205080204" pitchFamily="34" charset="-128"/>
            </a:endParaRPr>
          </a:p>
        </p:txBody>
      </p:sp>
      <p:pic>
        <p:nvPicPr>
          <p:cNvPr id="73731" name="Graphic 2" descr="Customer review">
            <a:extLst>
              <a:ext uri="{FF2B5EF4-FFF2-40B4-BE49-F238E27FC236}">
                <a16:creationId xmlns:a16="http://schemas.microsoft.com/office/drawing/2014/main" id="{5C49E736-94C6-E951-E254-29E396A49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832" y="2897462"/>
            <a:ext cx="2360336" cy="23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584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642930BE-E3B1-B89D-34AD-B475A49937EC}"/>
              </a:ext>
            </a:extLst>
          </p:cNvPr>
          <p:cNvSpPr>
            <a:spLocks noGrp="1"/>
          </p:cNvSpPr>
          <p:nvPr>
            <p:ph type="title"/>
          </p:nvPr>
        </p:nvSpPr>
        <p:spPr/>
        <p:txBody>
          <a:bodyPr/>
          <a:lstStyle/>
          <a:p>
            <a:r>
              <a:rPr lang="en-US" altLang="en-US" dirty="0"/>
              <a:t>True/False</a:t>
            </a:r>
          </a:p>
        </p:txBody>
      </p:sp>
      <p:sp>
        <p:nvSpPr>
          <p:cNvPr id="53250" name="Content Placeholder 2">
            <a:extLst>
              <a:ext uri="{FF2B5EF4-FFF2-40B4-BE49-F238E27FC236}">
                <a16:creationId xmlns:a16="http://schemas.microsoft.com/office/drawing/2014/main" id="{2414240B-941A-873B-97EE-BC89D5526920}"/>
              </a:ext>
            </a:extLst>
          </p:cNvPr>
          <p:cNvSpPr>
            <a:spLocks noGrp="1"/>
          </p:cNvSpPr>
          <p:nvPr>
            <p:ph idx="1"/>
          </p:nvPr>
        </p:nvSpPr>
        <p:spPr/>
        <p:txBody>
          <a:bodyPr/>
          <a:lstStyle/>
          <a:p>
            <a:r>
              <a:rPr lang="en-US" altLang="en-US" dirty="0">
                <a:latin typeface="Calibri Light" panose="020F0302020204030204" pitchFamily="34" charset="0"/>
                <a:cs typeface="Calibri Light" panose="020F0302020204030204" pitchFamily="34" charset="0"/>
              </a:rPr>
              <a:t>The more medication I take the more control I will have over my migraines. </a:t>
            </a:r>
          </a:p>
          <a:p>
            <a:endParaRPr lang="en-US" altLang="en-US">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1A7729C5-881E-2EC4-1492-627101104C0A}"/>
              </a:ext>
            </a:extLst>
          </p:cNvPr>
          <p:cNvSpPr txBox="1">
            <a:spLocks noChangeArrowheads="1"/>
          </p:cNvSpPr>
          <p:nvPr/>
        </p:nvSpPr>
        <p:spPr bwMode="auto">
          <a:xfrm>
            <a:off x="5673725" y="2116138"/>
            <a:ext cx="239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b="1" dirty="0">
                <a:solidFill>
                  <a:srgbClr val="C00000"/>
                </a:solidFill>
              </a:rPr>
              <a:t>FALSE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1167CFBC-CBCC-7084-1121-7299AA4C5A2A}"/>
              </a:ext>
            </a:extLst>
          </p:cNvPr>
          <p:cNvSpPr>
            <a:spLocks noGrp="1"/>
          </p:cNvSpPr>
          <p:nvPr>
            <p:ph type="title"/>
          </p:nvPr>
        </p:nvSpPr>
        <p:spPr/>
        <p:txBody>
          <a:bodyPr/>
          <a:lstStyle/>
          <a:p>
            <a:r>
              <a:rPr lang="en-US" altLang="en-US" dirty="0"/>
              <a:t>Medication Overuse Headache</a:t>
            </a:r>
          </a:p>
        </p:txBody>
      </p:sp>
      <p:sp>
        <p:nvSpPr>
          <p:cNvPr id="55298" name="Content Placeholder 2">
            <a:extLst>
              <a:ext uri="{FF2B5EF4-FFF2-40B4-BE49-F238E27FC236}">
                <a16:creationId xmlns:a16="http://schemas.microsoft.com/office/drawing/2014/main" id="{2A3FA920-8251-DCB1-EB40-10B0514D3B51}"/>
              </a:ext>
            </a:extLst>
          </p:cNvPr>
          <p:cNvSpPr>
            <a:spLocks noGrp="1"/>
          </p:cNvSpPr>
          <p:nvPr>
            <p:ph idx="1"/>
          </p:nvPr>
        </p:nvSpPr>
        <p:spPr/>
        <p:txBody>
          <a:bodyPr/>
          <a:lstStyle/>
          <a:p>
            <a:pPr>
              <a:buFont typeface="Wingdings" panose="05000000000000000000" pitchFamily="2" charset="2"/>
              <a:buChar char="ü"/>
            </a:pPr>
            <a:r>
              <a:rPr lang="en-US" altLang="en-US" dirty="0">
                <a:latin typeface="Calibri Light" panose="020F0302020204030204" pitchFamily="34" charset="0"/>
                <a:cs typeface="Calibri Light" panose="020F0302020204030204" pitchFamily="34" charset="0"/>
              </a:rPr>
              <a:t>Underlying headache diagnosis </a:t>
            </a:r>
          </a:p>
          <a:p>
            <a:pPr>
              <a:buFont typeface="Wingdings" panose="05000000000000000000" pitchFamily="2" charset="2"/>
              <a:buChar char="ü"/>
            </a:pPr>
            <a:r>
              <a:rPr lang="en-US" altLang="en-US" dirty="0">
                <a:latin typeface="Calibri Light" panose="020F0302020204030204" pitchFamily="34" charset="0"/>
                <a:cs typeface="Calibri Light" panose="020F0302020204030204" pitchFamily="34" charset="0"/>
              </a:rPr>
              <a:t>Headache occurs </a:t>
            </a:r>
            <a:r>
              <a:rPr lang="en-US" altLang="en-US" dirty="0">
                <a:solidFill>
                  <a:srgbClr val="FF0000"/>
                </a:solidFill>
                <a:latin typeface="Calibri Light" panose="020F0302020204030204" pitchFamily="34" charset="0"/>
                <a:cs typeface="Calibri Light" panose="020F0302020204030204" pitchFamily="34" charset="0"/>
              </a:rPr>
              <a:t>≥ 15 days </a:t>
            </a:r>
            <a:r>
              <a:rPr lang="en-US" altLang="en-US" dirty="0">
                <a:latin typeface="Calibri Light" panose="020F0302020204030204" pitchFamily="34" charset="0"/>
                <a:cs typeface="Calibri Light" panose="020F0302020204030204" pitchFamily="34" charset="0"/>
              </a:rPr>
              <a:t>per month</a:t>
            </a:r>
          </a:p>
          <a:p>
            <a:pPr>
              <a:buFont typeface="Wingdings" panose="05000000000000000000" pitchFamily="2" charset="2"/>
              <a:buChar char="ü"/>
            </a:pPr>
            <a:r>
              <a:rPr lang="en-US" altLang="en-US" dirty="0">
                <a:ea typeface="MS PGothic"/>
              </a:rPr>
              <a:t>Regular overuse of medications taken for acute and/or symptomatic treatment: </a:t>
            </a:r>
            <a:endParaRPr lang="en-US" altLang="en-US" dirty="0">
              <a:latin typeface="Calibri Light" panose="020F0302020204030204" pitchFamily="34" charset="0"/>
              <a:cs typeface="Calibri Light" panose="020F0302020204030204" pitchFamily="34" charset="0"/>
            </a:endParaRPr>
          </a:p>
          <a:p>
            <a:pPr lvl="1">
              <a:buFont typeface="Wingdings" panose="05000000000000000000" pitchFamily="2" charset="2"/>
              <a:buChar char="ü"/>
            </a:pPr>
            <a:r>
              <a:rPr lang="en-US" altLang="en-US" b="1" dirty="0">
                <a:solidFill>
                  <a:schemeClr val="accent1"/>
                </a:solidFill>
                <a:latin typeface="Calibri Light" panose="020F0302020204030204" pitchFamily="34" charset="0"/>
                <a:cs typeface="Calibri Light" panose="020F0302020204030204" pitchFamily="34" charset="0"/>
              </a:rPr>
              <a:t>Will be reviewed in more detail during session 2</a:t>
            </a:r>
            <a:endParaRPr lang="en-US" alt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HffEt-MXjI?start=42&amp;feature=oembed" descr="Migraine 101: A 3-Step Guide to Managing Headaches">
            <a:hlinkClick r:id="" action="ppaction://media"/>
            <a:extLst>
              <a:ext uri="{FF2B5EF4-FFF2-40B4-BE49-F238E27FC236}">
                <a16:creationId xmlns:a16="http://schemas.microsoft.com/office/drawing/2014/main" id="{C4259630-40CF-3997-512F-5B7004847A41}"/>
              </a:ext>
            </a:extLst>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976313" y="1271588"/>
            <a:ext cx="7094537" cy="39909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1CE73AFF-A4BD-B63C-7F55-40D46D77FE5C}"/>
              </a:ext>
            </a:extLst>
          </p:cNvPr>
          <p:cNvSpPr>
            <a:spLocks noGrp="1"/>
          </p:cNvSpPr>
          <p:nvPr>
            <p:ph type="title"/>
          </p:nvPr>
        </p:nvSpPr>
        <p:spPr/>
        <p:txBody>
          <a:bodyPr/>
          <a:lstStyle/>
          <a:p>
            <a:r>
              <a:rPr lang="en-US" altLang="en-US" dirty="0"/>
              <a:t>Common Triggers</a:t>
            </a:r>
          </a:p>
        </p:txBody>
      </p:sp>
      <p:sp>
        <p:nvSpPr>
          <p:cNvPr id="59394" name="Content Placeholder 2">
            <a:extLst>
              <a:ext uri="{FF2B5EF4-FFF2-40B4-BE49-F238E27FC236}">
                <a16:creationId xmlns:a16="http://schemas.microsoft.com/office/drawing/2014/main" id="{D82E664A-732E-2D55-B2EE-B1D5F9F2C4A2}"/>
              </a:ext>
            </a:extLst>
          </p:cNvPr>
          <p:cNvSpPr>
            <a:spLocks noGrp="1"/>
          </p:cNvSpPr>
          <p:nvPr>
            <p:ph idx="1"/>
          </p:nvPr>
        </p:nvSpPr>
        <p:spPr>
          <a:xfrm>
            <a:off x="457200" y="1274763"/>
            <a:ext cx="4919663" cy="5026025"/>
          </a:xfrm>
        </p:spPr>
        <p:txBody>
          <a:bodyPr/>
          <a:lstStyle/>
          <a:p>
            <a:r>
              <a:rPr lang="en-US" altLang="en-US" sz="2800" dirty="0">
                <a:latin typeface="Calibri Light" panose="020F0302020204030204" pitchFamily="34" charset="0"/>
                <a:cs typeface="Calibri Light" panose="020F0302020204030204" pitchFamily="34" charset="0"/>
              </a:rPr>
              <a:t>Stress </a:t>
            </a:r>
          </a:p>
          <a:p>
            <a:r>
              <a:rPr lang="en-US" altLang="en-US" sz="2800" dirty="0">
                <a:latin typeface="Calibri Light" panose="020F0302020204030204" pitchFamily="34" charset="0"/>
                <a:cs typeface="Calibri Light" panose="020F0302020204030204" pitchFamily="34" charset="0"/>
              </a:rPr>
              <a:t>Fatigue </a:t>
            </a:r>
          </a:p>
          <a:p>
            <a:r>
              <a:rPr lang="en-US" altLang="en-US" sz="2800" dirty="0">
                <a:latin typeface="Calibri Light" panose="020F0302020204030204" pitchFamily="34" charset="0"/>
                <a:cs typeface="Calibri Light" panose="020F0302020204030204" pitchFamily="34" charset="0"/>
              </a:rPr>
              <a:t>Sleep disturbance or variation in sleep schedule</a:t>
            </a:r>
          </a:p>
          <a:p>
            <a:r>
              <a:rPr lang="en-US" altLang="en-US" sz="2800" dirty="0">
                <a:latin typeface="Calibri Light" panose="020F0302020204030204" pitchFamily="34" charset="0"/>
                <a:cs typeface="Calibri Light" panose="020F0302020204030204" pitchFamily="34" charset="0"/>
              </a:rPr>
              <a:t>Increased physical activity</a:t>
            </a:r>
          </a:p>
          <a:p>
            <a:r>
              <a:rPr lang="en-US" altLang="en-US" sz="2800" dirty="0">
                <a:latin typeface="Calibri Light" panose="020F0302020204030204" pitchFamily="34" charset="0"/>
                <a:cs typeface="Calibri Light" panose="020F0302020204030204" pitchFamily="34" charset="0"/>
              </a:rPr>
              <a:t>Weather changes</a:t>
            </a:r>
          </a:p>
          <a:p>
            <a:r>
              <a:rPr lang="en-US" altLang="en-US" sz="2800" dirty="0">
                <a:latin typeface="Calibri Light" panose="020F0302020204030204" pitchFamily="34" charset="0"/>
                <a:cs typeface="Calibri Light" panose="020F0302020204030204" pitchFamily="34" charset="0"/>
              </a:rPr>
              <a:t>High altitude </a:t>
            </a:r>
          </a:p>
          <a:p>
            <a:r>
              <a:rPr lang="en-US" altLang="en-US" sz="2800" dirty="0">
                <a:latin typeface="Calibri Light" panose="020F0302020204030204" pitchFamily="34" charset="0"/>
                <a:cs typeface="Calibri Light" panose="020F0302020204030204" pitchFamily="34" charset="0"/>
              </a:rPr>
              <a:t>Missing a meal or change in meal schedule </a:t>
            </a:r>
          </a:p>
          <a:p>
            <a:endParaRPr lang="en-US" altLang="en-US" sz="2800">
              <a:latin typeface="Calibri Light" panose="020F0302020204030204" pitchFamily="34" charset="0"/>
              <a:cs typeface="Calibri Light" panose="020F0302020204030204" pitchFamily="34" charset="0"/>
            </a:endParaRPr>
          </a:p>
        </p:txBody>
      </p:sp>
      <p:pic>
        <p:nvPicPr>
          <p:cNvPr id="59395" name="Picture 10">
            <a:extLst>
              <a:ext uri="{FF2B5EF4-FFF2-40B4-BE49-F238E27FC236}">
                <a16:creationId xmlns:a16="http://schemas.microsoft.com/office/drawing/2014/main" id="{C6C96BB4-6287-E0A5-39F4-08D6F1CF0944}"/>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5787056" y="1715952"/>
            <a:ext cx="3016975" cy="158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2">
            <a:extLst>
              <a:ext uri="{FF2B5EF4-FFF2-40B4-BE49-F238E27FC236}">
                <a16:creationId xmlns:a16="http://schemas.microsoft.com/office/drawing/2014/main" id="{B52D4319-F328-DB78-F223-FE26E4AA3C70}"/>
              </a:ext>
            </a:extLst>
          </p:cNvPr>
          <p:cNvPicPr>
            <a:picLocks noChangeAspect="1" noChangeArrowheads="1"/>
          </p:cNvPicPr>
          <p:nvPr/>
        </p:nvPicPr>
        <p:blipFill>
          <a:blip r:embed="rId5">
            <a:extLst>
              <a:ext uri="{837473B0-CC2E-450A-ABE3-18F120FF3D39}">
                <a1611:picAttrSrcUrl xmlns:a1611="http://schemas.microsoft.com/office/drawing/2016/11/main" r:id="rId6"/>
              </a:ext>
            </a:extLst>
          </a:blip>
          <a:srcRect/>
          <a:stretch/>
        </p:blipFill>
        <p:spPr bwMode="auto">
          <a:xfrm>
            <a:off x="5787056" y="3497493"/>
            <a:ext cx="3016975" cy="27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AutoShape 14" descr="mage result for weather">
            <a:extLst>
              <a:ext uri="{FF2B5EF4-FFF2-40B4-BE49-F238E27FC236}">
                <a16:creationId xmlns:a16="http://schemas.microsoft.com/office/drawing/2014/main" id="{849B7542-6A2E-A1F6-3172-C5A877695749}"/>
              </a:ext>
            </a:extLst>
          </p:cNvPr>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p>
        </p:txBody>
      </p:sp>
      <p:sp>
        <p:nvSpPr>
          <p:cNvPr id="4" name="TextBox 3">
            <a:extLst>
              <a:ext uri="{FF2B5EF4-FFF2-40B4-BE49-F238E27FC236}">
                <a16:creationId xmlns:a16="http://schemas.microsoft.com/office/drawing/2014/main" id="{B95C1B9C-3C5C-68F6-02A3-9141D89A8716}"/>
              </a:ext>
            </a:extLst>
          </p:cNvPr>
          <p:cNvSpPr txBox="1"/>
          <p:nvPr/>
        </p:nvSpPr>
        <p:spPr>
          <a:xfrm>
            <a:off x="8256255" y="6657501"/>
            <a:ext cx="1485175" cy="400110"/>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Images 13  - 14</a:t>
            </a:r>
            <a:endParaRPr lang="en-US" sz="1000" dirty="0">
              <a:cs typeface="Calibri"/>
            </a:endParaRPr>
          </a:p>
          <a:p>
            <a:endParaRPr lang="en-US" sz="1000" dirty="0">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1250E2E-A8BA-F090-504E-2E5709859AB0}"/>
              </a:ext>
            </a:extLst>
          </p:cNvPr>
          <p:cNvSpPr>
            <a:spLocks noGrp="1"/>
          </p:cNvSpPr>
          <p:nvPr>
            <p:ph type="title"/>
          </p:nvPr>
        </p:nvSpPr>
        <p:spPr/>
        <p:txBody>
          <a:bodyPr/>
          <a:lstStyle/>
          <a:p>
            <a:r>
              <a:rPr lang="en-US" altLang="en-US" dirty="0"/>
              <a:t>Common Triggers cont.</a:t>
            </a:r>
          </a:p>
        </p:txBody>
      </p:sp>
      <p:sp>
        <p:nvSpPr>
          <p:cNvPr id="61442" name="Content Placeholder 2">
            <a:extLst>
              <a:ext uri="{FF2B5EF4-FFF2-40B4-BE49-F238E27FC236}">
                <a16:creationId xmlns:a16="http://schemas.microsoft.com/office/drawing/2014/main" id="{3364D203-62CE-4A96-858B-6090EE7146F0}"/>
              </a:ext>
            </a:extLst>
          </p:cNvPr>
          <p:cNvSpPr>
            <a:spLocks noGrp="1"/>
          </p:cNvSpPr>
          <p:nvPr>
            <p:ph idx="1"/>
          </p:nvPr>
        </p:nvSpPr>
        <p:spPr>
          <a:xfrm>
            <a:off x="457200" y="1733550"/>
            <a:ext cx="5078413" cy="4525963"/>
          </a:xfrm>
        </p:spPr>
        <p:txBody>
          <a:bodyPr/>
          <a:lstStyle/>
          <a:p>
            <a:r>
              <a:rPr lang="en-US" altLang="en-US" dirty="0">
                <a:ea typeface="MS PGothic"/>
              </a:rPr>
              <a:t>Environmental factors:</a:t>
            </a:r>
          </a:p>
          <a:p>
            <a:pPr lvl="1"/>
            <a:r>
              <a:rPr lang="en-US" altLang="en-US" dirty="0">
                <a:ea typeface="MS PGothic"/>
              </a:rPr>
              <a:t>odors, noise, flickering lights</a:t>
            </a:r>
          </a:p>
          <a:p>
            <a:r>
              <a:rPr lang="en-US" altLang="en-US" dirty="0">
                <a:ea typeface="MS PGothic"/>
              </a:rPr>
              <a:t>Alcohol and caffeine</a:t>
            </a:r>
          </a:p>
          <a:p>
            <a:r>
              <a:rPr lang="en-US" altLang="en-US" dirty="0">
                <a:ea typeface="MS PGothic"/>
              </a:rPr>
              <a:t>Foods and food additives </a:t>
            </a:r>
          </a:p>
          <a:p>
            <a:r>
              <a:rPr lang="en-US" altLang="en-US" dirty="0">
                <a:ea typeface="MS PGothic"/>
              </a:rPr>
              <a:t>Menstruation </a:t>
            </a:r>
            <a:endParaRPr lang="en-US" altLang="en-US" dirty="0">
              <a:latin typeface="Calibri Light" panose="020F0302020204030204" pitchFamily="34" charset="0"/>
              <a:cs typeface="Calibri Light" panose="020F0302020204030204" pitchFamily="34" charset="0"/>
            </a:endParaRPr>
          </a:p>
          <a:p>
            <a:r>
              <a:rPr lang="en-US" altLang="en-US" dirty="0">
                <a:ea typeface="MS PGothic"/>
              </a:rPr>
              <a:t>Medications (e.g., oral contraceptive, vasodilators) </a:t>
            </a:r>
            <a:endParaRPr lang="en-US" altLang="en-US" dirty="0">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p:txBody>
      </p:sp>
      <p:pic>
        <p:nvPicPr>
          <p:cNvPr id="61450" name="Picture 18">
            <a:extLst>
              <a:ext uri="{FF2B5EF4-FFF2-40B4-BE49-F238E27FC236}">
                <a16:creationId xmlns:a16="http://schemas.microsoft.com/office/drawing/2014/main" id="{C1453088-FCC8-AB56-0036-7073E536DD61}"/>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5535613" y="4145846"/>
            <a:ext cx="1521653" cy="10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AutoShape 22" descr="mage result for noise">
            <a:extLst>
              <a:ext uri="{FF2B5EF4-FFF2-40B4-BE49-F238E27FC236}">
                <a16:creationId xmlns:a16="http://schemas.microsoft.com/office/drawing/2014/main" id="{853356B4-2863-809A-6C77-F68D80D9183F}"/>
              </a:ext>
            </a:extLst>
          </p:cNvPr>
          <p:cNvSpPr>
            <a:spLocks noChangeAspect="1" noChangeArrowheads="1"/>
          </p:cNvSpPr>
          <p:nvPr/>
        </p:nvSpPr>
        <p:spPr bwMode="auto">
          <a:xfrm>
            <a:off x="0" y="0"/>
            <a:ext cx="27241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p>
        </p:txBody>
      </p:sp>
      <p:pic>
        <p:nvPicPr>
          <p:cNvPr id="6" name="Picture 6" descr="A picture containing cup, table, wooden, glass&#10;&#10;Description automatically generated">
            <a:extLst>
              <a:ext uri="{FF2B5EF4-FFF2-40B4-BE49-F238E27FC236}">
                <a16:creationId xmlns:a16="http://schemas.microsoft.com/office/drawing/2014/main" id="{6A84A1B5-83C0-BB20-2B41-AB63BC9C0A4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196177" y="4141734"/>
            <a:ext cx="1571861" cy="1002224"/>
          </a:xfrm>
          <a:prstGeom prst="rect">
            <a:avLst/>
          </a:prstGeom>
        </p:spPr>
      </p:pic>
      <p:pic>
        <p:nvPicPr>
          <p:cNvPr id="10" name="Picture 11">
            <a:extLst>
              <a:ext uri="{FF2B5EF4-FFF2-40B4-BE49-F238E27FC236}">
                <a16:creationId xmlns:a16="http://schemas.microsoft.com/office/drawing/2014/main" id="{03C5DC23-73B2-B58E-6B10-EB01F0BB8E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177284" y="2400299"/>
            <a:ext cx="1600201" cy="1197790"/>
          </a:xfrm>
          <a:prstGeom prst="rect">
            <a:avLst/>
          </a:prstGeom>
        </p:spPr>
      </p:pic>
      <p:pic>
        <p:nvPicPr>
          <p:cNvPr id="15" name="Picture 15" descr="A picture containing company name&#10;&#10;Description automatically generated">
            <a:extLst>
              <a:ext uri="{FF2B5EF4-FFF2-40B4-BE49-F238E27FC236}">
                <a16:creationId xmlns:a16="http://schemas.microsoft.com/office/drawing/2014/main" id="{BFA51C8D-81F6-C62E-DB22-AD39193825C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467508" y="2303381"/>
            <a:ext cx="1647432" cy="1316056"/>
          </a:xfrm>
          <a:prstGeom prst="rect">
            <a:avLst/>
          </a:prstGeom>
        </p:spPr>
      </p:pic>
      <p:sp>
        <p:nvSpPr>
          <p:cNvPr id="16" name="TextBox 15">
            <a:extLst>
              <a:ext uri="{FF2B5EF4-FFF2-40B4-BE49-F238E27FC236}">
                <a16:creationId xmlns:a16="http://schemas.microsoft.com/office/drawing/2014/main" id="{93DE4406-4F70-AE28-090A-CF7DDF7FE1A0}"/>
              </a:ext>
            </a:extLst>
          </p:cNvPr>
          <p:cNvSpPr txBox="1"/>
          <p:nvPr/>
        </p:nvSpPr>
        <p:spPr>
          <a:xfrm>
            <a:off x="8205684" y="6591017"/>
            <a:ext cx="1590754" cy="185253"/>
          </a:xfrm>
          <a:prstGeom prst="rect">
            <a:avLst/>
          </a:prstGeom>
        </p:spPr>
        <p:txBody>
          <a:bodyPr lIns="91440" tIns="45720" rIns="91440" bIns="45720" anchor="t">
            <a:noAutofit/>
          </a:bodyPr>
          <a:lstStyle/>
          <a:p>
            <a:r>
              <a:rPr lang="en-US" sz="1000" dirty="0">
                <a:latin typeface="Calibri"/>
                <a:ea typeface="MS PGothic"/>
                <a:cs typeface="Calibri"/>
              </a:rPr>
              <a:t>Images 15 - 18</a:t>
            </a:r>
            <a:endParaRPr lang="en-US" dirty="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F41D54B1-4AF7-241A-24C6-AF045BACA3CE}"/>
              </a:ext>
            </a:extLst>
          </p:cNvPr>
          <p:cNvSpPr>
            <a:spLocks noGrp="1"/>
          </p:cNvSpPr>
          <p:nvPr>
            <p:ph type="title"/>
          </p:nvPr>
        </p:nvSpPr>
        <p:spPr/>
        <p:txBody>
          <a:bodyPr/>
          <a:lstStyle/>
          <a:p>
            <a:r>
              <a:rPr lang="en-US" altLang="en-US" dirty="0"/>
              <a:t>Group Discussion </a:t>
            </a:r>
          </a:p>
        </p:txBody>
      </p:sp>
      <p:sp>
        <p:nvSpPr>
          <p:cNvPr id="54274" name="Content Placeholder 2">
            <a:extLst>
              <a:ext uri="{FF2B5EF4-FFF2-40B4-BE49-F238E27FC236}">
                <a16:creationId xmlns:a16="http://schemas.microsoft.com/office/drawing/2014/main" id="{B17338B2-B73E-92B4-FE42-DBF883C91640}"/>
              </a:ext>
            </a:extLst>
          </p:cNvPr>
          <p:cNvSpPr>
            <a:spLocks noGrp="1"/>
          </p:cNvSpPr>
          <p:nvPr>
            <p:ph idx="1"/>
          </p:nvPr>
        </p:nvSpPr>
        <p:spPr/>
        <p:txBody>
          <a:bodyPr/>
          <a:lstStyle/>
          <a:p>
            <a:pPr marL="0" indent="0" algn="ctr">
              <a:buNone/>
              <a:defRPr/>
            </a:pPr>
            <a:r>
              <a:rPr lang="en-CA" altLang="en-US" dirty="0">
                <a:latin typeface="Calibri Light" panose="020F0302020204030204" pitchFamily="34" charset="0"/>
                <a:ea typeface="ＭＳ Ｐゴシック" panose="020B0600070205080204" pitchFamily="34" charset="-128"/>
              </a:rPr>
              <a:t>What are some of your triggers? </a:t>
            </a:r>
          </a:p>
          <a:p>
            <a:pPr>
              <a:defRPr/>
            </a:pPr>
            <a:endParaRPr lang="en-CA" altLang="en-US">
              <a:latin typeface="Calibri Light" panose="020F0302020204030204" pitchFamily="34" charset="0"/>
              <a:ea typeface="ＭＳ Ｐゴシック" panose="020B0600070205080204" pitchFamily="34" charset="-128"/>
            </a:endParaRPr>
          </a:p>
          <a:p>
            <a:pPr marL="0" indent="0">
              <a:buFont typeface="Arial" panose="020B0604020202020204" pitchFamily="34" charset="0"/>
              <a:buNone/>
              <a:defRPr/>
            </a:pPr>
            <a:endParaRPr lang="en-US" altLang="en-US">
              <a:latin typeface="Calibri Light" panose="020F0302020204030204" pitchFamily="34" charset="0"/>
              <a:ea typeface="ＭＳ Ｐゴシック" panose="020B0600070205080204" pitchFamily="34" charset="-128"/>
            </a:endParaRPr>
          </a:p>
        </p:txBody>
      </p:sp>
      <p:pic>
        <p:nvPicPr>
          <p:cNvPr id="73731" name="Graphic 2" descr="Customer review">
            <a:extLst>
              <a:ext uri="{FF2B5EF4-FFF2-40B4-BE49-F238E27FC236}">
                <a16:creationId xmlns:a16="http://schemas.microsoft.com/office/drawing/2014/main" id="{5C49E736-94C6-E951-E254-29E396A49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372" y="2436552"/>
            <a:ext cx="2853255" cy="285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46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874FD3C-09A9-903A-69A4-2337A438825A}"/>
              </a:ext>
            </a:extLst>
          </p:cNvPr>
          <p:cNvSpPr>
            <a:spLocks noGrp="1"/>
          </p:cNvSpPr>
          <p:nvPr>
            <p:ph type="title"/>
          </p:nvPr>
        </p:nvSpPr>
        <p:spPr/>
        <p:txBody>
          <a:bodyPr/>
          <a:lstStyle/>
          <a:p>
            <a:r>
              <a:rPr lang="en-US" altLang="en-US" dirty="0"/>
              <a:t>Non-Pharmacological </a:t>
            </a:r>
            <a:br>
              <a:rPr lang="en-US" altLang="en-US"/>
            </a:br>
            <a:r>
              <a:rPr lang="en-US" altLang="en-US" dirty="0"/>
              <a:t>Treatment Options</a:t>
            </a:r>
          </a:p>
        </p:txBody>
      </p:sp>
      <p:sp>
        <p:nvSpPr>
          <p:cNvPr id="63490" name="Content Placeholder 2">
            <a:extLst>
              <a:ext uri="{FF2B5EF4-FFF2-40B4-BE49-F238E27FC236}">
                <a16:creationId xmlns:a16="http://schemas.microsoft.com/office/drawing/2014/main" id="{B7D4654C-15BB-354E-A34C-EFFBA775A3E2}"/>
              </a:ext>
            </a:extLst>
          </p:cNvPr>
          <p:cNvSpPr>
            <a:spLocks noGrp="1"/>
          </p:cNvSpPr>
          <p:nvPr>
            <p:ph idx="1"/>
          </p:nvPr>
        </p:nvSpPr>
        <p:spPr/>
        <p:txBody>
          <a:bodyPr/>
          <a:lstStyle/>
          <a:p>
            <a:r>
              <a:rPr lang="en-CA" altLang="en-US" dirty="0">
                <a:latin typeface="Calibri Light" panose="020F0302020204030204" pitchFamily="34" charset="0"/>
                <a:cs typeface="Calibri Light" panose="020F0302020204030204" pitchFamily="34" charset="0"/>
              </a:rPr>
              <a:t>Attention to lifestyle and specific migraine triggers</a:t>
            </a:r>
            <a:endParaRPr lang="en-US" altLang="en-US" dirty="0">
              <a:latin typeface="Calibri Light" panose="020F0302020204030204" pitchFamily="34" charset="0"/>
              <a:cs typeface="Calibri Light" panose="020F0302020204030204" pitchFamily="34" charset="0"/>
            </a:endParaRPr>
          </a:p>
          <a:p>
            <a:pPr lvl="1"/>
            <a:r>
              <a:rPr lang="en-CA" altLang="en-US" dirty="0">
                <a:latin typeface="Calibri Light" panose="020F0302020204030204" pitchFamily="34" charset="0"/>
                <a:cs typeface="Calibri Light" panose="020F0302020204030204" pitchFamily="34" charset="0"/>
              </a:rPr>
              <a:t>Regular meals</a:t>
            </a:r>
            <a:endParaRPr lang="en-US" altLang="en-US" dirty="0">
              <a:latin typeface="Calibri Light" panose="020F0302020204030204" pitchFamily="34" charset="0"/>
              <a:cs typeface="Calibri Light" panose="020F0302020204030204" pitchFamily="34" charset="0"/>
            </a:endParaRPr>
          </a:p>
          <a:p>
            <a:pPr lvl="1"/>
            <a:r>
              <a:rPr lang="en-CA" altLang="en-US" dirty="0">
                <a:latin typeface="Calibri Light" panose="020F0302020204030204" pitchFamily="34" charset="0"/>
                <a:cs typeface="Calibri Light" panose="020F0302020204030204" pitchFamily="34" charset="0"/>
              </a:rPr>
              <a:t>Maintain adequate and regular sleep</a:t>
            </a:r>
            <a:endParaRPr lang="en-US" altLang="en-US" dirty="0">
              <a:latin typeface="Calibri Light" panose="020F0302020204030204" pitchFamily="34" charset="0"/>
              <a:cs typeface="Calibri Light" panose="020F0302020204030204" pitchFamily="34" charset="0"/>
            </a:endParaRPr>
          </a:p>
          <a:p>
            <a:pPr lvl="1"/>
            <a:r>
              <a:rPr lang="en-CA" altLang="en-US" dirty="0">
                <a:latin typeface="Calibri Light" panose="020F0302020204030204" pitchFamily="34" charset="0"/>
                <a:cs typeface="Calibri Light" panose="020F0302020204030204" pitchFamily="34" charset="0"/>
              </a:rPr>
              <a:t>Maintain adequate and regular exercise </a:t>
            </a:r>
            <a:endParaRPr lang="en-US" altLang="en-US" dirty="0">
              <a:latin typeface="Calibri Light" panose="020F0302020204030204" pitchFamily="34" charset="0"/>
              <a:cs typeface="Calibri Light" panose="020F0302020204030204" pitchFamily="34" charset="0"/>
            </a:endParaRPr>
          </a:p>
          <a:p>
            <a:pPr lvl="1"/>
            <a:r>
              <a:rPr lang="en-CA" altLang="en-US" dirty="0">
                <a:latin typeface="Calibri Light" panose="020F0302020204030204" pitchFamily="34" charset="0"/>
                <a:cs typeface="Calibri Light" panose="020F0302020204030204" pitchFamily="34" charset="0"/>
              </a:rPr>
              <a:t>Relaxation training </a:t>
            </a:r>
            <a:endParaRPr lang="en-US" altLang="en-US" dirty="0">
              <a:latin typeface="Calibri Light" panose="020F0302020204030204" pitchFamily="34" charset="0"/>
              <a:cs typeface="Calibri Light" panose="020F0302020204030204" pitchFamily="34" charset="0"/>
            </a:endParaRPr>
          </a:p>
          <a:p>
            <a:pPr lvl="1"/>
            <a:r>
              <a:rPr lang="en-CA" altLang="en-US" dirty="0">
                <a:latin typeface="Calibri Light" panose="020F0302020204030204" pitchFamily="34" charset="0"/>
                <a:cs typeface="Calibri Light" panose="020F0302020204030204" pitchFamily="34" charset="0"/>
              </a:rPr>
              <a:t>Stress management training </a:t>
            </a:r>
          </a:p>
          <a:p>
            <a:pPr lvl="1"/>
            <a:r>
              <a:rPr lang="en-CA" altLang="en-US" dirty="0">
                <a:latin typeface="Calibri Light" panose="020F0302020204030204" pitchFamily="34" charset="0"/>
                <a:cs typeface="Calibri Light" panose="020F0302020204030204" pitchFamily="34" charset="0"/>
              </a:rPr>
              <a:t>Avoidance of known triggers</a:t>
            </a:r>
            <a:endParaRPr lang="en-US" altLang="en-US" dirty="0">
              <a:latin typeface="Calibri Light" panose="020F0302020204030204" pitchFamily="34" charset="0"/>
              <a:cs typeface="Calibri Light" panose="020F0302020204030204" pitchFamily="34" charset="0"/>
            </a:endParaRPr>
          </a:p>
          <a:p>
            <a:r>
              <a:rPr lang="en-CA" altLang="en-US" dirty="0">
                <a:latin typeface="Calibri Light" panose="020F0302020204030204" pitchFamily="34" charset="0"/>
                <a:cs typeface="Calibri Light" panose="020F0302020204030204" pitchFamily="34" charset="0"/>
              </a:rPr>
              <a:t>Keep a Headache Diary</a:t>
            </a:r>
          </a:p>
          <a:p>
            <a:endParaRPr lang="en-US" altLang="en-US">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p:txBody>
      </p:sp>
      <p:pic>
        <p:nvPicPr>
          <p:cNvPr id="63491" name="Picture 4" descr="mage result for balance">
            <a:extLst>
              <a:ext uri="{FF2B5EF4-FFF2-40B4-BE49-F238E27FC236}">
                <a16:creationId xmlns:a16="http://schemas.microsoft.com/office/drawing/2014/main" id="{16C71A7E-6315-CF7F-6E51-520C5B13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752975"/>
            <a:ext cx="18129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45726DF6-1BEF-B096-7501-477E5D47A30F}"/>
              </a:ext>
            </a:extLst>
          </p:cNvPr>
          <p:cNvSpPr>
            <a:spLocks noGrp="1"/>
          </p:cNvSpPr>
          <p:nvPr>
            <p:ph type="title"/>
          </p:nvPr>
        </p:nvSpPr>
        <p:spPr/>
        <p:txBody>
          <a:bodyPr/>
          <a:lstStyle/>
          <a:p>
            <a:r>
              <a:rPr lang="en-US" altLang="en-US" dirty="0"/>
              <a:t>Welcome!</a:t>
            </a:r>
          </a:p>
        </p:txBody>
      </p:sp>
      <p:sp>
        <p:nvSpPr>
          <p:cNvPr id="14338" name="Content Placeholder 2">
            <a:extLst>
              <a:ext uri="{FF2B5EF4-FFF2-40B4-BE49-F238E27FC236}">
                <a16:creationId xmlns:a16="http://schemas.microsoft.com/office/drawing/2014/main" id="{C4ACADC5-AF07-7646-C3EF-E2C040936448}"/>
              </a:ext>
            </a:extLst>
          </p:cNvPr>
          <p:cNvSpPr>
            <a:spLocks noGrp="1"/>
          </p:cNvSpPr>
          <p:nvPr>
            <p:ph idx="1"/>
          </p:nvPr>
        </p:nvSpPr>
        <p:spPr/>
        <p:txBody>
          <a:bodyPr/>
          <a:lstStyle/>
          <a:p>
            <a:r>
              <a:rPr lang="en-US" altLang="en-US" dirty="0">
                <a:latin typeface="Calibri Light" panose="020F0302020204030204" pitchFamily="34" charset="0"/>
                <a:cs typeface="Calibri Light" panose="020F0302020204030204" pitchFamily="34" charset="0"/>
              </a:rPr>
              <a:t>What are Pharmacist-led Migraine Group Appointments? </a:t>
            </a:r>
          </a:p>
          <a:p>
            <a:endParaRPr lang="en-US" altLang="en-US">
              <a:latin typeface="Calibri Light" panose="020F0302020204030204" pitchFamily="34" charset="0"/>
              <a:cs typeface="Calibri Light" panose="020F0302020204030204" pitchFamily="34" charset="0"/>
            </a:endParaRPr>
          </a:p>
          <a:p>
            <a:r>
              <a:rPr lang="en-US" altLang="en-US" dirty="0">
                <a:latin typeface="Calibri Light" panose="020F0302020204030204" pitchFamily="34" charset="0"/>
                <a:cs typeface="Calibri Light" panose="020F0302020204030204" pitchFamily="34" charset="0"/>
              </a:rPr>
              <a:t>What can you expect at each session? </a:t>
            </a:r>
          </a:p>
          <a:p>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C5698F64-4663-8B36-5210-E1174D34EE1C}"/>
              </a:ext>
            </a:extLst>
          </p:cNvPr>
          <p:cNvSpPr>
            <a:spLocks noGrp="1"/>
          </p:cNvSpPr>
          <p:nvPr>
            <p:ph type="title"/>
          </p:nvPr>
        </p:nvSpPr>
        <p:spPr/>
        <p:txBody>
          <a:bodyPr/>
          <a:lstStyle/>
          <a:p>
            <a:r>
              <a:rPr lang="en-US" altLang="en-US" dirty="0"/>
              <a:t>Headache Diary</a:t>
            </a:r>
          </a:p>
        </p:txBody>
      </p:sp>
      <p:sp>
        <p:nvSpPr>
          <p:cNvPr id="65538" name="Content Placeholder 2">
            <a:extLst>
              <a:ext uri="{FF2B5EF4-FFF2-40B4-BE49-F238E27FC236}">
                <a16:creationId xmlns:a16="http://schemas.microsoft.com/office/drawing/2014/main" id="{B130BD05-1E78-BD2E-C430-C7529481E57E}"/>
              </a:ext>
            </a:extLst>
          </p:cNvPr>
          <p:cNvSpPr>
            <a:spLocks noGrp="1"/>
          </p:cNvSpPr>
          <p:nvPr>
            <p:ph idx="1"/>
          </p:nvPr>
        </p:nvSpPr>
        <p:spPr>
          <a:xfrm>
            <a:off x="457200" y="1600200"/>
            <a:ext cx="8229600" cy="4983163"/>
          </a:xfrm>
        </p:spPr>
        <p:txBody>
          <a:bodyPr/>
          <a:lstStyle/>
          <a:p>
            <a:r>
              <a:rPr lang="en-US" altLang="en-US" sz="2800" dirty="0">
                <a:ea typeface="MS PGothic"/>
              </a:rPr>
              <a:t>Assessment tool for patients and their care team</a:t>
            </a:r>
          </a:p>
          <a:p>
            <a:r>
              <a:rPr lang="en-US" altLang="en-US" sz="2800" dirty="0">
                <a:ea typeface="MS PGothic"/>
              </a:rPr>
              <a:t>Gives bigger picture by tracking headache and relating symptoms to possible triggers </a:t>
            </a:r>
            <a:endParaRPr lang="en-US" altLang="en-US" sz="2800" dirty="0">
              <a:latin typeface="Calibri Light" panose="020F0302020204030204" pitchFamily="34" charset="0"/>
              <a:cs typeface="Calibri Light" panose="020F0302020204030204" pitchFamily="34" charset="0"/>
            </a:endParaRPr>
          </a:p>
          <a:p>
            <a:r>
              <a:rPr lang="en-US" altLang="en-US" sz="2800" dirty="0">
                <a:ea typeface="MS PGothic"/>
              </a:rPr>
              <a:t>Can be used to aid in diagnosis </a:t>
            </a:r>
            <a:endParaRPr lang="en-US" altLang="en-US" sz="2800" dirty="0">
              <a:latin typeface="Calibri Light" panose="020F0302020204030204" pitchFamily="34" charset="0"/>
              <a:cs typeface="Calibri Light" panose="020F0302020204030204" pitchFamily="34" charset="0"/>
            </a:endParaRPr>
          </a:p>
          <a:p>
            <a:r>
              <a:rPr lang="en-US" altLang="en-US" sz="2800" dirty="0">
                <a:ea typeface="MS PGothic"/>
              </a:rPr>
              <a:t>Should be able to measure attack frequency, severity, duration, disability, type of treatment, treatment response and adverse effects of medication </a:t>
            </a:r>
            <a:endParaRPr lang="en-US" altLang="en-US" sz="2800" dirty="0">
              <a:latin typeface="Calibri Light" panose="020F0302020204030204" pitchFamily="34" charset="0"/>
              <a:cs typeface="Calibri Light" panose="020F0302020204030204" pitchFamily="34" charset="0"/>
            </a:endParaRPr>
          </a:p>
          <a:p>
            <a:r>
              <a:rPr lang="en-US" altLang="en-US" sz="2800" dirty="0">
                <a:ea typeface="MS PGothic"/>
              </a:rPr>
              <a:t>Useful for protecting against medication overuse headache and tracking response to medications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637DC417-6624-58F0-BF6F-F584C581ADEF}"/>
              </a:ext>
            </a:extLst>
          </p:cNvPr>
          <p:cNvSpPr>
            <a:spLocks noGrp="1"/>
          </p:cNvSpPr>
          <p:nvPr>
            <p:ph type="title"/>
          </p:nvPr>
        </p:nvSpPr>
        <p:spPr/>
        <p:txBody>
          <a:bodyPr/>
          <a:lstStyle/>
          <a:p>
            <a:r>
              <a:rPr lang="en-US" altLang="en-US" dirty="0"/>
              <a:t>Headache Diary </a:t>
            </a:r>
          </a:p>
        </p:txBody>
      </p:sp>
      <p:pic>
        <p:nvPicPr>
          <p:cNvPr id="67586" name="Content Placeholder 1">
            <a:extLst>
              <a:ext uri="{FF2B5EF4-FFF2-40B4-BE49-F238E27FC236}">
                <a16:creationId xmlns:a16="http://schemas.microsoft.com/office/drawing/2014/main" id="{8751430D-7D3E-72C1-16B3-3CA248EFC8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4138" y="1771650"/>
            <a:ext cx="9059862" cy="3314700"/>
          </a:xfrm>
        </p:spPr>
      </p:pic>
      <p:sp>
        <p:nvSpPr>
          <p:cNvPr id="2" name="TextBox 1">
            <a:extLst>
              <a:ext uri="{FF2B5EF4-FFF2-40B4-BE49-F238E27FC236}">
                <a16:creationId xmlns:a16="http://schemas.microsoft.com/office/drawing/2014/main" id="{536982E4-1AB8-6F6F-8AFB-9CA65D055165}"/>
              </a:ext>
            </a:extLst>
          </p:cNvPr>
          <p:cNvSpPr txBox="1"/>
          <p:nvPr/>
        </p:nvSpPr>
        <p:spPr>
          <a:xfrm>
            <a:off x="8510490" y="6613419"/>
            <a:ext cx="2821858"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 19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9D03038-745D-FD66-DF64-DCB583A8BFC5}"/>
              </a:ext>
            </a:extLst>
          </p:cNvPr>
          <p:cNvSpPr>
            <a:spLocks noGrp="1"/>
          </p:cNvSpPr>
          <p:nvPr>
            <p:ph type="title"/>
          </p:nvPr>
        </p:nvSpPr>
        <p:spPr/>
        <p:txBody>
          <a:bodyPr/>
          <a:lstStyle/>
          <a:p>
            <a:r>
              <a:rPr lang="en-US" altLang="en-US" b="1" dirty="0">
                <a:latin typeface="Calibri Light" panose="020F0302020204030204" pitchFamily="34" charset="0"/>
              </a:rPr>
              <a:t>Migraine Buddy App</a:t>
            </a:r>
            <a:endParaRPr lang="en-US" altLang="en-US" b="1" dirty="0"/>
          </a:p>
        </p:txBody>
      </p:sp>
      <p:sp>
        <p:nvSpPr>
          <p:cNvPr id="69634" name="Content Placeholder 2">
            <a:extLst>
              <a:ext uri="{FF2B5EF4-FFF2-40B4-BE49-F238E27FC236}">
                <a16:creationId xmlns:a16="http://schemas.microsoft.com/office/drawing/2014/main" id="{7EBA9FF3-35C4-B783-9132-EAA925AE358C}"/>
              </a:ext>
            </a:extLst>
          </p:cNvPr>
          <p:cNvSpPr>
            <a:spLocks noGrp="1"/>
          </p:cNvSpPr>
          <p:nvPr>
            <p:ph idx="1"/>
          </p:nvPr>
        </p:nvSpPr>
        <p:spPr/>
        <p:txBody>
          <a:bodyPr/>
          <a:lstStyle/>
          <a:p>
            <a:r>
              <a:rPr lang="en-US" altLang="en-US" dirty="0">
                <a:latin typeface="Calibri Light" panose="020F0302020204030204" pitchFamily="34" charset="0"/>
                <a:cs typeface="Calibri Light" panose="020F0302020204030204" pitchFamily="34" charset="0"/>
              </a:rPr>
              <a:t>Online tool</a:t>
            </a:r>
          </a:p>
        </p:txBody>
      </p:sp>
      <p:pic>
        <p:nvPicPr>
          <p:cNvPr id="69635" name="Picture 3">
            <a:extLst>
              <a:ext uri="{FF2B5EF4-FFF2-40B4-BE49-F238E27FC236}">
                <a16:creationId xmlns:a16="http://schemas.microsoft.com/office/drawing/2014/main" id="{4E11F3C3-5F9F-2F14-AD26-C0C61E35DB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81263"/>
            <a:ext cx="83439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5DAACCD-367B-426A-FBBE-5EF64A37CDDE}"/>
              </a:ext>
            </a:extLst>
          </p:cNvPr>
          <p:cNvSpPr txBox="1"/>
          <p:nvPr/>
        </p:nvSpPr>
        <p:spPr>
          <a:xfrm>
            <a:off x="8502797" y="6583362"/>
            <a:ext cx="2448232"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 20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BF0F66F-D026-8BBC-DF8F-99C773294D25}"/>
              </a:ext>
            </a:extLst>
          </p:cNvPr>
          <p:cNvSpPr>
            <a:spLocks noGrp="1"/>
          </p:cNvSpPr>
          <p:nvPr>
            <p:ph type="title"/>
          </p:nvPr>
        </p:nvSpPr>
        <p:spPr>
          <a:xfrm>
            <a:off x="457200" y="552450"/>
            <a:ext cx="8229600" cy="1143000"/>
          </a:xfrm>
        </p:spPr>
        <p:txBody>
          <a:bodyPr/>
          <a:lstStyle/>
          <a:p>
            <a:r>
              <a:rPr lang="en-US" altLang="en-US" dirty="0">
                <a:ea typeface="MS PGothic"/>
              </a:rPr>
              <a:t>Canadian Headache Tracker </a:t>
            </a:r>
            <a:endParaRPr lang="en-US" altLang="en-US" dirty="0"/>
          </a:p>
        </p:txBody>
      </p:sp>
      <p:pic>
        <p:nvPicPr>
          <p:cNvPr id="71682" name="Picture 6">
            <a:extLst>
              <a:ext uri="{FF2B5EF4-FFF2-40B4-BE49-F238E27FC236}">
                <a16:creationId xmlns:a16="http://schemas.microsoft.com/office/drawing/2014/main" id="{F34CEFE4-8F0E-F886-39D6-2031A029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2297113"/>
            <a:ext cx="73564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F53706-58C2-1A2B-5C49-D6003B7B5E6F}"/>
              </a:ext>
            </a:extLst>
          </p:cNvPr>
          <p:cNvSpPr txBox="1"/>
          <p:nvPr/>
        </p:nvSpPr>
        <p:spPr>
          <a:xfrm>
            <a:off x="8524055" y="6582036"/>
            <a:ext cx="665567"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 21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F41D54B1-4AF7-241A-24C6-AF045BACA3CE}"/>
              </a:ext>
            </a:extLst>
          </p:cNvPr>
          <p:cNvSpPr>
            <a:spLocks noGrp="1"/>
          </p:cNvSpPr>
          <p:nvPr>
            <p:ph type="title"/>
          </p:nvPr>
        </p:nvSpPr>
        <p:spPr/>
        <p:txBody>
          <a:bodyPr/>
          <a:lstStyle/>
          <a:p>
            <a:r>
              <a:rPr lang="en-US" altLang="en-US" dirty="0"/>
              <a:t>Group Discussion </a:t>
            </a:r>
          </a:p>
        </p:txBody>
      </p:sp>
      <p:sp>
        <p:nvSpPr>
          <p:cNvPr id="54274" name="Content Placeholder 2">
            <a:extLst>
              <a:ext uri="{FF2B5EF4-FFF2-40B4-BE49-F238E27FC236}">
                <a16:creationId xmlns:a16="http://schemas.microsoft.com/office/drawing/2014/main" id="{B17338B2-B73E-92B4-FE42-DBF883C91640}"/>
              </a:ext>
            </a:extLst>
          </p:cNvPr>
          <p:cNvSpPr>
            <a:spLocks noGrp="1"/>
          </p:cNvSpPr>
          <p:nvPr>
            <p:ph idx="1"/>
          </p:nvPr>
        </p:nvSpPr>
        <p:spPr/>
        <p:txBody>
          <a:bodyPr/>
          <a:lstStyle/>
          <a:p>
            <a:pPr marL="0" indent="0" algn="ctr">
              <a:buNone/>
              <a:defRPr/>
            </a:pPr>
            <a:r>
              <a:rPr lang="en-CA" altLang="en-US" dirty="0">
                <a:latin typeface="Calibri Light" panose="020F0302020204030204" pitchFamily="34" charset="0"/>
                <a:ea typeface="ＭＳ Ｐゴシック" panose="020B0600070205080204" pitchFamily="34" charset="-128"/>
              </a:rPr>
              <a:t>What are some non-pharmacological treatments that you find helpful? </a:t>
            </a:r>
          </a:p>
          <a:p>
            <a:pPr marL="0" indent="0">
              <a:buFont typeface="Arial" panose="020B0604020202020204" pitchFamily="34" charset="0"/>
              <a:buNone/>
              <a:defRPr/>
            </a:pPr>
            <a:endParaRPr lang="en-US" altLang="en-US">
              <a:latin typeface="Calibri Light" panose="020F0302020204030204" pitchFamily="34" charset="0"/>
              <a:ea typeface="ＭＳ Ｐゴシック" panose="020B0600070205080204" pitchFamily="34" charset="-128"/>
            </a:endParaRPr>
          </a:p>
        </p:txBody>
      </p:sp>
      <p:pic>
        <p:nvPicPr>
          <p:cNvPr id="73731" name="Graphic 2" descr="Customer review">
            <a:extLst>
              <a:ext uri="{FF2B5EF4-FFF2-40B4-BE49-F238E27FC236}">
                <a16:creationId xmlns:a16="http://schemas.microsoft.com/office/drawing/2014/main" id="{5C49E736-94C6-E951-E254-29E396A49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542" y="3023703"/>
            <a:ext cx="2690916" cy="269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40DDF98D-9024-B130-B58F-420D4DABF5FF}"/>
              </a:ext>
            </a:extLst>
          </p:cNvPr>
          <p:cNvSpPr>
            <a:spLocks noGrp="1"/>
          </p:cNvSpPr>
          <p:nvPr>
            <p:ph type="title"/>
          </p:nvPr>
        </p:nvSpPr>
        <p:spPr/>
        <p:txBody>
          <a:bodyPr/>
          <a:lstStyle/>
          <a:p>
            <a:r>
              <a:rPr lang="en-US" altLang="en-US" dirty="0"/>
              <a:t>Goal Setting </a:t>
            </a:r>
          </a:p>
        </p:txBody>
      </p:sp>
      <p:sp>
        <p:nvSpPr>
          <p:cNvPr id="75778" name="Content Placeholder 2">
            <a:extLst>
              <a:ext uri="{FF2B5EF4-FFF2-40B4-BE49-F238E27FC236}">
                <a16:creationId xmlns:a16="http://schemas.microsoft.com/office/drawing/2014/main" id="{A86C09B7-84A1-CAFF-8197-8515D4878F11}"/>
              </a:ext>
            </a:extLst>
          </p:cNvPr>
          <p:cNvSpPr>
            <a:spLocks noGrp="1"/>
          </p:cNvSpPr>
          <p:nvPr>
            <p:ph idx="1"/>
          </p:nvPr>
        </p:nvSpPr>
        <p:spPr/>
        <p:txBody>
          <a:bodyPr/>
          <a:lstStyle/>
          <a:p>
            <a:r>
              <a:rPr lang="en-CA" altLang="en-US" dirty="0">
                <a:latin typeface="Calibri Light" panose="020F0302020204030204" pitchFamily="34" charset="0"/>
                <a:cs typeface="Calibri Light" panose="020F0302020204030204" pitchFamily="34" charset="0"/>
              </a:rPr>
              <a:t>After our discussion, what are some of your expectations/goals you hope to achieve with your migraine management?</a:t>
            </a:r>
          </a:p>
          <a:p>
            <a:endParaRPr lang="en-CA" altLang="en-US" i="1">
              <a:latin typeface="Calibri Light" panose="020F0302020204030204" pitchFamily="34" charset="0"/>
              <a:cs typeface="Calibri Light" panose="020F0302020204030204" pitchFamily="34" charset="0"/>
            </a:endParaRPr>
          </a:p>
          <a:p>
            <a:r>
              <a:rPr lang="en-CA" altLang="en-US" i="1" dirty="0">
                <a:latin typeface="Calibri Light" panose="020F0302020204030204" pitchFamily="34" charset="0"/>
                <a:cs typeface="Calibri Light" panose="020F0302020204030204" pitchFamily="34" charset="0"/>
              </a:rPr>
              <a:t>Write them down, and keep them in mind for our next sessions</a:t>
            </a:r>
            <a:endParaRPr lang="en-US" altLang="en-US" i="1" dirty="0">
              <a:latin typeface="Calibri Light" panose="020F0302020204030204" pitchFamily="34" charset="0"/>
              <a:cs typeface="Calibri Light" panose="020F0302020204030204" pitchFamily="34" charset="0"/>
            </a:endParaRPr>
          </a:p>
        </p:txBody>
      </p:sp>
      <p:pic>
        <p:nvPicPr>
          <p:cNvPr id="75779" name="Graphic 4" descr="Checklist">
            <a:extLst>
              <a:ext uri="{FF2B5EF4-FFF2-40B4-BE49-F238E27FC236}">
                <a16:creationId xmlns:a16="http://schemas.microsoft.com/office/drawing/2014/main" id="{B9B59671-F052-A08A-EF34-6E8731625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4632325"/>
            <a:ext cx="16779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BA97FF82-6C7C-4CF8-4760-ADE2A7EC2D66}"/>
              </a:ext>
            </a:extLst>
          </p:cNvPr>
          <p:cNvSpPr>
            <a:spLocks noGrp="1"/>
          </p:cNvSpPr>
          <p:nvPr>
            <p:ph type="title"/>
          </p:nvPr>
        </p:nvSpPr>
        <p:spPr/>
        <p:txBody>
          <a:bodyPr/>
          <a:lstStyle/>
          <a:p>
            <a:r>
              <a:rPr lang="en-US" altLang="en-US" dirty="0"/>
              <a:t>Reputable Resources </a:t>
            </a:r>
          </a:p>
        </p:txBody>
      </p:sp>
      <p:sp>
        <p:nvSpPr>
          <p:cNvPr id="77826" name="Content Placeholder 2">
            <a:extLst>
              <a:ext uri="{FF2B5EF4-FFF2-40B4-BE49-F238E27FC236}">
                <a16:creationId xmlns:a16="http://schemas.microsoft.com/office/drawing/2014/main" id="{B7588F7B-6D2B-54A0-D0B7-64B070FBF592}"/>
              </a:ext>
            </a:extLst>
          </p:cNvPr>
          <p:cNvSpPr>
            <a:spLocks noGrp="1"/>
          </p:cNvSpPr>
          <p:nvPr>
            <p:ph idx="1"/>
          </p:nvPr>
        </p:nvSpPr>
        <p:spPr/>
        <p:txBody>
          <a:bodyPr/>
          <a:lstStyle/>
          <a:p>
            <a:pPr marL="0" indent="0" algn="ctr">
              <a:buFont typeface="Arial" panose="020B0604020202020204" pitchFamily="34" charset="0"/>
              <a:buNone/>
            </a:pPr>
            <a:r>
              <a:rPr lang="en-CA" altLang="en-US">
                <a:latin typeface="Calibri Light" panose="020F0302020204030204" pitchFamily="34" charset="0"/>
                <a:cs typeface="Calibri Light" panose="020F0302020204030204" pitchFamily="34" charset="0"/>
                <a:hlinkClick r:id="rId3"/>
              </a:rPr>
              <a:t>https://migrainecanada.org/</a:t>
            </a:r>
            <a:endParaRPr lang="en-CA" altLang="en-US">
              <a:latin typeface="Calibri Light" panose="020F0302020204030204" pitchFamily="34" charset="0"/>
              <a:cs typeface="Calibri Light" panose="020F0302020204030204" pitchFamily="34" charset="0"/>
            </a:endParaRPr>
          </a:p>
          <a:p>
            <a:pPr marL="0" indent="0" algn="ctr">
              <a:buFont typeface="Arial" panose="020B0604020202020204" pitchFamily="34" charset="0"/>
              <a:buNone/>
            </a:pPr>
            <a:r>
              <a:rPr lang="en-CA" altLang="en-US">
                <a:latin typeface="Calibri Light" panose="020F0302020204030204" pitchFamily="34" charset="0"/>
                <a:cs typeface="Calibri Light" panose="020F0302020204030204" pitchFamily="34" charset="0"/>
                <a:hlinkClick r:id="rId4"/>
              </a:rPr>
              <a:t>https://headachesociety.ca</a:t>
            </a:r>
            <a:endParaRPr lang="en-CA" altLang="en-US">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US" altLang="en-US">
              <a:latin typeface="Calibri Light" panose="020F0302020204030204" pitchFamily="34" charset="0"/>
              <a:cs typeface="Calibri Light" panose="020F0302020204030204" pitchFamily="34" charset="0"/>
            </a:endParaRPr>
          </a:p>
        </p:txBody>
      </p:sp>
      <p:pic>
        <p:nvPicPr>
          <p:cNvPr id="77827" name="Picture 4" descr="Migraine Canada">
            <a:extLst>
              <a:ext uri="{FF2B5EF4-FFF2-40B4-BE49-F238E27FC236}">
                <a16:creationId xmlns:a16="http://schemas.microsoft.com/office/drawing/2014/main" id="{93DB37EB-1C6C-F0DD-FA01-306D36134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60688"/>
            <a:ext cx="245268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0" descr="Image result for canadian headache society">
            <a:extLst>
              <a:ext uri="{FF2B5EF4-FFF2-40B4-BE49-F238E27FC236}">
                <a16:creationId xmlns:a16="http://schemas.microsoft.com/office/drawing/2014/main" id="{CEEBF768-BCFF-B52B-AD67-CD5A4BA7FF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7838" y="2779713"/>
            <a:ext cx="12446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2" descr="Image result for the migraine trust">
            <a:extLst>
              <a:ext uri="{FF2B5EF4-FFF2-40B4-BE49-F238E27FC236}">
                <a16:creationId xmlns:a16="http://schemas.microsoft.com/office/drawing/2014/main" id="{3EC8E023-D087-C10B-B1AA-036049BA5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5663" y="4656138"/>
            <a:ext cx="3030537"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4" descr="American Migraine Foundation">
            <a:extLst>
              <a:ext uri="{FF2B5EF4-FFF2-40B4-BE49-F238E27FC236}">
                <a16:creationId xmlns:a16="http://schemas.microsoft.com/office/drawing/2014/main" id="{696CB593-4571-99BF-DDBD-FD275D0986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88" y="4652963"/>
            <a:ext cx="35448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6" descr="Image result for more than a headache elizabeth leroux">
            <a:extLst>
              <a:ext uri="{FF2B5EF4-FFF2-40B4-BE49-F238E27FC236}">
                <a16:creationId xmlns:a16="http://schemas.microsoft.com/office/drawing/2014/main" id="{B12CA315-8AAA-F920-CBBE-59D5A5937A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4638" y="3259138"/>
            <a:ext cx="165576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674FE49-6A9B-EC90-BCA4-5B2B5FCC04C9}"/>
              </a:ext>
            </a:extLst>
          </p:cNvPr>
          <p:cNvSpPr txBox="1"/>
          <p:nvPr/>
        </p:nvSpPr>
        <p:spPr>
          <a:xfrm>
            <a:off x="1061884" y="6628272"/>
            <a:ext cx="10166555" cy="246221"/>
          </a:xfrm>
          <a:prstGeom prst="rect">
            <a:avLst/>
          </a:prstGeom>
          <a:noFill/>
        </p:spPr>
        <p:txBody>
          <a:bodyPr wrap="square" lIns="91440" tIns="45720" rIns="91440" bIns="45720" rtlCol="0" anchor="t">
            <a:spAutoFit/>
          </a:bodyPr>
          <a:lstStyle/>
          <a:p>
            <a:endParaRPr lang="en-US" sz="1000">
              <a:latin typeface="Calibri"/>
              <a:ea typeface="MS PGothic"/>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7FD41E4A-5A99-18D8-556D-6C6B8779AA62}"/>
              </a:ext>
            </a:extLst>
          </p:cNvPr>
          <p:cNvSpPr>
            <a:spLocks noGrp="1"/>
          </p:cNvSpPr>
          <p:nvPr>
            <p:ph type="title"/>
          </p:nvPr>
        </p:nvSpPr>
        <p:spPr/>
        <p:txBody>
          <a:bodyPr/>
          <a:lstStyle/>
          <a:p>
            <a:r>
              <a:rPr lang="en-US" altLang="en-US" dirty="0"/>
              <a:t>Debrief of Today’s Session</a:t>
            </a:r>
          </a:p>
        </p:txBody>
      </p:sp>
      <p:sp>
        <p:nvSpPr>
          <p:cNvPr id="79874" name="Content Placeholder 2">
            <a:extLst>
              <a:ext uri="{FF2B5EF4-FFF2-40B4-BE49-F238E27FC236}">
                <a16:creationId xmlns:a16="http://schemas.microsoft.com/office/drawing/2014/main" id="{F5F37583-3ED3-9D69-C6BF-A759AC08A9F5}"/>
              </a:ext>
            </a:extLst>
          </p:cNvPr>
          <p:cNvSpPr>
            <a:spLocks noGrp="1"/>
          </p:cNvSpPr>
          <p:nvPr>
            <p:ph idx="1"/>
          </p:nvPr>
        </p:nvSpPr>
        <p:spPr>
          <a:xfrm>
            <a:off x="457200" y="1788091"/>
            <a:ext cx="8229600" cy="4525963"/>
          </a:xfrm>
        </p:spPr>
        <p:txBody>
          <a:bodyPr/>
          <a:lstStyle/>
          <a:p>
            <a:r>
              <a:rPr lang="en-US" altLang="en-US" dirty="0">
                <a:latin typeface="Calibri Light" panose="020F0302020204030204" pitchFamily="34" charset="0"/>
                <a:cs typeface="Calibri Light" panose="020F0302020204030204" pitchFamily="34" charset="0"/>
              </a:rPr>
              <a:t>Feedback</a:t>
            </a:r>
          </a:p>
          <a:p>
            <a:pPr lvl="1"/>
            <a:r>
              <a:rPr lang="en-US" altLang="en-US" dirty="0">
                <a:latin typeface="Calibri Light" panose="020F0302020204030204" pitchFamily="34" charset="0"/>
                <a:cs typeface="Calibri Light" panose="020F0302020204030204" pitchFamily="34" charset="0"/>
              </a:rPr>
              <a:t>Any requests for future sessions?</a:t>
            </a:r>
          </a:p>
          <a:p>
            <a:endParaRPr lang="en-US" altLang="en-US">
              <a:latin typeface="Calibri Light" panose="020F0302020204030204" pitchFamily="34" charset="0"/>
              <a:cs typeface="Calibri Light" panose="020F0302020204030204" pitchFamily="34" charset="0"/>
            </a:endParaRPr>
          </a:p>
          <a:p>
            <a:r>
              <a:rPr lang="en-US" altLang="en-US" dirty="0">
                <a:latin typeface="Calibri Light" panose="020F0302020204030204" pitchFamily="34" charset="0"/>
                <a:cs typeface="Calibri Light" panose="020F0302020204030204" pitchFamily="34" charset="0"/>
              </a:rPr>
              <a:t>Homework assignment: start or maintain headache diary </a:t>
            </a:r>
          </a:p>
          <a:p>
            <a:pPr marL="0" indent="0">
              <a:buNone/>
            </a:pPr>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09CFE0EA-795B-B8BE-7826-92FDD849BCDC}"/>
              </a:ext>
            </a:extLst>
          </p:cNvPr>
          <p:cNvSpPr>
            <a:spLocks noGrp="1"/>
          </p:cNvSpPr>
          <p:nvPr>
            <p:ph type="title"/>
          </p:nvPr>
        </p:nvSpPr>
        <p:spPr/>
        <p:txBody>
          <a:bodyPr/>
          <a:lstStyle/>
          <a:p>
            <a:r>
              <a:rPr lang="en-US" altLang="en-US" dirty="0"/>
              <a:t>Agenda for Next Session</a:t>
            </a:r>
          </a:p>
        </p:txBody>
      </p:sp>
      <p:sp>
        <p:nvSpPr>
          <p:cNvPr id="81922" name="Content Placeholder 2">
            <a:extLst>
              <a:ext uri="{FF2B5EF4-FFF2-40B4-BE49-F238E27FC236}">
                <a16:creationId xmlns:a16="http://schemas.microsoft.com/office/drawing/2014/main" id="{9737106B-8D22-837D-127F-B960AEA03CCB}"/>
              </a:ext>
            </a:extLst>
          </p:cNvPr>
          <p:cNvSpPr>
            <a:spLocks noGrp="1"/>
          </p:cNvSpPr>
          <p:nvPr>
            <p:ph idx="1"/>
          </p:nvPr>
        </p:nvSpPr>
        <p:spPr/>
        <p:txBody>
          <a:bodyPr/>
          <a:lstStyle/>
          <a:p>
            <a:r>
              <a:rPr lang="en-US" altLang="en-US" dirty="0">
                <a:ea typeface="MS PGothic"/>
              </a:rPr>
              <a:t>Medications for treating a migraine attacks</a:t>
            </a:r>
          </a:p>
          <a:p>
            <a:r>
              <a:rPr lang="en-US" altLang="en-US" dirty="0">
                <a:ea typeface="MS PGothic"/>
              </a:rPr>
              <a:t>Preventative medications </a:t>
            </a:r>
          </a:p>
          <a:p>
            <a:r>
              <a:rPr lang="en-US" altLang="en-US" dirty="0">
                <a:ea typeface="MS PGothic"/>
              </a:rPr>
              <a:t>Medication overuse headache </a:t>
            </a:r>
            <a:endParaRPr lang="en-US" alt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1A2153EC-4079-FD41-3019-ADC82BDDC3FF}"/>
              </a:ext>
            </a:extLst>
          </p:cNvPr>
          <p:cNvSpPr>
            <a:spLocks noGrp="1"/>
          </p:cNvSpPr>
          <p:nvPr>
            <p:ph type="title"/>
          </p:nvPr>
        </p:nvSpPr>
        <p:spPr/>
        <p:txBody>
          <a:bodyPr/>
          <a:lstStyle/>
          <a:p>
            <a:r>
              <a:rPr lang="en-US" altLang="en-US" dirty="0"/>
              <a:t>References</a:t>
            </a:r>
          </a:p>
        </p:txBody>
      </p:sp>
      <p:sp>
        <p:nvSpPr>
          <p:cNvPr id="82946" name="Content Placeholder 2">
            <a:extLst>
              <a:ext uri="{FF2B5EF4-FFF2-40B4-BE49-F238E27FC236}">
                <a16:creationId xmlns:a16="http://schemas.microsoft.com/office/drawing/2014/main" id="{6DCA8F54-5BF8-CA2D-BB0E-793F8D6588CA}"/>
              </a:ext>
            </a:extLst>
          </p:cNvPr>
          <p:cNvSpPr>
            <a:spLocks noGrp="1"/>
          </p:cNvSpPr>
          <p:nvPr>
            <p:ph idx="1"/>
          </p:nvPr>
        </p:nvSpPr>
        <p:spPr>
          <a:xfrm>
            <a:off x="457200" y="1165225"/>
            <a:ext cx="8229600" cy="5145088"/>
          </a:xfrm>
        </p:spPr>
        <p:txBody>
          <a:bodyPr/>
          <a:lstStyle/>
          <a:p>
            <a:r>
              <a:rPr lang="en-US" altLang="en-US" sz="1800" dirty="0">
                <a:latin typeface="Calibri Light" panose="020F0302020204030204" pitchFamily="34" charset="0"/>
                <a:cs typeface="Calibri Light" panose="020F0302020204030204" pitchFamily="34" charset="0"/>
              </a:rPr>
              <a:t>Becker WJ, Findlay T, Moga C, Scott NA, </a:t>
            </a:r>
            <a:r>
              <a:rPr lang="en-US" altLang="en-US" sz="1800" dirty="0" err="1">
                <a:latin typeface="Calibri Light" panose="020F0302020204030204" pitchFamily="34" charset="0"/>
                <a:cs typeface="Calibri Light" panose="020F0302020204030204" pitchFamily="34" charset="0"/>
              </a:rPr>
              <a:t>Harstall</a:t>
            </a:r>
            <a:r>
              <a:rPr lang="en-US" altLang="en-US" sz="1800" dirty="0">
                <a:latin typeface="Calibri Light" panose="020F0302020204030204" pitchFamily="34" charset="0"/>
                <a:cs typeface="Calibri Light" panose="020F0302020204030204" pitchFamily="34" charset="0"/>
              </a:rPr>
              <a:t> C, </a:t>
            </a:r>
            <a:r>
              <a:rPr lang="en-US" altLang="en-US" sz="1800" dirty="0" err="1">
                <a:latin typeface="Calibri Light" panose="020F0302020204030204" pitchFamily="34" charset="0"/>
                <a:cs typeface="Calibri Light" panose="020F0302020204030204" pitchFamily="34" charset="0"/>
              </a:rPr>
              <a:t>Taenzer</a:t>
            </a:r>
            <a:r>
              <a:rPr lang="en-US" altLang="en-US" sz="1800" dirty="0">
                <a:latin typeface="Calibri Light" panose="020F0302020204030204" pitchFamily="34" charset="0"/>
                <a:cs typeface="Calibri Light" panose="020F0302020204030204" pitchFamily="34" charset="0"/>
              </a:rPr>
              <a:t> P. Guideline for primary care management of headache in adults. Canadian family physician. 2015 Aug 1;61(8):670-9.</a:t>
            </a:r>
          </a:p>
          <a:p>
            <a:r>
              <a:rPr lang="en-US" altLang="en-US" sz="1800" dirty="0">
                <a:latin typeface="Calibri Light" panose="020F0302020204030204" pitchFamily="34" charset="0"/>
                <a:cs typeface="Calibri Light" panose="020F0302020204030204" pitchFamily="34" charset="0"/>
              </a:rPr>
              <a:t>DiPiro JT, Talbert RL, Yee GC, Matzke GR, Wells BG, Posey LM, editors. Pharmacotherapy: a pathophysiologic approach. New York: McGraw-Hill Education; 2014 Mar 22.</a:t>
            </a:r>
          </a:p>
          <a:p>
            <a:r>
              <a:rPr lang="en-US" altLang="en-US" sz="1800" dirty="0">
                <a:latin typeface="Calibri Light" panose="020F0302020204030204" pitchFamily="34" charset="0"/>
                <a:cs typeface="Calibri Light" panose="020F0302020204030204" pitchFamily="34" charset="0"/>
              </a:rPr>
              <a:t>Ferrari MD, Klever RR, </a:t>
            </a:r>
            <a:r>
              <a:rPr lang="en-US" altLang="en-US" sz="1800" dirty="0" err="1">
                <a:latin typeface="Calibri Light" panose="020F0302020204030204" pitchFamily="34" charset="0"/>
                <a:cs typeface="Calibri Light" panose="020F0302020204030204" pitchFamily="34" charset="0"/>
              </a:rPr>
              <a:t>Terwindt</a:t>
            </a:r>
            <a:r>
              <a:rPr lang="en-US" altLang="en-US" sz="1800" dirty="0">
                <a:latin typeface="Calibri Light" panose="020F0302020204030204" pitchFamily="34" charset="0"/>
                <a:cs typeface="Calibri Light" panose="020F0302020204030204" pitchFamily="34" charset="0"/>
              </a:rPr>
              <a:t> GM, </a:t>
            </a:r>
            <a:r>
              <a:rPr lang="en-US" altLang="en-US" sz="1800" dirty="0" err="1">
                <a:latin typeface="Calibri Light" panose="020F0302020204030204" pitchFamily="34" charset="0"/>
                <a:cs typeface="Calibri Light" panose="020F0302020204030204" pitchFamily="34" charset="0"/>
              </a:rPr>
              <a:t>Ayata</a:t>
            </a:r>
            <a:r>
              <a:rPr lang="en-US" altLang="en-US" sz="1800" dirty="0">
                <a:latin typeface="Calibri Light" panose="020F0302020204030204" pitchFamily="34" charset="0"/>
                <a:cs typeface="Calibri Light" panose="020F0302020204030204" pitchFamily="34" charset="0"/>
              </a:rPr>
              <a:t> C, van den </a:t>
            </a:r>
            <a:r>
              <a:rPr lang="en-US" altLang="en-US" sz="1800" dirty="0" err="1">
                <a:latin typeface="Calibri Light" panose="020F0302020204030204" pitchFamily="34" charset="0"/>
                <a:cs typeface="Calibri Light" panose="020F0302020204030204" pitchFamily="34" charset="0"/>
              </a:rPr>
              <a:t>Maagdenberg</a:t>
            </a:r>
            <a:r>
              <a:rPr lang="en-US" altLang="en-US" sz="1800" dirty="0">
                <a:latin typeface="Calibri Light" panose="020F0302020204030204" pitchFamily="34" charset="0"/>
                <a:cs typeface="Calibri Light" panose="020F0302020204030204" pitchFamily="34" charset="0"/>
              </a:rPr>
              <a:t> AM. Migraine pathophysiology: lessons from mouse models and human genetics. The Lancet Neurology. 2015 Jan 1;14(1):65-80.</a:t>
            </a:r>
          </a:p>
          <a:p>
            <a:r>
              <a:rPr lang="en-US" altLang="en-US" sz="1800" dirty="0">
                <a:latin typeface="Calibri Light" panose="020F0302020204030204" pitchFamily="34" charset="0"/>
                <a:cs typeface="Calibri Light" panose="020F0302020204030204" pitchFamily="34" charset="0"/>
              </a:rPr>
              <a:t>Headache diary. Canadian Headache Society. Available from: </a:t>
            </a:r>
            <a:r>
              <a:rPr lang="en-US" altLang="en-US" sz="1800" dirty="0">
                <a:latin typeface="Calibri Light" panose="020F0302020204030204" pitchFamily="34" charset="0"/>
                <a:cs typeface="Calibri Light" panose="020F0302020204030204" pitchFamily="34" charset="0"/>
                <a:hlinkClick r:id="rId3"/>
              </a:rPr>
              <a:t>https://headachesociety.ca/for-patients</a:t>
            </a:r>
            <a:endParaRPr lang="en-US" altLang="en-US" sz="1800" dirty="0">
              <a:latin typeface="Calibri Light" panose="020F0302020204030204" pitchFamily="34" charset="0"/>
              <a:cs typeface="Calibri Light" panose="020F0302020204030204" pitchFamily="34" charset="0"/>
            </a:endParaRPr>
          </a:p>
          <a:p>
            <a:r>
              <a:rPr lang="en-US" altLang="en-US" sz="1800" dirty="0">
                <a:latin typeface="Calibri Light" panose="020F0302020204030204" pitchFamily="34" charset="0"/>
                <a:cs typeface="Calibri Light" panose="020F0302020204030204" pitchFamily="34" charset="0"/>
              </a:rPr>
              <a:t>Toward Optimized Practice (TOP) Headache Working Group. 2016 September. Primary care management of headache in adults: clinical practice guideline: 2nd edition. Edmonton AB: Toward Optimized Practice. Available from: http://www.topalbertadoctors.org/cpgs/10065. </a:t>
            </a:r>
          </a:p>
          <a:p>
            <a:r>
              <a:rPr lang="en-US" altLang="en-US" sz="1800" dirty="0">
                <a:latin typeface="Calibri Light" panose="020F0302020204030204" pitchFamily="34" charset="0"/>
                <a:cs typeface="Calibri Light" panose="020F0302020204030204" pitchFamily="34" charset="0"/>
              </a:rPr>
              <a:t>Types of Headache. [Cited May 3 2019]. Available from: https://drshehadi.com/wp-content/uploads/2017/07/types-of-headaches.jpg</a:t>
            </a:r>
          </a:p>
          <a:p>
            <a:endParaRPr lang="en-US" altLang="en-US" sz="1800">
              <a:latin typeface="Calibri Light" panose="020F0302020204030204" pitchFamily="34" charset="0"/>
              <a:cs typeface="Calibri Light" panose="020F0302020204030204" pitchFamily="34" charset="0"/>
            </a:endParaRPr>
          </a:p>
          <a:p>
            <a:endParaRPr lang="en-US" altLang="en-US" sz="1800">
              <a:latin typeface="Calibri Light" panose="020F0302020204030204" pitchFamily="34" charset="0"/>
              <a:cs typeface="Calibri Light" panose="020F0302020204030204" pitchFamily="34" charset="0"/>
            </a:endParaRPr>
          </a:p>
          <a:p>
            <a:endParaRPr lang="en-US" altLang="en-US" sz="1800">
              <a:latin typeface="Calibri Light" panose="020F0302020204030204" pitchFamily="34" charset="0"/>
              <a:cs typeface="Calibri Light" panose="020F03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A82ACCE4-F346-5444-B043-31768311617D}"/>
              </a:ext>
            </a:extLst>
          </p:cNvPr>
          <p:cNvSpPr>
            <a:spLocks noGrp="1"/>
          </p:cNvSpPr>
          <p:nvPr>
            <p:ph type="title"/>
          </p:nvPr>
        </p:nvSpPr>
        <p:spPr/>
        <p:txBody>
          <a:bodyPr/>
          <a:lstStyle/>
          <a:p>
            <a:r>
              <a:rPr lang="en-US" altLang="en-US"/>
              <a:t>Introduction</a:t>
            </a:r>
          </a:p>
        </p:txBody>
      </p:sp>
      <p:grpSp>
        <p:nvGrpSpPr>
          <p:cNvPr id="16386" name="Group 1">
            <a:extLst>
              <a:ext uri="{FF2B5EF4-FFF2-40B4-BE49-F238E27FC236}">
                <a16:creationId xmlns:a16="http://schemas.microsoft.com/office/drawing/2014/main" id="{F5E9DC00-0F95-7847-83A2-D0CDE6C64A8D}"/>
              </a:ext>
            </a:extLst>
          </p:cNvPr>
          <p:cNvGrpSpPr>
            <a:grpSpLocks/>
          </p:cNvGrpSpPr>
          <p:nvPr/>
        </p:nvGrpSpPr>
        <p:grpSpPr bwMode="auto">
          <a:xfrm>
            <a:off x="834887" y="2239618"/>
            <a:ext cx="6147001" cy="2175751"/>
            <a:chOff x="633351" y="2705084"/>
            <a:chExt cx="7793099" cy="2149687"/>
          </a:xfrm>
        </p:grpSpPr>
        <p:sp>
          <p:nvSpPr>
            <p:cNvPr id="4" name="Right Arrow 3">
              <a:extLst>
                <a:ext uri="{FF2B5EF4-FFF2-40B4-BE49-F238E27FC236}">
                  <a16:creationId xmlns:a16="http://schemas.microsoft.com/office/drawing/2014/main" id="{7335F9CD-9DBF-FF4D-94EF-EA6DAB7B91C8}"/>
                </a:ext>
              </a:extLst>
            </p:cNvPr>
            <p:cNvSpPr/>
            <p:nvPr/>
          </p:nvSpPr>
          <p:spPr>
            <a:xfrm>
              <a:off x="717550" y="2705084"/>
              <a:ext cx="7708900" cy="723883"/>
            </a:xfrm>
            <a:prstGeom prst="rightArrow">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Arrow Connector 12">
              <a:extLst>
                <a:ext uri="{FF2B5EF4-FFF2-40B4-BE49-F238E27FC236}">
                  <a16:creationId xmlns:a16="http://schemas.microsoft.com/office/drawing/2014/main" id="{C03D62D9-704C-6147-ACCB-5BFA96AC1854}"/>
                </a:ext>
              </a:extLst>
            </p:cNvPr>
            <p:cNvCxnSpPr>
              <a:cxnSpLocks/>
            </p:cNvCxnSpPr>
            <p:nvPr/>
          </p:nvCxnSpPr>
          <p:spPr>
            <a:xfrm>
              <a:off x="947409" y="3232121"/>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1" name="TextBox 13">
              <a:extLst>
                <a:ext uri="{FF2B5EF4-FFF2-40B4-BE49-F238E27FC236}">
                  <a16:creationId xmlns:a16="http://schemas.microsoft.com/office/drawing/2014/main" id="{C5085764-6FC6-EC48-BC9B-064808B6E13E}"/>
                </a:ext>
              </a:extLst>
            </p:cNvPr>
            <p:cNvSpPr txBox="1">
              <a:spLocks noChangeArrowheads="1"/>
            </p:cNvSpPr>
            <p:nvPr/>
          </p:nvSpPr>
          <p:spPr bwMode="auto">
            <a:xfrm>
              <a:off x="633351" y="3811134"/>
              <a:ext cx="1533527" cy="100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200" b="1">
                  <a:latin typeface="Calibri"/>
                  <a:ea typeface="MS PGothic"/>
                  <a:cs typeface="Calibri"/>
                </a:rPr>
                <a:t>Session 1 </a:t>
              </a:r>
              <a:endParaRPr lang="en-US" altLang="en-US" sz="1200" b="1"/>
            </a:p>
            <a:p>
              <a:pPr>
                <a:spcBef>
                  <a:spcPct val="0"/>
                </a:spcBef>
                <a:buFontTx/>
                <a:buNone/>
              </a:pPr>
              <a:r>
                <a:rPr lang="en-US" altLang="en-US" sz="1200" b="1">
                  <a:latin typeface="Calibri"/>
                  <a:ea typeface="MS PGothic"/>
                  <a:cs typeface="Calibri"/>
                </a:rPr>
                <a:t>(</a:t>
              </a:r>
              <a:r>
                <a:rPr lang="en-US" altLang="en-US" sz="1200" b="1">
                  <a:solidFill>
                    <a:srgbClr val="FF0000"/>
                  </a:solidFill>
                  <a:latin typeface="Calibri"/>
                  <a:ea typeface="MS PGothic"/>
                  <a:cs typeface="Calibri"/>
                </a:rPr>
                <a:t>DATE</a:t>
              </a:r>
              <a:r>
                <a:rPr lang="en-US" altLang="en-US" sz="1200" b="1">
                  <a:latin typeface="Calibri"/>
                  <a:ea typeface="MS PGothic"/>
                  <a:cs typeface="Calibri"/>
                </a:rPr>
                <a:t>)</a:t>
              </a:r>
            </a:p>
            <a:p>
              <a:pPr>
                <a:spcBef>
                  <a:spcPct val="0"/>
                </a:spcBef>
                <a:buNone/>
              </a:pPr>
              <a:endParaRPr lang="en-US" altLang="en-US" sz="1200">
                <a:solidFill>
                  <a:srgbClr val="FF0000"/>
                </a:solidFill>
                <a:cs typeface="Calibri"/>
              </a:endParaRPr>
            </a:p>
            <a:p>
              <a:pPr>
                <a:spcBef>
                  <a:spcPct val="0"/>
                </a:spcBef>
                <a:buFontTx/>
                <a:buNone/>
              </a:pPr>
              <a:endParaRPr lang="en-US" altLang="en-US" sz="1200"/>
            </a:p>
            <a:p>
              <a:pPr>
                <a:spcBef>
                  <a:spcPct val="0"/>
                </a:spcBef>
                <a:buFontTx/>
                <a:buNone/>
              </a:pPr>
              <a:r>
                <a:rPr lang="en-US" altLang="en-US" sz="1200">
                  <a:latin typeface="Calibri"/>
                  <a:ea typeface="MS PGothic"/>
                  <a:cs typeface="Calibri"/>
                </a:rPr>
                <a:t>[60 mins]</a:t>
              </a:r>
            </a:p>
          </p:txBody>
        </p:sp>
        <p:cxnSp>
          <p:nvCxnSpPr>
            <p:cNvPr id="15" name="Straight Arrow Connector 14">
              <a:extLst>
                <a:ext uri="{FF2B5EF4-FFF2-40B4-BE49-F238E27FC236}">
                  <a16:creationId xmlns:a16="http://schemas.microsoft.com/office/drawing/2014/main" id="{0F2B075A-FB4E-2148-983B-05648ECB8717}"/>
                </a:ext>
              </a:extLst>
            </p:cNvPr>
            <p:cNvCxnSpPr>
              <a:cxnSpLocks/>
            </p:cNvCxnSpPr>
            <p:nvPr/>
          </p:nvCxnSpPr>
          <p:spPr>
            <a:xfrm>
              <a:off x="3772601"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3" name="TextBox 15">
              <a:extLst>
                <a:ext uri="{FF2B5EF4-FFF2-40B4-BE49-F238E27FC236}">
                  <a16:creationId xmlns:a16="http://schemas.microsoft.com/office/drawing/2014/main" id="{3BB50974-E837-064B-87E8-237AE6CDD016}"/>
                </a:ext>
              </a:extLst>
            </p:cNvPr>
            <p:cNvSpPr txBox="1">
              <a:spLocks noChangeArrowheads="1"/>
            </p:cNvSpPr>
            <p:nvPr/>
          </p:nvSpPr>
          <p:spPr bwMode="auto">
            <a:xfrm>
              <a:off x="3302638" y="3851275"/>
              <a:ext cx="1776036" cy="100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latin typeface="Calibri"/>
                  <a:ea typeface="MS PGothic"/>
                  <a:cs typeface="Calibri"/>
                </a:rPr>
                <a:t>Session 2</a:t>
              </a:r>
            </a:p>
            <a:p>
              <a:pPr>
                <a:spcBef>
                  <a:spcPct val="0"/>
                </a:spcBef>
                <a:buFontTx/>
                <a:buNone/>
              </a:pPr>
              <a:r>
                <a:rPr lang="en-US" altLang="en-US" sz="1200" b="1">
                  <a:latin typeface="Calibri"/>
                  <a:ea typeface="MS PGothic"/>
                  <a:cs typeface="Calibri"/>
                </a:rPr>
                <a:t>(</a:t>
              </a:r>
              <a:r>
                <a:rPr lang="en-US" altLang="en-US" sz="1200" b="1">
                  <a:solidFill>
                    <a:srgbClr val="FF0000"/>
                  </a:solidFill>
                  <a:latin typeface="Calibri"/>
                  <a:ea typeface="MS PGothic"/>
                  <a:cs typeface="Calibri"/>
                </a:rPr>
                <a:t>DATE</a:t>
              </a:r>
              <a:r>
                <a:rPr lang="en-US" altLang="en-US" sz="1200" b="1">
                  <a:latin typeface="Calibri"/>
                  <a:ea typeface="MS PGothic"/>
                  <a:cs typeface="Calibri"/>
                </a:rPr>
                <a:t>)</a:t>
              </a:r>
            </a:p>
            <a:p>
              <a:pPr>
                <a:spcBef>
                  <a:spcPct val="0"/>
                </a:spcBef>
                <a:buFontTx/>
                <a:buNone/>
              </a:pPr>
              <a:endParaRPr lang="en-US" altLang="en-US" sz="1200"/>
            </a:p>
            <a:p>
              <a:pPr>
                <a:spcBef>
                  <a:spcPct val="0"/>
                </a:spcBef>
                <a:buFontTx/>
                <a:buNone/>
              </a:pPr>
              <a:endParaRPr lang="en-US" altLang="en-US" sz="1200"/>
            </a:p>
            <a:p>
              <a:pPr>
                <a:spcBef>
                  <a:spcPct val="0"/>
                </a:spcBef>
                <a:buFontTx/>
                <a:buNone/>
              </a:pPr>
              <a:r>
                <a:rPr lang="en-US" altLang="en-US" sz="1200">
                  <a:latin typeface="Calibri"/>
                  <a:ea typeface="MS PGothic"/>
                  <a:cs typeface="Calibri"/>
                </a:rPr>
                <a:t>[60 mins]</a:t>
              </a:r>
            </a:p>
          </p:txBody>
        </p:sp>
        <p:cxnSp>
          <p:nvCxnSpPr>
            <p:cNvPr id="17" name="Straight Arrow Connector 16">
              <a:extLst>
                <a:ext uri="{FF2B5EF4-FFF2-40B4-BE49-F238E27FC236}">
                  <a16:creationId xmlns:a16="http://schemas.microsoft.com/office/drawing/2014/main" id="{4E7D1633-A706-7E4B-B4CF-4BD88FF8C93C}"/>
                </a:ext>
              </a:extLst>
            </p:cNvPr>
            <p:cNvCxnSpPr>
              <a:cxnSpLocks/>
            </p:cNvCxnSpPr>
            <p:nvPr/>
          </p:nvCxnSpPr>
          <p:spPr>
            <a:xfrm>
              <a:off x="6423747"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5" name="TextBox 17">
              <a:extLst>
                <a:ext uri="{FF2B5EF4-FFF2-40B4-BE49-F238E27FC236}">
                  <a16:creationId xmlns:a16="http://schemas.microsoft.com/office/drawing/2014/main" id="{B26B66D6-4775-C14A-9520-FB884765F902}"/>
                </a:ext>
              </a:extLst>
            </p:cNvPr>
            <p:cNvSpPr txBox="1">
              <a:spLocks noChangeArrowheads="1"/>
            </p:cNvSpPr>
            <p:nvPr/>
          </p:nvSpPr>
          <p:spPr bwMode="auto">
            <a:xfrm>
              <a:off x="5937271" y="3851275"/>
              <a:ext cx="1550987" cy="100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latin typeface="Calibri"/>
                  <a:ea typeface="MS PGothic"/>
                  <a:cs typeface="Calibri"/>
                </a:rPr>
                <a:t>Session 3</a:t>
              </a:r>
            </a:p>
            <a:p>
              <a:pPr>
                <a:spcBef>
                  <a:spcPct val="0"/>
                </a:spcBef>
                <a:buFontTx/>
                <a:buNone/>
              </a:pPr>
              <a:r>
                <a:rPr lang="en-US" altLang="en-US" sz="1200" b="1">
                  <a:latin typeface="Calibri"/>
                  <a:ea typeface="MS PGothic"/>
                  <a:cs typeface="Calibri"/>
                </a:rPr>
                <a:t>(</a:t>
              </a:r>
              <a:r>
                <a:rPr lang="en-US" altLang="en-US" sz="1200" b="1">
                  <a:solidFill>
                    <a:srgbClr val="FF0000"/>
                  </a:solidFill>
                  <a:latin typeface="Calibri"/>
                  <a:ea typeface="MS PGothic"/>
                  <a:cs typeface="Calibri"/>
                </a:rPr>
                <a:t>DATE</a:t>
              </a:r>
              <a:r>
                <a:rPr lang="en-US" altLang="en-US" sz="1200" b="1">
                  <a:latin typeface="Calibri"/>
                  <a:ea typeface="MS PGothic"/>
                  <a:cs typeface="Calibri"/>
                </a:rPr>
                <a:t>)</a:t>
              </a:r>
            </a:p>
            <a:p>
              <a:pPr>
                <a:spcBef>
                  <a:spcPct val="0"/>
                </a:spcBef>
                <a:buFontTx/>
                <a:buNone/>
              </a:pPr>
              <a:endParaRPr lang="en-US" altLang="en-US" sz="1200">
                <a:solidFill>
                  <a:schemeClr val="tx2"/>
                </a:solidFill>
              </a:endParaRPr>
            </a:p>
            <a:p>
              <a:pPr>
                <a:spcBef>
                  <a:spcPct val="0"/>
                </a:spcBef>
                <a:buFontTx/>
                <a:buNone/>
              </a:pPr>
              <a:endParaRPr lang="en-US" altLang="en-US" sz="1200"/>
            </a:p>
            <a:p>
              <a:pPr>
                <a:spcBef>
                  <a:spcPct val="0"/>
                </a:spcBef>
                <a:buFontTx/>
                <a:buNone/>
              </a:pPr>
              <a:r>
                <a:rPr lang="en-US" altLang="en-US" sz="1200">
                  <a:latin typeface="Calibri"/>
                  <a:ea typeface="MS PGothic"/>
                  <a:cs typeface="Calibri"/>
                </a:rPr>
                <a:t>[60 mins]</a:t>
              </a:r>
            </a:p>
          </p:txBody>
        </p:sp>
      </p:grpSp>
      <p:sp>
        <p:nvSpPr>
          <p:cNvPr id="2" name="TextBox 1">
            <a:extLst>
              <a:ext uri="{FF2B5EF4-FFF2-40B4-BE49-F238E27FC236}">
                <a16:creationId xmlns:a16="http://schemas.microsoft.com/office/drawing/2014/main" id="{057B0F7A-3335-81AA-C224-AEF5FE5F2C6E}"/>
              </a:ext>
            </a:extLst>
          </p:cNvPr>
          <p:cNvSpPr txBox="1"/>
          <p:nvPr/>
        </p:nvSpPr>
        <p:spPr>
          <a:xfrm>
            <a:off x="7114257" y="2221992"/>
            <a:ext cx="1586156" cy="830997"/>
          </a:xfrm>
          <a:prstGeom prst="rect">
            <a:avLst/>
          </a:prstGeom>
          <a:noFill/>
        </p:spPr>
        <p:txBody>
          <a:bodyPr wrap="square" lIns="91440" tIns="45720" rIns="91440" bIns="45720" rtlCol="0" anchor="t">
            <a:spAutoFit/>
          </a:bodyPr>
          <a:lstStyle/>
          <a:p>
            <a:r>
              <a:rPr lang="en-US" sz="1200" b="1">
                <a:latin typeface="Calibri"/>
                <a:ea typeface="MS PGothic"/>
                <a:cs typeface="Calibri"/>
              </a:rPr>
              <a:t>Future option: </a:t>
            </a:r>
            <a:endParaRPr lang="en-US" sz="1200" b="1"/>
          </a:p>
          <a:p>
            <a:r>
              <a:rPr lang="en-US" sz="1200">
                <a:latin typeface="Calibri"/>
                <a:ea typeface="MS PGothic"/>
                <a:cs typeface="Calibri"/>
              </a:rPr>
              <a:t>1:1 appointments with a pharmacist at [</a:t>
            </a:r>
            <a:r>
              <a:rPr lang="en-US" sz="1200" b="1">
                <a:solidFill>
                  <a:srgbClr val="FF0000"/>
                </a:solidFill>
                <a:latin typeface="Calibri"/>
                <a:ea typeface="MS PGothic"/>
                <a:cs typeface="Calibri"/>
              </a:rPr>
              <a:t>CLINIC</a:t>
            </a:r>
            <a:r>
              <a:rPr lang="en-US" sz="1200">
                <a:latin typeface="Calibri"/>
                <a:ea typeface="MS PGothic"/>
                <a:cs typeface="Calibri"/>
              </a:rPr>
              <a:t>]</a:t>
            </a:r>
          </a:p>
        </p:txBody>
      </p:sp>
      <p:sp>
        <p:nvSpPr>
          <p:cNvPr id="6" name="Rounded Rectangle 5">
            <a:extLst>
              <a:ext uri="{FF2B5EF4-FFF2-40B4-BE49-F238E27FC236}">
                <a16:creationId xmlns:a16="http://schemas.microsoft.com/office/drawing/2014/main" id="{2F6EDC2E-CFD1-FCF6-DFA6-874C72D520AD}"/>
              </a:ext>
            </a:extLst>
          </p:cNvPr>
          <p:cNvSpPr/>
          <p:nvPr/>
        </p:nvSpPr>
        <p:spPr>
          <a:xfrm>
            <a:off x="585807" y="3237655"/>
            <a:ext cx="1425039" cy="14920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615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E01E-4031-3D57-6538-23B0C191F3A8}"/>
              </a:ext>
            </a:extLst>
          </p:cNvPr>
          <p:cNvSpPr>
            <a:spLocks noGrp="1"/>
          </p:cNvSpPr>
          <p:nvPr>
            <p:ph type="title"/>
          </p:nvPr>
        </p:nvSpPr>
        <p:spPr>
          <a:xfrm>
            <a:off x="335030" y="67750"/>
            <a:ext cx="7886700" cy="994172"/>
          </a:xfrm>
        </p:spPr>
        <p:txBody>
          <a:bodyPr>
            <a:normAutofit/>
          </a:bodyPr>
          <a:lstStyle/>
          <a:p>
            <a:pPr algn="ctr"/>
            <a:r>
              <a:rPr lang="en-US" sz="4400" b="1" dirty="0"/>
              <a:t>Image References</a:t>
            </a:r>
            <a:endParaRPr lang="en-US" sz="4400" dirty="0"/>
          </a:p>
        </p:txBody>
      </p:sp>
      <p:graphicFrame>
        <p:nvGraphicFramePr>
          <p:cNvPr id="4" name="Table 4">
            <a:extLst>
              <a:ext uri="{FF2B5EF4-FFF2-40B4-BE49-F238E27FC236}">
                <a16:creationId xmlns:a16="http://schemas.microsoft.com/office/drawing/2014/main" id="{20AA9EC4-4F68-A259-5856-4FA850D3ADBC}"/>
              </a:ext>
            </a:extLst>
          </p:cNvPr>
          <p:cNvGraphicFramePr>
            <a:graphicFrameLocks noGrp="1"/>
          </p:cNvGraphicFramePr>
          <p:nvPr>
            <p:ph idx="1"/>
            <p:extLst>
              <p:ext uri="{D42A27DB-BD31-4B8C-83A1-F6EECF244321}">
                <p14:modId xmlns:p14="http://schemas.microsoft.com/office/powerpoint/2010/main" val="81546644"/>
              </p:ext>
            </p:extLst>
          </p:nvPr>
        </p:nvGraphicFramePr>
        <p:xfrm>
          <a:off x="375046" y="1060860"/>
          <a:ext cx="8446118" cy="5676900"/>
        </p:xfrm>
        <a:graphic>
          <a:graphicData uri="http://schemas.openxmlformats.org/drawingml/2006/table">
            <a:tbl>
              <a:tblPr firstRow="1" bandRow="1">
                <a:tableStyleId>{5C22544A-7EE6-4342-B048-85BDC9FD1C3A}</a:tableStyleId>
              </a:tblPr>
              <a:tblGrid>
                <a:gridCol w="4069554">
                  <a:extLst>
                    <a:ext uri="{9D8B030D-6E8A-4147-A177-3AD203B41FA5}">
                      <a16:colId xmlns:a16="http://schemas.microsoft.com/office/drawing/2014/main" val="2583739201"/>
                    </a:ext>
                  </a:extLst>
                </a:gridCol>
                <a:gridCol w="4376564">
                  <a:extLst>
                    <a:ext uri="{9D8B030D-6E8A-4147-A177-3AD203B41FA5}">
                      <a16:colId xmlns:a16="http://schemas.microsoft.com/office/drawing/2014/main" val="1355285562"/>
                    </a:ext>
                  </a:extLst>
                </a:gridCol>
              </a:tblGrid>
              <a:tr h="3461987">
                <a:tc>
                  <a:txBody>
                    <a:bodyPr/>
                    <a:lstStyle/>
                    <a:p>
                      <a:pPr marL="285750" indent="-285750">
                        <a:buFont typeface="Arial" panose="020B0604020202020204" pitchFamily="34" charset="0"/>
                        <a:buChar char="•"/>
                      </a:pPr>
                      <a:r>
                        <a:rPr lang="en-US" sz="1600" b="0" dirty="0">
                          <a:solidFill>
                            <a:schemeClr val="tx1"/>
                          </a:solidFill>
                          <a:latin typeface="Calibri Light"/>
                          <a:cs typeface="Calibri"/>
                        </a:rPr>
                        <a:t>Image 1: </a:t>
                      </a:r>
                      <a:r>
                        <a:rPr lang="en-US" sz="1600" b="0" i="0" u="sng" strike="noStrike" dirty="0">
                          <a:solidFill>
                            <a:srgbClr val="0000FF"/>
                          </a:solidFill>
                          <a:effectLst/>
                          <a:latin typeface="Calibri Light"/>
                          <a:cs typeface="Calibri"/>
                          <a:hlinkClick r:id="rId2"/>
                        </a:rPr>
                        <a:t>pngkit</a:t>
                      </a:r>
                      <a:r>
                        <a:rPr lang="en-US" sz="1600" b="0" i="0" u="none" strike="noStrike" dirty="0">
                          <a:solidFill>
                            <a:srgbClr val="000000"/>
                          </a:solidFill>
                          <a:effectLst/>
                          <a:latin typeface="Calibri Light"/>
                          <a:cs typeface="Calibri"/>
                        </a:rPr>
                        <a:t>, 2018</a:t>
                      </a:r>
                    </a:p>
                    <a:p>
                      <a:pPr marL="285750" indent="-285750">
                        <a:buFont typeface="Arial" panose="020B0604020202020204" pitchFamily="34" charset="0"/>
                        <a:buChar char="•"/>
                      </a:pPr>
                      <a:r>
                        <a:rPr lang="en-US" sz="1600" b="0" dirty="0">
                          <a:solidFill>
                            <a:srgbClr val="000000"/>
                          </a:solidFill>
                          <a:latin typeface="Calibri Light"/>
                          <a:cs typeface="Calibri"/>
                        </a:rPr>
                        <a:t>Image 2: </a:t>
                      </a:r>
                      <a:r>
                        <a:rPr lang="en-US" sz="1600" b="0" i="0" u="sng" strike="noStrike" dirty="0">
                          <a:solidFill>
                            <a:srgbClr val="0000FF"/>
                          </a:solidFill>
                          <a:effectLst/>
                          <a:latin typeface="Calibri Light"/>
                          <a:cs typeface="Calibri"/>
                          <a:hlinkClick r:id="rId3"/>
                        </a:rPr>
                        <a:t>freepik</a:t>
                      </a:r>
                      <a:r>
                        <a:rPr lang="en-US" sz="1600" b="0" i="0" u="none" strike="noStrike" dirty="0">
                          <a:solidFill>
                            <a:srgbClr val="000000"/>
                          </a:solidFill>
                          <a:effectLst/>
                          <a:latin typeface="Calibri Light"/>
                          <a:cs typeface="Calibri"/>
                        </a:rPr>
                        <a:t>, 2023</a:t>
                      </a:r>
                      <a:endParaRPr lang="en-US" sz="1600" b="0" dirty="0">
                        <a:solidFill>
                          <a:srgbClr val="000000"/>
                        </a:solidFill>
                        <a:latin typeface="Calibri Light"/>
                        <a:cs typeface="Calibri"/>
                      </a:endParaRPr>
                    </a:p>
                    <a:p>
                      <a:pPr marL="285750" indent="-285750">
                        <a:buFont typeface="Arial" panose="020B0604020202020204" pitchFamily="34" charset="0"/>
                        <a:buChar char="•"/>
                      </a:pPr>
                      <a:r>
                        <a:rPr lang="en-US" sz="1600" b="0" dirty="0">
                          <a:solidFill>
                            <a:srgbClr val="000000"/>
                          </a:solidFill>
                          <a:latin typeface="Calibri Light"/>
                          <a:cs typeface="Calibri"/>
                        </a:rPr>
                        <a:t>Image 3: </a:t>
                      </a:r>
                      <a:r>
                        <a:rPr lang="en-US" sz="1600" b="0" i="0" u="sng" strike="noStrike" dirty="0">
                          <a:solidFill>
                            <a:srgbClr val="0000FF"/>
                          </a:solidFill>
                          <a:effectLst/>
                          <a:latin typeface="Calibri Light"/>
                          <a:cs typeface="Calibri"/>
                          <a:hlinkClick r:id="rId4"/>
                        </a:rPr>
                        <a:t>Image 3</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5"/>
                        </a:rPr>
                        <a:t>CC BY-NC</a:t>
                      </a:r>
                      <a:r>
                        <a:rPr lang="en-US" sz="1600" b="0" i="0" u="none" strike="noStrike" dirty="0">
                          <a:solidFill>
                            <a:srgbClr val="000000"/>
                          </a:solidFill>
                          <a:effectLst/>
                          <a:latin typeface="Calibri Light"/>
                          <a:cs typeface="Calibri"/>
                        </a:rPr>
                        <a:t>.</a:t>
                      </a:r>
                      <a:r>
                        <a:rPr lang="en-US" sz="1600" b="0" i="0" dirty="0">
                          <a:solidFill>
                            <a:srgbClr val="000000"/>
                          </a:solidFill>
                          <a:effectLst/>
                          <a:latin typeface="Calibri Light"/>
                          <a:cs typeface="Calibri"/>
                        </a:rPr>
                        <a:t>​</a:t>
                      </a:r>
                    </a:p>
                    <a:p>
                      <a:pPr marL="285750" indent="-285750">
                        <a:buFont typeface="Arial" panose="020B0604020202020204" pitchFamily="34" charset="0"/>
                        <a:buChar char="•"/>
                      </a:pPr>
                      <a:r>
                        <a:rPr lang="en-US" sz="1600" b="0" dirty="0">
                          <a:solidFill>
                            <a:srgbClr val="000000"/>
                          </a:solidFill>
                          <a:latin typeface="Calibri Light"/>
                          <a:cs typeface="Calibri"/>
                        </a:rPr>
                        <a:t>Image 4: </a:t>
                      </a:r>
                      <a:r>
                        <a:rPr lang="en-US" sz="1600" b="0" i="0" u="sng" strike="noStrike" dirty="0">
                          <a:solidFill>
                            <a:srgbClr val="0000FF"/>
                          </a:solidFill>
                          <a:effectLst/>
                          <a:latin typeface="Calibri Light"/>
                          <a:cs typeface="Calibri"/>
                          <a:hlinkClick r:id="rId6"/>
                        </a:rPr>
                        <a:t>Image 4</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7"/>
                        </a:rPr>
                        <a:t>CC BY-SA-NC</a:t>
                      </a:r>
                      <a:r>
                        <a:rPr lang="en-US" sz="1600" b="0" i="0" u="none" strike="noStrike" dirty="0">
                          <a:solidFill>
                            <a:srgbClr val="000000"/>
                          </a:solidFill>
                          <a:effectLst/>
                          <a:latin typeface="Calibri Light"/>
                          <a:cs typeface="Calibri"/>
                        </a:rPr>
                        <a:t>.</a:t>
                      </a:r>
                      <a:r>
                        <a:rPr lang="en-US" sz="1600" b="0" i="0" dirty="0">
                          <a:solidFill>
                            <a:srgbClr val="000000"/>
                          </a:solidFill>
                          <a:effectLst/>
                          <a:latin typeface="Calibri Light"/>
                          <a:cs typeface="Calibri"/>
                        </a:rPr>
                        <a:t>​</a:t>
                      </a:r>
                    </a:p>
                    <a:p>
                      <a:pPr marL="285750" indent="-285750">
                        <a:buFont typeface="Arial" panose="020B0604020202020204" pitchFamily="34" charset="0"/>
                        <a:buChar char="•"/>
                      </a:pPr>
                      <a:r>
                        <a:rPr lang="en-US" sz="1600" b="0" dirty="0">
                          <a:solidFill>
                            <a:srgbClr val="000000"/>
                          </a:solidFill>
                          <a:latin typeface="Calibri Light"/>
                          <a:cs typeface="Calibri"/>
                        </a:rPr>
                        <a:t>Image 5: </a:t>
                      </a:r>
                      <a:r>
                        <a:rPr lang="en-US" sz="1600" b="0" i="0" u="sng" strike="noStrike" dirty="0">
                          <a:solidFill>
                            <a:srgbClr val="0000FF"/>
                          </a:solidFill>
                          <a:effectLst/>
                          <a:latin typeface="Calibri Light"/>
                          <a:cs typeface="Calibri"/>
                          <a:hlinkClick r:id="rId8"/>
                        </a:rPr>
                        <a:t>Visual Guide to Migraine Headaches</a:t>
                      </a:r>
                      <a:r>
                        <a:rPr lang="en-US" sz="1600" b="0" i="0" u="none" strike="noStrike" dirty="0">
                          <a:solidFill>
                            <a:srgbClr val="000000"/>
                          </a:solidFill>
                          <a:effectLst/>
                          <a:latin typeface="Calibri Light"/>
                          <a:cs typeface="Calibri"/>
                        </a:rPr>
                        <a:t>, 2020</a:t>
                      </a:r>
                      <a:endParaRPr lang="en-US" sz="1600" b="0" i="0" dirty="0">
                        <a:solidFill>
                          <a:srgbClr val="000000"/>
                        </a:solidFill>
                        <a:effectLst/>
                        <a:latin typeface="Calibri Light"/>
                        <a:cs typeface="Calibri"/>
                      </a:endParaRPr>
                    </a:p>
                    <a:p>
                      <a:pPr marL="285750" indent="-285750">
                        <a:buFont typeface="Arial" panose="020B0604020202020204" pitchFamily="34" charset="0"/>
                        <a:buChar char="•"/>
                      </a:pPr>
                      <a:r>
                        <a:rPr lang="en-US" sz="1600" b="0" dirty="0">
                          <a:solidFill>
                            <a:srgbClr val="000000"/>
                          </a:solidFill>
                          <a:latin typeface="Calibri Light"/>
                          <a:cs typeface="Calibri"/>
                        </a:rPr>
                        <a:t>Image 6: </a:t>
                      </a:r>
                      <a:r>
                        <a:rPr lang="en-US" sz="1600" b="0" i="0" u="sng" strike="noStrike" dirty="0">
                          <a:solidFill>
                            <a:srgbClr val="0000FF"/>
                          </a:solidFill>
                          <a:effectLst/>
                          <a:latin typeface="Calibri Light"/>
                          <a:cs typeface="Calibri"/>
                          <a:hlinkClick r:id="rId9"/>
                        </a:rPr>
                        <a:t>Migraine Buddy</a:t>
                      </a:r>
                      <a:r>
                        <a:rPr lang="en-US" sz="1600" b="0" i="0" u="none" strike="noStrike" dirty="0">
                          <a:solidFill>
                            <a:srgbClr val="000000"/>
                          </a:solidFill>
                          <a:effectLst/>
                          <a:latin typeface="Calibri Light"/>
                          <a:cs typeface="Calibri"/>
                        </a:rPr>
                        <a:t>, 2018 </a:t>
                      </a:r>
                    </a:p>
                    <a:p>
                      <a:pPr marL="285750" indent="-285750">
                        <a:buFont typeface="Arial" panose="020B0604020202020204" pitchFamily="34" charset="0"/>
                        <a:buChar char="•"/>
                      </a:pPr>
                      <a:r>
                        <a:rPr lang="en-US" sz="1600" b="0" dirty="0">
                          <a:solidFill>
                            <a:srgbClr val="000000"/>
                          </a:solidFill>
                          <a:latin typeface="Calibri Light"/>
                          <a:cs typeface="Calibri"/>
                        </a:rPr>
                        <a:t>Image 7: </a:t>
                      </a:r>
                      <a:r>
                        <a:rPr lang="en-US" sz="1600" b="0" i="0" u="sng" strike="noStrike" dirty="0">
                          <a:solidFill>
                            <a:srgbClr val="0000FF"/>
                          </a:solidFill>
                          <a:effectLst/>
                          <a:latin typeface="Calibri Light"/>
                          <a:cs typeface="Calibri"/>
                          <a:hlinkClick r:id="rId10"/>
                        </a:rPr>
                        <a:t>Premier Neurology &amp; Wellness Center</a:t>
                      </a:r>
                      <a:r>
                        <a:rPr lang="en-US" sz="1600" b="0" i="0" u="none" strike="noStrike" dirty="0">
                          <a:solidFill>
                            <a:srgbClr val="000000"/>
                          </a:solidFill>
                          <a:effectLst/>
                          <a:latin typeface="Calibri Light"/>
                          <a:cs typeface="Calibri"/>
                        </a:rPr>
                        <a:t>, 2015</a:t>
                      </a:r>
                    </a:p>
                    <a:p>
                      <a:pPr marL="285750" indent="-285750">
                        <a:buFont typeface="Arial" panose="020B0604020202020204" pitchFamily="34" charset="0"/>
                        <a:buChar char="•"/>
                      </a:pPr>
                      <a:r>
                        <a:rPr lang="en-US" sz="1600" b="0" dirty="0">
                          <a:solidFill>
                            <a:srgbClr val="000000"/>
                          </a:solidFill>
                          <a:latin typeface="Calibri Light"/>
                          <a:cs typeface="Calibri"/>
                        </a:rPr>
                        <a:t>Image 8: </a:t>
                      </a:r>
                      <a:r>
                        <a:rPr lang="en-US" sz="1600" b="0" i="0" u="sng" strike="noStrike" dirty="0">
                          <a:solidFill>
                            <a:srgbClr val="0000FF"/>
                          </a:solidFill>
                          <a:effectLst/>
                          <a:latin typeface="Calibri Light"/>
                          <a:cs typeface="Calibri"/>
                          <a:hlinkClick r:id="rId11"/>
                        </a:rPr>
                        <a:t>The Will Erwin Headache Research Foundation</a:t>
                      </a:r>
                      <a:r>
                        <a:rPr lang="en-US" sz="1600" b="0" i="0" u="none" strike="noStrike" dirty="0">
                          <a:solidFill>
                            <a:srgbClr val="000000"/>
                          </a:solidFill>
                          <a:effectLst/>
                          <a:latin typeface="Calibri Light"/>
                          <a:cs typeface="Calibri"/>
                        </a:rPr>
                        <a:t>, 2019</a:t>
                      </a:r>
                      <a:endParaRPr lang="en-US" sz="1600" b="0" dirty="0">
                        <a:solidFill>
                          <a:srgbClr val="000000"/>
                        </a:solidFill>
                        <a:latin typeface="Calibri Light"/>
                        <a:cs typeface="Calibri"/>
                      </a:endParaRPr>
                    </a:p>
                    <a:p>
                      <a:pPr marL="285750" indent="-285750">
                        <a:buFont typeface="Arial" panose="020B0604020202020204" pitchFamily="34" charset="0"/>
                        <a:buChar char="•"/>
                      </a:pPr>
                      <a:r>
                        <a:rPr lang="en-US" sz="1600" b="0" dirty="0">
                          <a:solidFill>
                            <a:srgbClr val="000000"/>
                          </a:solidFill>
                          <a:latin typeface="Calibri Light"/>
                          <a:cs typeface="Calibri"/>
                        </a:rPr>
                        <a:t>Image 9: </a:t>
                      </a:r>
                      <a:r>
                        <a:rPr lang="en-US" sz="1600" b="0" dirty="0">
                          <a:solidFill>
                            <a:srgbClr val="000000"/>
                          </a:solidFill>
                          <a:latin typeface="Calibri Light"/>
                          <a:cs typeface="Calibri"/>
                          <a:hlinkClick r:id="rId12"/>
                        </a:rPr>
                        <a:t>Vision Science Academy</a:t>
                      </a:r>
                      <a:r>
                        <a:rPr lang="en-US" sz="1600" b="0" dirty="0">
                          <a:solidFill>
                            <a:srgbClr val="000000"/>
                          </a:solidFill>
                          <a:latin typeface="Calibri Light"/>
                          <a:cs typeface="Calibri"/>
                        </a:rPr>
                        <a:t>, 2022</a:t>
                      </a:r>
                    </a:p>
                    <a:p>
                      <a:pPr marL="285750" indent="-285750">
                        <a:buFont typeface="Arial" panose="020B0604020202020204" pitchFamily="34" charset="0"/>
                        <a:buChar char="•"/>
                      </a:pPr>
                      <a:r>
                        <a:rPr lang="en-US" sz="1600" b="0" dirty="0">
                          <a:solidFill>
                            <a:srgbClr val="000000"/>
                          </a:solidFill>
                          <a:latin typeface="Calibri Light"/>
                          <a:cs typeface="Calibri"/>
                        </a:rPr>
                        <a:t>Image 10:  </a:t>
                      </a:r>
                      <a:r>
                        <a:rPr lang="en-US" sz="1600" b="0" i="0" u="sng" strike="noStrike" dirty="0">
                          <a:solidFill>
                            <a:srgbClr val="0000FF"/>
                          </a:solidFill>
                          <a:effectLst/>
                          <a:latin typeface="Calibri Light"/>
                          <a:cs typeface="Calibri"/>
                          <a:hlinkClick r:id="rId10"/>
                        </a:rPr>
                        <a:t>Premier Neurology &amp; Wellness Center</a:t>
                      </a:r>
                      <a:r>
                        <a:rPr lang="en-US" sz="1600" b="0" i="0" u="none" strike="noStrike" dirty="0">
                          <a:solidFill>
                            <a:srgbClr val="000000"/>
                          </a:solidFill>
                          <a:effectLst/>
                          <a:latin typeface="Calibri Light"/>
                          <a:cs typeface="Calibri"/>
                        </a:rPr>
                        <a:t>, 2015</a:t>
                      </a:r>
                    </a:p>
                    <a:p>
                      <a:pPr marL="285750" indent="-285750">
                        <a:buFont typeface="Arial" panose="020B0604020202020204" pitchFamily="34" charset="0"/>
                        <a:buChar char="•"/>
                      </a:pPr>
                      <a:r>
                        <a:rPr lang="en-US" sz="1600" b="0" dirty="0">
                          <a:solidFill>
                            <a:srgbClr val="000000"/>
                          </a:solidFill>
                          <a:latin typeface="Calibri Light"/>
                          <a:cs typeface="Calibri"/>
                        </a:rPr>
                        <a:t>Image 11: </a:t>
                      </a:r>
                      <a:r>
                        <a:rPr lang="en-US" sz="1600" b="0" i="0" u="sng" strike="noStrike" dirty="0">
                          <a:solidFill>
                            <a:srgbClr val="0000FF"/>
                          </a:solidFill>
                          <a:effectLst/>
                          <a:latin typeface="Calibri Light"/>
                          <a:cs typeface="Calibri"/>
                          <a:hlinkClick r:id="rId13"/>
                        </a:rPr>
                        <a:t>Premier Neurology &amp; Wellness Center</a:t>
                      </a:r>
                      <a:r>
                        <a:rPr lang="en-US" sz="1600" b="0" i="0" u="none" strike="noStrike" dirty="0">
                          <a:solidFill>
                            <a:srgbClr val="000000"/>
                          </a:solidFill>
                          <a:effectLst/>
                          <a:latin typeface="Calibri Light"/>
                          <a:cs typeface="Calibri"/>
                        </a:rPr>
                        <a:t>, 2015</a:t>
                      </a:r>
                    </a:p>
                    <a:p>
                      <a:pPr marL="285750" indent="-285750">
                        <a:buFont typeface="Arial" panose="020B0604020202020204" pitchFamily="34" charset="0"/>
                        <a:buChar char="•"/>
                      </a:pPr>
                      <a:r>
                        <a:rPr lang="en-US" sz="1600" b="0" dirty="0">
                          <a:solidFill>
                            <a:srgbClr val="000000"/>
                          </a:solidFill>
                          <a:latin typeface="Calibri Light"/>
                          <a:cs typeface="Calibri"/>
                        </a:rPr>
                        <a:t>Image 12: </a:t>
                      </a:r>
                      <a:r>
                        <a:rPr lang="en-US" sz="1600" b="0" i="0" u="sng" strike="noStrike" dirty="0">
                          <a:solidFill>
                            <a:srgbClr val="0000FF"/>
                          </a:solidFill>
                          <a:effectLst/>
                          <a:latin typeface="Calibri Light"/>
                          <a:cs typeface="Calibri"/>
                          <a:hlinkClick r:id="rId14"/>
                        </a:rPr>
                        <a:t>Premier Neurology &amp; Wellness Center</a:t>
                      </a:r>
                      <a:r>
                        <a:rPr lang="en-US" sz="1600" b="0" i="0" u="none" strike="noStrike" dirty="0">
                          <a:solidFill>
                            <a:srgbClr val="000000"/>
                          </a:solidFill>
                          <a:effectLst/>
                          <a:latin typeface="Calibri Light"/>
                          <a:cs typeface="Calibri"/>
                        </a:rPr>
                        <a:t>, 2015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Calibri Light"/>
                          <a:cs typeface="Calibri"/>
                        </a:rPr>
                        <a:t>Image 13: </a:t>
                      </a:r>
                      <a:r>
                        <a:rPr lang="en-US" sz="1600" b="0" i="0" u="sng" strike="noStrike" dirty="0">
                          <a:solidFill>
                            <a:srgbClr val="0000FF"/>
                          </a:solidFill>
                          <a:effectLst/>
                          <a:latin typeface="Calibri Light"/>
                          <a:cs typeface="Calibri"/>
                          <a:hlinkClick r:id="rId15"/>
                        </a:rPr>
                        <a:t>Image 13</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7"/>
                        </a:rPr>
                        <a:t>CC BY-SA-NC</a:t>
                      </a:r>
                      <a:r>
                        <a:rPr lang="en-US" sz="1600" b="0" i="0" u="none" strike="noStrike" dirty="0">
                          <a:solidFill>
                            <a:srgbClr val="000000"/>
                          </a:solidFill>
                          <a:effectLst/>
                          <a:latin typeface="Calibri Light"/>
                          <a:cs typeface="Calibri"/>
                        </a:rPr>
                        <a:t> </a:t>
                      </a:r>
                      <a:endParaRPr lang="en-US" sz="1600" b="0" dirty="0">
                        <a:solidFill>
                          <a:srgbClr val="000000"/>
                        </a:solidFill>
                        <a:latin typeface="Calibri Light"/>
                        <a:cs typeface="Calibri"/>
                      </a:endParaRPr>
                    </a:p>
                    <a:p>
                      <a:pPr marL="285750" indent="-285750">
                        <a:buFont typeface="Arial" panose="020B0604020202020204" pitchFamily="34" charset="0"/>
                        <a:buChar char="•"/>
                      </a:pPr>
                      <a:endParaRPr lang="en-US" sz="1600" dirty="0">
                        <a:latin typeface="Calibri Ligh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a:solidFill>
                            <a:srgbClr val="000000"/>
                          </a:solidFill>
                          <a:latin typeface="Calibri Light"/>
                          <a:cs typeface="Calibri"/>
                        </a:rPr>
                        <a:t>Image 14: </a:t>
                      </a:r>
                      <a:r>
                        <a:rPr lang="en-US" sz="1600" b="0" i="0" u="sng" strike="noStrike" dirty="0">
                          <a:solidFill>
                            <a:srgbClr val="0000FF"/>
                          </a:solidFill>
                          <a:effectLst/>
                          <a:latin typeface="Calibri Light"/>
                          <a:cs typeface="Calibri"/>
                          <a:hlinkClick r:id="rId16"/>
                        </a:rPr>
                        <a:t>Image 14</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17"/>
                        </a:rPr>
                        <a:t>CC BY-NC-ND</a:t>
                      </a:r>
                      <a:r>
                        <a:rPr lang="en-US" sz="1600" b="0" i="0" dirty="0">
                          <a:solidFill>
                            <a:srgbClr val="000000"/>
                          </a:solidFill>
                          <a:effectLst/>
                          <a:latin typeface="Calibri Light"/>
                          <a:cs typeface="Calibri"/>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00000"/>
                          </a:solidFill>
                          <a:effectLst/>
                          <a:latin typeface="Calibri Light"/>
                          <a:cs typeface="Calibri"/>
                        </a:rPr>
                        <a:t>Image 15: </a:t>
                      </a:r>
                      <a:r>
                        <a:rPr lang="en-US" sz="1600" b="0" i="0" u="sng" strike="noStrike" dirty="0">
                          <a:solidFill>
                            <a:srgbClr val="0000FF"/>
                          </a:solidFill>
                          <a:effectLst/>
                          <a:latin typeface="Calibri Light"/>
                          <a:cs typeface="Calibri"/>
                          <a:hlinkClick r:id="rId18"/>
                        </a:rPr>
                        <a:t>Image 15</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5">
                            <a:extLst>
                              <a:ext uri="{A12FA001-AC4F-418D-AE19-62706E023703}">
                                <ahyp:hlinkClr xmlns:ahyp="http://schemas.microsoft.com/office/drawing/2018/hyperlinkcolor" val="tx"/>
                              </a:ext>
                            </a:extLst>
                          </a:hlinkClick>
                        </a:rPr>
                        <a:t>CC BY-NC</a:t>
                      </a:r>
                      <a:r>
                        <a:rPr lang="en-US" sz="1600" b="0" i="0" u="none" strike="noStrike" dirty="0">
                          <a:solidFill>
                            <a:srgbClr val="000000"/>
                          </a:solidFill>
                          <a:effectLst/>
                          <a:latin typeface="Calibri Light"/>
                          <a:cs typeface="Calibri"/>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Calibri Light"/>
                          <a:cs typeface="Calibri"/>
                        </a:rPr>
                        <a:t>Image 16: </a:t>
                      </a:r>
                      <a:r>
                        <a:rPr lang="en-US" sz="1600" b="0" i="0" u="sng" strike="noStrike" dirty="0">
                          <a:solidFill>
                            <a:srgbClr val="0000FF"/>
                          </a:solidFill>
                          <a:effectLst/>
                          <a:latin typeface="Calibri Light"/>
                          <a:cs typeface="Calibri"/>
                          <a:hlinkClick r:id="rId19"/>
                        </a:rPr>
                        <a:t>Image 16</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20">
                            <a:extLst>
                              <a:ext uri="{A12FA001-AC4F-418D-AE19-62706E023703}">
                                <ahyp:hlinkClr xmlns:ahyp="http://schemas.microsoft.com/office/drawing/2018/hyperlinkcolor" val="tx"/>
                              </a:ext>
                            </a:extLst>
                          </a:hlinkClick>
                        </a:rPr>
                        <a:t>CC BY-SA</a:t>
                      </a:r>
                      <a:r>
                        <a:rPr lang="en-US" sz="1600" b="0" i="0" u="none" strike="noStrike" dirty="0">
                          <a:solidFill>
                            <a:srgbClr val="000000"/>
                          </a:solidFill>
                          <a:effectLst/>
                          <a:latin typeface="Calibri Light"/>
                          <a:cs typeface="Calibri"/>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Calibri Light"/>
                          <a:cs typeface="Calibri"/>
                        </a:rPr>
                        <a:t>Image 17: </a:t>
                      </a:r>
                      <a:r>
                        <a:rPr lang="en-US" sz="1600" b="0" i="0" u="sng" strike="noStrike" dirty="0">
                          <a:solidFill>
                            <a:srgbClr val="0000FF"/>
                          </a:solidFill>
                          <a:effectLst/>
                          <a:latin typeface="Calibri Light"/>
                          <a:cs typeface="Calibri"/>
                          <a:hlinkClick r:id="rId21"/>
                        </a:rPr>
                        <a:t>Image 17</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20">
                            <a:extLst>
                              <a:ext uri="{A12FA001-AC4F-418D-AE19-62706E023703}">
                                <ahyp:hlinkClr xmlns:ahyp="http://schemas.microsoft.com/office/drawing/2018/hyperlinkcolor" val="tx"/>
                              </a:ext>
                            </a:extLst>
                          </a:hlinkClick>
                        </a:rPr>
                        <a:t>CC BY-SA</a:t>
                      </a:r>
                      <a:r>
                        <a:rPr lang="en-US" sz="1600" b="0" i="0" u="none" strike="noStrike" dirty="0">
                          <a:solidFill>
                            <a:srgbClr val="000000"/>
                          </a:solidFill>
                          <a:effectLst/>
                          <a:latin typeface="Calibri Light"/>
                          <a:cs typeface="Calibri"/>
                        </a:rPr>
                        <a:t>.</a:t>
                      </a:r>
                      <a:r>
                        <a:rPr lang="en-US" sz="1600" b="0" i="0" dirty="0">
                          <a:solidFill>
                            <a:srgbClr val="000000"/>
                          </a:solidFill>
                          <a:effectLst/>
                          <a:latin typeface="Calibri Light"/>
                          <a:cs typeface="Calibri"/>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00000"/>
                          </a:solidFill>
                          <a:effectLst/>
                          <a:latin typeface="Calibri Light"/>
                          <a:cs typeface="Calibri"/>
                        </a:rPr>
                        <a:t>Image 18: </a:t>
                      </a:r>
                      <a:r>
                        <a:rPr lang="en-US" sz="1600" b="0" i="0" u="sng" strike="noStrike" dirty="0">
                          <a:solidFill>
                            <a:srgbClr val="0000FF"/>
                          </a:solidFill>
                          <a:effectLst/>
                          <a:latin typeface="Calibri Light"/>
                          <a:cs typeface="Calibri"/>
                          <a:hlinkClick r:id="rId22"/>
                        </a:rPr>
                        <a:t>Image 18</a:t>
                      </a:r>
                      <a:r>
                        <a:rPr lang="en-US" sz="1600" b="0" i="0" u="none" strike="noStrike" dirty="0">
                          <a:solidFill>
                            <a:srgbClr val="000000"/>
                          </a:solidFill>
                          <a:effectLst/>
                          <a:latin typeface="Calibri Light"/>
                          <a:cs typeface="Calibri"/>
                        </a:rPr>
                        <a:t> by Unknown author is licensed under </a:t>
                      </a:r>
                      <a:r>
                        <a:rPr lang="en-US" sz="1600" b="0" i="0" u="sng" strike="noStrike" dirty="0">
                          <a:solidFill>
                            <a:srgbClr val="0000FF"/>
                          </a:solidFill>
                          <a:effectLst/>
                          <a:latin typeface="Calibri Light"/>
                          <a:cs typeface="Calibri"/>
                          <a:hlinkClick r:id="rId23">
                            <a:extLst>
                              <a:ext uri="{A12FA001-AC4F-418D-AE19-62706E023703}">
                                <ahyp:hlinkClr xmlns:ahyp="http://schemas.microsoft.com/office/drawing/2018/hyperlinkcolor" val="tx"/>
                              </a:ext>
                            </a:extLst>
                          </a:hlinkClick>
                        </a:rPr>
                        <a:t>CC BY</a:t>
                      </a:r>
                      <a:r>
                        <a:rPr lang="en-US" sz="1600" b="0" i="0" u="none" strike="noStrike" dirty="0">
                          <a:solidFill>
                            <a:srgbClr val="000000"/>
                          </a:solidFill>
                          <a:effectLst/>
                          <a:latin typeface="Calibri Light"/>
                          <a:cs typeface="Calibri"/>
                        </a:rPr>
                        <a:t>.</a:t>
                      </a:r>
                    </a:p>
                    <a:p>
                      <a:pPr marL="285750" marR="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0" i="0" u="none" strike="noStrike" dirty="0">
                          <a:solidFill>
                            <a:srgbClr val="000000"/>
                          </a:solidFill>
                          <a:effectLst/>
                          <a:latin typeface="Calibri Light"/>
                          <a:cs typeface="Calibri"/>
                        </a:rPr>
                        <a:t>Image 19: </a:t>
                      </a:r>
                      <a:r>
                        <a:rPr lang="en-US" sz="1600" b="0" i="0" u="sng" strike="noStrike" dirty="0">
                          <a:solidFill>
                            <a:srgbClr val="0000FF"/>
                          </a:solidFill>
                          <a:effectLst/>
                          <a:latin typeface="Calibri Light"/>
                          <a:cs typeface="Calibri"/>
                          <a:hlinkClick r:id="rId24">
                            <a:extLst>
                              <a:ext uri="{A12FA001-AC4F-418D-AE19-62706E023703}">
                                <ahyp:hlinkClr xmlns:ahyp="http://schemas.microsoft.com/office/drawing/2018/hyperlinkcolor" val="tx"/>
                              </a:ext>
                            </a:extLst>
                          </a:hlinkClick>
                        </a:rPr>
                        <a:t>Migraine Canada</a:t>
                      </a:r>
                      <a:r>
                        <a:rPr lang="en-US" sz="1600" b="0" i="0" u="none" strike="noStrike" dirty="0">
                          <a:solidFill>
                            <a:srgbClr val="000000"/>
                          </a:solidFill>
                          <a:effectLst/>
                          <a:latin typeface="Calibri Light"/>
                          <a:cs typeface="Calibri"/>
                        </a:rPr>
                        <a:t>, 2022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Calibri Light"/>
                          <a:cs typeface="Calibri"/>
                        </a:rPr>
                        <a:t>Image 20: </a:t>
                      </a:r>
                      <a:r>
                        <a:rPr lang="en-US" sz="1600" b="0" i="0" u="sng" strike="noStrike" dirty="0">
                          <a:solidFill>
                            <a:srgbClr val="0000FF"/>
                          </a:solidFill>
                          <a:effectLst/>
                          <a:latin typeface="Calibri Light"/>
                          <a:cs typeface="Calibri"/>
                          <a:hlinkClick r:id="rId25">
                            <a:extLst>
                              <a:ext uri="{A12FA001-AC4F-418D-AE19-62706E023703}">
                                <ahyp:hlinkClr xmlns:ahyp="http://schemas.microsoft.com/office/drawing/2018/hyperlinkcolor" val="tx"/>
                              </a:ext>
                            </a:extLst>
                          </a:hlinkClick>
                        </a:rPr>
                        <a:t>Migraine Buddy App</a:t>
                      </a:r>
                      <a:r>
                        <a:rPr lang="en-US" sz="1600" b="0" i="0" u="none" strike="noStrike" dirty="0">
                          <a:solidFill>
                            <a:srgbClr val="000000"/>
                          </a:solidFill>
                          <a:effectLst/>
                          <a:latin typeface="Calibri Light"/>
                          <a:cs typeface="Calibri"/>
                        </a:rPr>
                        <a:t>, 2023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Calibri Light"/>
                          <a:cs typeface="Calibri"/>
                        </a:rPr>
                        <a:t>Image 21: </a:t>
                      </a:r>
                      <a:r>
                        <a:rPr lang="en-US" sz="1600" b="0" i="0" u="sng" strike="noStrike" dirty="0">
                          <a:solidFill>
                            <a:srgbClr val="0000FF"/>
                          </a:solidFill>
                          <a:effectLst/>
                          <a:latin typeface="Calibri Light"/>
                          <a:cs typeface="Calibri"/>
                          <a:hlinkClick r:id="rId26">
                            <a:extLst>
                              <a:ext uri="{A12FA001-AC4F-418D-AE19-62706E023703}">
                                <ahyp:hlinkClr xmlns:ahyp="http://schemas.microsoft.com/office/drawing/2018/hyperlinkcolor" val="tx"/>
                              </a:ext>
                            </a:extLst>
                          </a:hlinkClick>
                        </a:rPr>
                        <a:t>Migraine Tracker</a:t>
                      </a:r>
                      <a:r>
                        <a:rPr lang="en-US" sz="1600" b="0" i="0" u="none" strike="noStrike" dirty="0">
                          <a:solidFill>
                            <a:srgbClr val="000000"/>
                          </a:solidFill>
                          <a:effectLst/>
                          <a:latin typeface="Calibri Light"/>
                          <a:cs typeface="Calibri"/>
                        </a:rPr>
                        <a:t>, 2022</a:t>
                      </a:r>
                    </a:p>
                    <a:p>
                      <a:pPr marL="285750" marR="0" indent="-285750"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600" b="0" i="0" u="none" strike="noStrike" dirty="0">
                        <a:solidFill>
                          <a:srgbClr val="000000"/>
                        </a:solidFill>
                        <a:effectLst/>
                        <a:latin typeface="Calibri Light"/>
                        <a:cs typeface="Calibri"/>
                      </a:endParaRPr>
                    </a:p>
                    <a:p>
                      <a:pPr marL="285750" indent="-285750">
                        <a:buFont typeface="Arial" panose="020B0604020202020204" pitchFamily="34" charset="0"/>
                        <a:buChar char="•"/>
                      </a:pPr>
                      <a:endParaRPr lang="en-US" sz="1600" dirty="0">
                        <a:latin typeface="Calibri Ligh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011858"/>
                  </a:ext>
                </a:extLst>
              </a:tr>
            </a:tbl>
          </a:graphicData>
        </a:graphic>
      </p:graphicFrame>
    </p:spTree>
    <p:extLst>
      <p:ext uri="{BB962C8B-B14F-4D97-AF65-F5344CB8AC3E}">
        <p14:creationId xmlns:p14="http://schemas.microsoft.com/office/powerpoint/2010/main" val="2801078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ubtitle 1">
            <a:extLst>
              <a:ext uri="{FF2B5EF4-FFF2-40B4-BE49-F238E27FC236}">
                <a16:creationId xmlns:a16="http://schemas.microsoft.com/office/drawing/2014/main" id="{AE6A16D4-46F3-F17F-9659-69F97E497268}"/>
              </a:ext>
            </a:extLst>
          </p:cNvPr>
          <p:cNvSpPr>
            <a:spLocks noGrp="1"/>
          </p:cNvSpPr>
          <p:nvPr>
            <p:ph type="subTitle" idx="1"/>
          </p:nvPr>
        </p:nvSpPr>
        <p:spPr>
          <a:xfrm>
            <a:off x="685800" y="2432050"/>
            <a:ext cx="7772400" cy="1752600"/>
          </a:xfrm>
        </p:spPr>
        <p:txBody>
          <a:bodyPr/>
          <a:lstStyle/>
          <a:p>
            <a:pPr algn="ctr"/>
            <a:r>
              <a:rPr lang="en-US" altLang="en-US" sz="4800" b="1" dirty="0">
                <a:latin typeface="Calibri Light" panose="020F0302020204030204" pitchFamily="34" charset="0"/>
                <a:cs typeface="Calibri Light" panose="020F0302020204030204" pitchFamily="34" charset="0"/>
              </a:rPr>
              <a:t>Thank you! </a:t>
            </a:r>
          </a:p>
          <a:p>
            <a:endParaRPr lang="en-US" altLang="en-US">
              <a:latin typeface="Calibri Light" panose="020F0302020204030204" pitchFamily="34" charset="0"/>
              <a:cs typeface="Calibri Light" panose="020F0302020204030204" pitchFamily="34" charset="0"/>
            </a:endParaRPr>
          </a:p>
          <a:p>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71D333B-B750-C82E-B797-33D401EA7F6F}"/>
              </a:ext>
            </a:extLst>
          </p:cNvPr>
          <p:cNvSpPr>
            <a:spLocks noGrp="1"/>
          </p:cNvSpPr>
          <p:nvPr>
            <p:ph type="title"/>
          </p:nvPr>
        </p:nvSpPr>
        <p:spPr/>
        <p:txBody>
          <a:bodyPr/>
          <a:lstStyle/>
          <a:p>
            <a:r>
              <a:rPr lang="en-US" altLang="en-US"/>
              <a:t>Session Outline</a:t>
            </a:r>
          </a:p>
        </p:txBody>
      </p:sp>
      <p:sp>
        <p:nvSpPr>
          <p:cNvPr id="18434" name="Content Placeholder 2">
            <a:extLst>
              <a:ext uri="{FF2B5EF4-FFF2-40B4-BE49-F238E27FC236}">
                <a16:creationId xmlns:a16="http://schemas.microsoft.com/office/drawing/2014/main" id="{2401C4D1-AA86-E857-2B65-77D8A0282920}"/>
              </a:ext>
            </a:extLst>
          </p:cNvPr>
          <p:cNvSpPr>
            <a:spLocks noGrp="1"/>
          </p:cNvSpPr>
          <p:nvPr>
            <p:ph idx="1"/>
          </p:nvPr>
        </p:nvSpPr>
        <p:spPr/>
        <p:txBody>
          <a:bodyPr/>
          <a:lstStyle/>
          <a:p>
            <a:r>
              <a:rPr lang="en-US" altLang="en-US">
                <a:ea typeface="MS PGothic"/>
              </a:rPr>
              <a:t>Introduction</a:t>
            </a:r>
          </a:p>
          <a:p>
            <a:r>
              <a:rPr lang="en-US" altLang="en-US">
                <a:ea typeface="MS PGothic"/>
              </a:rPr>
              <a:t>Education session </a:t>
            </a:r>
            <a:endParaRPr lang="en-US" altLang="en-US">
              <a:latin typeface="Calibri Light" panose="020F0302020204030204" pitchFamily="34" charset="0"/>
              <a:cs typeface="Calibri Light" panose="020F0302020204030204" pitchFamily="34" charset="0"/>
            </a:endParaRPr>
          </a:p>
          <a:p>
            <a:r>
              <a:rPr lang="en-US" altLang="en-US">
                <a:ea typeface="MS PGothic"/>
              </a:rPr>
              <a:t>Group discussion</a:t>
            </a:r>
          </a:p>
          <a:p>
            <a:r>
              <a:rPr lang="en-US" altLang="en-US">
                <a:ea typeface="MS PGothic"/>
              </a:rPr>
              <a:t>Debrief </a:t>
            </a:r>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ello My Name Is Tag Png Banner Transparent - Hello My Name Is Png (2483x1750), Png Download">
            <a:extLst>
              <a:ext uri="{FF2B5EF4-FFF2-40B4-BE49-F238E27FC236}">
                <a16:creationId xmlns:a16="http://schemas.microsoft.com/office/drawing/2014/main" id="{A6AC35BF-485D-C9B1-819F-48B327225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2" y="938059"/>
            <a:ext cx="7905135" cy="4981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9AAAC6-A0E7-4385-85FC-0F2740D15720}"/>
              </a:ext>
            </a:extLst>
          </p:cNvPr>
          <p:cNvSpPr txBox="1"/>
          <p:nvPr/>
        </p:nvSpPr>
        <p:spPr>
          <a:xfrm>
            <a:off x="8535784" y="6613621"/>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libri"/>
                <a:ea typeface="MS PGothic"/>
                <a:cs typeface="Calibri"/>
              </a:rPr>
              <a:t>Image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430D16AC-8E30-4BE9-6942-2659F4C95C29}"/>
              </a:ext>
            </a:extLst>
          </p:cNvPr>
          <p:cNvSpPr>
            <a:spLocks noGrp="1"/>
          </p:cNvSpPr>
          <p:nvPr>
            <p:ph type="title"/>
          </p:nvPr>
        </p:nvSpPr>
        <p:spPr/>
        <p:txBody>
          <a:bodyPr/>
          <a:lstStyle/>
          <a:p>
            <a:r>
              <a:rPr lang="en-US" altLang="en-US"/>
              <a:t>Ice Breaker </a:t>
            </a:r>
          </a:p>
        </p:txBody>
      </p:sp>
      <p:pic>
        <p:nvPicPr>
          <p:cNvPr id="2052" name="Picture 4" descr="Premium Vector | Cartoon iceberg growler floating in ocean underwater part  of the iceberg and tip giant ice ship vector background illustration">
            <a:extLst>
              <a:ext uri="{FF2B5EF4-FFF2-40B4-BE49-F238E27FC236}">
                <a16:creationId xmlns:a16="http://schemas.microsoft.com/office/drawing/2014/main" id="{1B1750CD-64A8-632A-6025-AE9A95CC6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417638"/>
            <a:ext cx="7950200" cy="4965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E46B51-2092-ADC6-BC05-E11759C8E61C}"/>
              </a:ext>
            </a:extLst>
          </p:cNvPr>
          <p:cNvSpPr txBox="1"/>
          <p:nvPr/>
        </p:nvSpPr>
        <p:spPr>
          <a:xfrm>
            <a:off x="8540770" y="6613107"/>
            <a:ext cx="2959100" cy="246221"/>
          </a:xfrm>
          <a:prstGeom prst="rect">
            <a:avLst/>
          </a:prstGeom>
          <a:noFill/>
        </p:spPr>
        <p:txBody>
          <a:bodyPr wrap="square" lIns="91440" tIns="45720" rIns="91440" bIns="45720" rtlCol="0" anchor="t">
            <a:spAutoFit/>
          </a:bodyPr>
          <a:lstStyle/>
          <a:p>
            <a:r>
              <a:rPr lang="en-US" sz="1000">
                <a:cs typeface="Calibri"/>
              </a:rPr>
              <a:t>Image 2</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C291C47-48C1-FE9D-2D08-83500D8DBC47}"/>
              </a:ext>
            </a:extLst>
          </p:cNvPr>
          <p:cNvSpPr>
            <a:spLocks noGrp="1"/>
          </p:cNvSpPr>
          <p:nvPr>
            <p:ph type="title"/>
          </p:nvPr>
        </p:nvSpPr>
        <p:spPr/>
        <p:txBody>
          <a:bodyPr/>
          <a:lstStyle/>
          <a:p>
            <a:r>
              <a:rPr lang="en-US" altLang="en-US"/>
              <a:t>Ground Rules </a:t>
            </a:r>
          </a:p>
        </p:txBody>
      </p:sp>
      <p:pic>
        <p:nvPicPr>
          <p:cNvPr id="24578" name="Picture 3" descr="Icon&#10;&#10;Description automatically generated">
            <a:extLst>
              <a:ext uri="{FF2B5EF4-FFF2-40B4-BE49-F238E27FC236}">
                <a16:creationId xmlns:a16="http://schemas.microsoft.com/office/drawing/2014/main" id="{88130260-7651-2CFD-0354-B706C50EB703}"/>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2456452" y="1523360"/>
            <a:ext cx="4315244" cy="43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04E5ECC-DB19-96D0-EEF6-4B8FAF473F23}"/>
              </a:ext>
            </a:extLst>
          </p:cNvPr>
          <p:cNvSpPr txBox="1"/>
          <p:nvPr/>
        </p:nvSpPr>
        <p:spPr>
          <a:xfrm>
            <a:off x="8537111" y="6589738"/>
            <a:ext cx="4314825" cy="317500"/>
          </a:xfrm>
          <a:prstGeom prst="rect">
            <a:avLst/>
          </a:prstGeom>
        </p:spPr>
        <p:txBody>
          <a:bodyPr lIns="91440" tIns="45720" rIns="91440" bIns="45720" anchor="t">
            <a:normAutofit/>
          </a:bodyPr>
          <a:lstStyle/>
          <a:p>
            <a:r>
              <a:rPr lang="en-US" sz="1000">
                <a:latin typeface="Calibri"/>
                <a:ea typeface="MS PGothic"/>
                <a:cs typeface="Calibri"/>
              </a:rPr>
              <a:t>Image 3</a:t>
            </a:r>
            <a:endParaRPr lang="en-US" sz="100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7D09746-C197-FDD0-F231-83625BA57AC1}"/>
              </a:ext>
            </a:extLst>
          </p:cNvPr>
          <p:cNvSpPr>
            <a:spLocks noGrp="1"/>
          </p:cNvSpPr>
          <p:nvPr>
            <p:ph type="title"/>
          </p:nvPr>
        </p:nvSpPr>
        <p:spPr/>
        <p:txBody>
          <a:bodyPr/>
          <a:lstStyle/>
          <a:p>
            <a:r>
              <a:rPr lang="en-US" altLang="en-US"/>
              <a:t>True/False </a:t>
            </a:r>
          </a:p>
        </p:txBody>
      </p:sp>
      <p:sp>
        <p:nvSpPr>
          <p:cNvPr id="26626" name="Content Placeholder 2">
            <a:extLst>
              <a:ext uri="{FF2B5EF4-FFF2-40B4-BE49-F238E27FC236}">
                <a16:creationId xmlns:a16="http://schemas.microsoft.com/office/drawing/2014/main" id="{5D2FAD87-8827-C16A-FC9D-C82A7F9D53C8}"/>
              </a:ext>
            </a:extLst>
          </p:cNvPr>
          <p:cNvSpPr>
            <a:spLocks noGrp="1"/>
          </p:cNvSpPr>
          <p:nvPr>
            <p:ph idx="1"/>
          </p:nvPr>
        </p:nvSpPr>
        <p:spPr/>
        <p:txBody>
          <a:bodyPr/>
          <a:lstStyle/>
          <a:p>
            <a:r>
              <a:rPr lang="en-US" altLang="en-US">
                <a:latin typeface="Calibri Light" panose="020F0302020204030204" pitchFamily="34" charset="0"/>
                <a:cs typeface="Calibri Light" panose="020F0302020204030204" pitchFamily="34" charset="0"/>
              </a:rPr>
              <a:t>About 2.7 million Canadians have a migraine diagnosis.</a:t>
            </a:r>
          </a:p>
          <a:p>
            <a:r>
              <a:rPr lang="en-US" altLang="en-US">
                <a:latin typeface="Calibri Light" panose="020F0302020204030204" pitchFamily="34" charset="0"/>
                <a:cs typeface="Calibri Light" panose="020F0302020204030204" pitchFamily="34" charset="0"/>
              </a:rPr>
              <a:t>Migraine is a neurological disorder.</a:t>
            </a:r>
          </a:p>
          <a:p>
            <a:r>
              <a:rPr lang="en-US" altLang="en-US">
                <a:latin typeface="Calibri Light" panose="020F0302020204030204" pitchFamily="34" charset="0"/>
                <a:cs typeface="Calibri Light" panose="020F0302020204030204" pitchFamily="34" charset="0"/>
              </a:rPr>
              <a:t>Migraine is caused by both by genetic and environmental factors. </a:t>
            </a:r>
          </a:p>
          <a:p>
            <a:endParaRPr lang="en-US" altLang="en-US">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D43AB3AA-6B0C-E84D-D2AC-0D71E4819753}"/>
              </a:ext>
            </a:extLst>
          </p:cNvPr>
          <p:cNvSpPr txBox="1">
            <a:spLocks noChangeArrowheads="1"/>
          </p:cNvSpPr>
          <p:nvPr/>
        </p:nvSpPr>
        <p:spPr bwMode="auto">
          <a:xfrm>
            <a:off x="2330450" y="4471988"/>
            <a:ext cx="40322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400" b="1">
                <a:solidFill>
                  <a:srgbClr val="00B050"/>
                </a:solidFill>
              </a:rPr>
              <a:t>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7" ma:contentTypeDescription="Create a new document." ma:contentTypeScope="" ma:versionID="faed2724a166b4d9dc938358b5d363c3">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2fecf831d550ca037462a97ef3bf66a7"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bb7311-6c28-4153-9ed6-774dff17550b}"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EBE007-2E92-42CE-855F-546331DF5C72}">
  <ds:schemaRefs>
    <ds:schemaRef ds:uri="a3872387-34b7-4a60-a363-363c16f07818"/>
    <ds:schemaRef ds:uri="ecfc2e3e-eda1-4d77-8751-0efc464d6c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BA2859-0EBF-488E-BF5F-17230C5B7C0C}">
  <ds:schemaRefs>
    <ds:schemaRef ds:uri="http://schemas.microsoft.com/sharepoint/v3/contenttype/forms"/>
  </ds:schemaRefs>
</ds:datastoreItem>
</file>

<file path=customXml/itemProps3.xml><?xml version="1.0" encoding="utf-8"?>
<ds:datastoreItem xmlns:ds="http://schemas.openxmlformats.org/officeDocument/2006/customXml" ds:itemID="{367597D9-4EC2-4D66-B534-F09C44831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c2e3e-eda1-4d77-8751-0efc464d6cfa"/>
    <ds:schemaRef ds:uri="a3872387-34b7-4a60-a363-363c16f07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39</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Office Theme</vt:lpstr>
      <vt:lpstr>Session 1: Migraine 101</vt:lpstr>
      <vt:lpstr>Land Acknowledgement </vt:lpstr>
      <vt:lpstr>Welcome!</vt:lpstr>
      <vt:lpstr>Introduction</vt:lpstr>
      <vt:lpstr>Session Outline</vt:lpstr>
      <vt:lpstr>PowerPoint Presentation</vt:lpstr>
      <vt:lpstr>Ice Breaker </vt:lpstr>
      <vt:lpstr>Ground Rules </vt:lpstr>
      <vt:lpstr>True/False </vt:lpstr>
      <vt:lpstr>Migraine</vt:lpstr>
      <vt:lpstr>Causes of Migraine</vt:lpstr>
      <vt:lpstr>PowerPoint Presentation</vt:lpstr>
      <vt:lpstr>True/False</vt:lpstr>
      <vt:lpstr>PowerPoint Presentation</vt:lpstr>
      <vt:lpstr>Headache types we will cover</vt:lpstr>
      <vt:lpstr>Migraine without Aura</vt:lpstr>
      <vt:lpstr>Aura</vt:lpstr>
      <vt:lpstr>Migraine with Aura</vt:lpstr>
      <vt:lpstr>Tension Headache</vt:lpstr>
      <vt:lpstr>Cluster Headache</vt:lpstr>
      <vt:lpstr>Types of Headache</vt:lpstr>
      <vt:lpstr>Group Discussion </vt:lpstr>
      <vt:lpstr>True/False</vt:lpstr>
      <vt:lpstr>Medication Overuse Headache</vt:lpstr>
      <vt:lpstr>PowerPoint Presentation</vt:lpstr>
      <vt:lpstr>Common Triggers</vt:lpstr>
      <vt:lpstr>Common Triggers cont.</vt:lpstr>
      <vt:lpstr>Group Discussion </vt:lpstr>
      <vt:lpstr>Non-Pharmacological  Treatment Options</vt:lpstr>
      <vt:lpstr>Headache Diary</vt:lpstr>
      <vt:lpstr>Headache Diary </vt:lpstr>
      <vt:lpstr>Migraine Buddy App</vt:lpstr>
      <vt:lpstr>Canadian Headache Tracker </vt:lpstr>
      <vt:lpstr>Group Discussion </vt:lpstr>
      <vt:lpstr>Goal Setting </vt:lpstr>
      <vt:lpstr>Reputable Resources </vt:lpstr>
      <vt:lpstr>Debrief of Today’s Session</vt:lpstr>
      <vt:lpstr>Agenda for Next Session</vt:lpstr>
      <vt:lpstr>References</vt:lpstr>
      <vt:lpstr>Image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Jimi Galvão</dc:creator>
  <cp:revision>82</cp:revision>
  <dcterms:created xsi:type="dcterms:W3CDTF">2014-07-07T18:49:12Z</dcterms:created>
  <dcterms:modified xsi:type="dcterms:W3CDTF">2023-06-30T18:25:20Z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MediaServiceImageTags">
    <vt:lpwstr/>
  </property>
</Properties>
</file>