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 id="2147484187" r:id="rId6"/>
  </p:sldMasterIdLst>
  <p:notesMasterIdLst>
    <p:notesMasterId r:id="rId49"/>
  </p:notesMasterIdLst>
  <p:sldIdLst>
    <p:sldId id="525" r:id="rId7"/>
    <p:sldId id="390" r:id="rId8"/>
    <p:sldId id="523" r:id="rId9"/>
    <p:sldId id="284" r:id="rId10"/>
    <p:sldId id="301" r:id="rId11"/>
    <p:sldId id="271" r:id="rId12"/>
    <p:sldId id="320" r:id="rId13"/>
    <p:sldId id="302" r:id="rId14"/>
    <p:sldId id="306" r:id="rId15"/>
    <p:sldId id="274" r:id="rId16"/>
    <p:sldId id="307" r:id="rId17"/>
    <p:sldId id="316" r:id="rId18"/>
    <p:sldId id="275" r:id="rId19"/>
    <p:sldId id="319" r:id="rId20"/>
    <p:sldId id="317" r:id="rId21"/>
    <p:sldId id="267" r:id="rId22"/>
    <p:sldId id="318" r:id="rId23"/>
    <p:sldId id="268" r:id="rId24"/>
    <p:sldId id="305" r:id="rId25"/>
    <p:sldId id="269" r:id="rId26"/>
    <p:sldId id="304" r:id="rId27"/>
    <p:sldId id="279" r:id="rId28"/>
    <p:sldId id="283" r:id="rId29"/>
    <p:sldId id="285" r:id="rId30"/>
    <p:sldId id="483" r:id="rId31"/>
    <p:sldId id="308" r:id="rId32"/>
    <p:sldId id="270" r:id="rId33"/>
    <p:sldId id="276" r:id="rId34"/>
    <p:sldId id="277" r:id="rId35"/>
    <p:sldId id="298" r:id="rId36"/>
    <p:sldId id="281" r:id="rId37"/>
    <p:sldId id="280" r:id="rId38"/>
    <p:sldId id="278" r:id="rId39"/>
    <p:sldId id="282" r:id="rId40"/>
    <p:sldId id="311" r:id="rId41"/>
    <p:sldId id="519" r:id="rId42"/>
    <p:sldId id="296" r:id="rId43"/>
    <p:sldId id="300" r:id="rId44"/>
    <p:sldId id="520" r:id="rId45"/>
    <p:sldId id="293" r:id="rId46"/>
    <p:sldId id="524" r:id="rId47"/>
    <p:sldId id="29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E05D3-00D1-3B5B-A356-9B9C6EFD6496}" v="1" dt="2023-06-27T18:52:08.697"/>
    <p1510:client id="{39B24A66-9AFB-66A5-50EF-58EC5761D2D2}" v="3" dt="2023-06-18T01:43:12.705"/>
    <p1510:client id="{411E5107-6BC0-664A-83D8-C32B02502A60}" v="1" dt="2023-05-02T21:45:54.636"/>
    <p1510:client id="{4B733A3E-CE92-C863-7761-447375B34FFD}" v="40" dt="2023-06-30T18:30:10.001"/>
    <p1510:client id="{753FF72A-369A-9FDE-AA30-2C9040F980CA}" v="129" dt="2023-05-02T21:33:11.019"/>
    <p1510:client id="{82CAED40-7C03-FA40-1BE5-1A4A45CEC7B2}" v="80" dt="2023-05-26T18:51:25.723"/>
    <p1510:client id="{895A09EF-C5CF-1F12-8319-9666E03FCAAD}" v="7" dt="2023-06-18T01:39:55.241"/>
    <p1510:client id="{96BD7614-9428-DBCB-EC1D-F973C72DAA44}" v="67" dt="2023-06-27T21:13:04.034"/>
    <p1510:client id="{C80BE6E8-0637-D180-E233-CA7FCDA225C8}" v="5" dt="2023-06-27T18:25:16.940"/>
    <p1510:client id="{D90B06AE-B953-FEA7-0742-AC11FD081673}" v="35" dt="2023-06-27T18:30:58.652"/>
    <p1510:client id="{EFFA8B8B-93A1-E0C5-D98E-3D32A8D170DF}" v="553" dt="2023-06-18T01:19:48.837"/>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1"/>
    <p:restoredTop sz="91626"/>
  </p:normalViewPr>
  <p:slideViewPr>
    <p:cSldViewPr snapToGrid="0" snapToObjects="1">
      <p:cViewPr>
        <p:scale>
          <a:sx n="113" d="100"/>
          <a:sy n="113" d="100"/>
        </p:scale>
        <p:origin x="224" y="-456"/>
      </p:cViewPr>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anski, Nicole" userId="S::nicole.domanski@ubc.ca::065b6bd2-2fe7-459e-92a2-30119147afcc" providerId="AD" clId="Web-{4B733A3E-CE92-C863-7761-447375B34FFD}"/>
    <pc:docChg chg="mod addSld delSld modSld sldOrd addMainMaster delMainMaster modMainMaster setSldSz">
      <pc:chgData name="Domanski, Nicole" userId="S::nicole.domanski@ubc.ca::065b6bd2-2fe7-459e-92a2-30119147afcc" providerId="AD" clId="Web-{4B733A3E-CE92-C863-7761-447375B34FFD}" dt="2023-06-30T18:30:10.001" v="25" actId="14100"/>
      <pc:docMkLst>
        <pc:docMk/>
      </pc:docMkLst>
      <pc:sldChg chg="modSp del">
        <pc:chgData name="Domanski, Nicole" userId="S::nicole.domanski@ubc.ca::065b6bd2-2fe7-459e-92a2-30119147afcc" providerId="AD" clId="Web-{4B733A3E-CE92-C863-7761-447375B34FFD}" dt="2023-06-30T18:27:35.315" v="13"/>
        <pc:sldMkLst>
          <pc:docMk/>
          <pc:sldMk cId="1597861141" sldId="257"/>
        </pc:sldMkLst>
        <pc:spChg chg="mod">
          <ac:chgData name="Domanski, Nicole" userId="S::nicole.domanski@ubc.ca::065b6bd2-2fe7-459e-92a2-30119147afcc" providerId="AD" clId="Web-{4B733A3E-CE92-C863-7761-447375B34FFD}" dt="2023-06-30T18:26:40.112" v="3" actId="20577"/>
          <ac:spMkLst>
            <pc:docMk/>
            <pc:sldMk cId="1597861141" sldId="257"/>
            <ac:spMk id="11266" creationId="{B8E299A4-0207-D74F-B6CE-44D65E834E63}"/>
          </ac:spMkLst>
        </pc:spChg>
      </pc:sldChg>
      <pc:sldChg chg="modSp mod modClrScheme chgLayout">
        <pc:chgData name="Domanski, Nicole" userId="S::nicole.domanski@ubc.ca::065b6bd2-2fe7-459e-92a2-30119147afcc" providerId="AD" clId="Web-{4B733A3E-CE92-C863-7761-447375B34FFD}" dt="2023-06-30T18:28:25.455" v="17"/>
        <pc:sldMkLst>
          <pc:docMk/>
          <pc:sldMk cId="1292829006" sldId="267"/>
        </pc:sldMkLst>
        <pc:spChg chg="mod ord">
          <ac:chgData name="Domanski, Nicole" userId="S::nicole.domanski@ubc.ca::065b6bd2-2fe7-459e-92a2-30119147afcc" providerId="AD" clId="Web-{4B733A3E-CE92-C863-7761-447375B34FFD}" dt="2023-06-30T18:28:24.580" v="16"/>
          <ac:spMkLst>
            <pc:docMk/>
            <pc:sldMk cId="1292829006" sldId="267"/>
            <ac:spMk id="40961" creationId="{FE25E01B-253B-DD4C-8328-A774A926707D}"/>
          </ac:spMkLst>
        </pc:spChg>
        <pc:graphicFrameChg chg="mod ord modGraphic">
          <ac:chgData name="Domanski, Nicole" userId="S::nicole.domanski@ubc.ca::065b6bd2-2fe7-459e-92a2-30119147afcc" providerId="AD" clId="Web-{4B733A3E-CE92-C863-7761-447375B34FFD}" dt="2023-06-30T18:28:25.455" v="17"/>
          <ac:graphicFrameMkLst>
            <pc:docMk/>
            <pc:sldMk cId="1292829006" sldId="267"/>
            <ac:graphicFrameMk id="2" creationId="{40BEC149-B129-8846-B7E4-9D1E31461ED5}"/>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1915206964" sldId="268"/>
        </pc:sldMkLst>
        <pc:spChg chg="mod ord">
          <ac:chgData name="Domanski, Nicole" userId="S::nicole.domanski@ubc.ca::065b6bd2-2fe7-459e-92a2-30119147afcc" providerId="AD" clId="Web-{4B733A3E-CE92-C863-7761-447375B34FFD}" dt="2023-06-30T18:28:25.455" v="17"/>
          <ac:spMkLst>
            <pc:docMk/>
            <pc:sldMk cId="1915206964" sldId="268"/>
            <ac:spMk id="44033" creationId="{1A18AE88-3705-634E-AD01-926E34534637}"/>
          </ac:spMkLst>
        </pc:spChg>
        <pc:graphicFrameChg chg="mod ord modGraphic">
          <ac:chgData name="Domanski, Nicole" userId="S::nicole.domanski@ubc.ca::065b6bd2-2fe7-459e-92a2-30119147afcc" providerId="AD" clId="Web-{4B733A3E-CE92-C863-7761-447375B34FFD}" dt="2023-06-30T18:28:25.455" v="17"/>
          <ac:graphicFrameMkLst>
            <pc:docMk/>
            <pc:sldMk cId="1915206964" sldId="268"/>
            <ac:graphicFrameMk id="3" creationId="{729081DF-FF73-174E-A6E2-FCC0282EC175}"/>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3034972827" sldId="269"/>
        </pc:sldMkLst>
        <pc:spChg chg="mod ord">
          <ac:chgData name="Domanski, Nicole" userId="S::nicole.domanski@ubc.ca::065b6bd2-2fe7-459e-92a2-30119147afcc" providerId="AD" clId="Web-{4B733A3E-CE92-C863-7761-447375B34FFD}" dt="2023-06-30T18:28:25.455" v="17"/>
          <ac:spMkLst>
            <pc:docMk/>
            <pc:sldMk cId="3034972827" sldId="269"/>
            <ac:spMk id="2" creationId="{79B92523-6DA1-E84C-9834-3C6DA79D6460}"/>
          </ac:spMkLst>
        </pc:spChg>
        <pc:spChg chg="mod ord">
          <ac:chgData name="Domanski, Nicole" userId="S::nicole.domanski@ubc.ca::065b6bd2-2fe7-459e-92a2-30119147afcc" providerId="AD" clId="Web-{4B733A3E-CE92-C863-7761-447375B34FFD}" dt="2023-06-30T18:28:25.455" v="17"/>
          <ac:spMkLst>
            <pc:docMk/>
            <pc:sldMk cId="3034972827" sldId="269"/>
            <ac:spMk id="48129" creationId="{8E3D2938-239B-4246-903B-D26DFDEDBF07}"/>
          </ac:spMkLst>
        </pc:spChg>
      </pc:sldChg>
      <pc:sldChg chg="modSp mod modClrScheme chgLayout">
        <pc:chgData name="Domanski, Nicole" userId="S::nicole.domanski@ubc.ca::065b6bd2-2fe7-459e-92a2-30119147afcc" providerId="AD" clId="Web-{4B733A3E-CE92-C863-7761-447375B34FFD}" dt="2023-06-30T18:28:25.455" v="17"/>
        <pc:sldMkLst>
          <pc:docMk/>
          <pc:sldMk cId="3796383852" sldId="270"/>
        </pc:sldMkLst>
        <pc:spChg chg="mod ord">
          <ac:chgData name="Domanski, Nicole" userId="S::nicole.domanski@ubc.ca::065b6bd2-2fe7-459e-92a2-30119147afcc" providerId="AD" clId="Web-{4B733A3E-CE92-C863-7761-447375B34FFD}" dt="2023-06-30T18:28:25.455" v="17"/>
          <ac:spMkLst>
            <pc:docMk/>
            <pc:sldMk cId="3796383852" sldId="270"/>
            <ac:spMk id="56321" creationId="{8A8FAD94-129C-0F46-823C-0264513DF89D}"/>
          </ac:spMkLst>
        </pc:spChg>
        <pc:spChg chg="mod ord">
          <ac:chgData name="Domanski, Nicole" userId="S::nicole.domanski@ubc.ca::065b6bd2-2fe7-459e-92a2-30119147afcc" providerId="AD" clId="Web-{4B733A3E-CE92-C863-7761-447375B34FFD}" dt="2023-06-30T18:28:25.455" v="17"/>
          <ac:spMkLst>
            <pc:docMk/>
            <pc:sldMk cId="3796383852" sldId="270"/>
            <ac:spMk id="56322" creationId="{3924EBB9-23E0-9544-B405-92FE7E441131}"/>
          </ac:spMkLst>
        </pc:spChg>
      </pc:sldChg>
      <pc:sldChg chg="modSp mod modClrScheme chgLayout">
        <pc:chgData name="Domanski, Nicole" userId="S::nicole.domanski@ubc.ca::065b6bd2-2fe7-459e-92a2-30119147afcc" providerId="AD" clId="Web-{4B733A3E-CE92-C863-7761-447375B34FFD}" dt="2023-06-30T18:28:25.455" v="17"/>
        <pc:sldMkLst>
          <pc:docMk/>
          <pc:sldMk cId="2335601548" sldId="271"/>
        </pc:sldMkLst>
        <pc:spChg chg="mod">
          <ac:chgData name="Domanski, Nicole" userId="S::nicole.domanski@ubc.ca::065b6bd2-2fe7-459e-92a2-30119147afcc" providerId="AD" clId="Web-{4B733A3E-CE92-C863-7761-447375B34FFD}" dt="2023-06-30T18:28:25.455" v="17"/>
          <ac:spMkLst>
            <pc:docMk/>
            <pc:sldMk cId="2335601548" sldId="271"/>
            <ac:spMk id="2" creationId="{95424FEF-8E78-F829-38D3-90A575ECA12C}"/>
          </ac:spMkLst>
        </pc:spChg>
        <pc:spChg chg="mod ord">
          <ac:chgData name="Domanski, Nicole" userId="S::nicole.domanski@ubc.ca::065b6bd2-2fe7-459e-92a2-30119147afcc" providerId="AD" clId="Web-{4B733A3E-CE92-C863-7761-447375B34FFD}" dt="2023-06-30T18:28:24.580" v="16"/>
          <ac:spMkLst>
            <pc:docMk/>
            <pc:sldMk cId="2335601548" sldId="271"/>
            <ac:spMk id="18433" creationId="{3D9F6A65-D88A-674C-B773-E7DC8A4885D3}"/>
          </ac:spMkLst>
        </pc:spChg>
        <pc:spChg chg="mod ord">
          <ac:chgData name="Domanski, Nicole" userId="S::nicole.domanski@ubc.ca::065b6bd2-2fe7-459e-92a2-30119147afcc" providerId="AD" clId="Web-{4B733A3E-CE92-C863-7761-447375B34FFD}" dt="2023-06-30T18:28:25.455" v="17"/>
          <ac:spMkLst>
            <pc:docMk/>
            <pc:sldMk cId="2335601548" sldId="271"/>
            <ac:spMk id="18434" creationId="{53B5C5E2-23DC-AB44-A6DB-C66ABE8CC367}"/>
          </ac:spMkLst>
        </pc:spChg>
        <pc:picChg chg="mod">
          <ac:chgData name="Domanski, Nicole" userId="S::nicole.domanski@ubc.ca::065b6bd2-2fe7-459e-92a2-30119147afcc" providerId="AD" clId="Web-{4B733A3E-CE92-C863-7761-447375B34FFD}" dt="2023-06-30T18:28:25.455" v="17"/>
          <ac:picMkLst>
            <pc:docMk/>
            <pc:sldMk cId="2335601548" sldId="271"/>
            <ac:picMk id="18435" creationId="{B15A0D9A-DFDF-A74B-8699-F57B8997BFC5}"/>
          </ac:picMkLst>
        </pc:picChg>
        <pc:picChg chg="mod">
          <ac:chgData name="Domanski, Nicole" userId="S::nicole.domanski@ubc.ca::065b6bd2-2fe7-459e-92a2-30119147afcc" providerId="AD" clId="Web-{4B733A3E-CE92-C863-7761-447375B34FFD}" dt="2023-06-30T18:28:25.455" v="17"/>
          <ac:picMkLst>
            <pc:docMk/>
            <pc:sldMk cId="2335601548" sldId="271"/>
            <ac:picMk id="18436" creationId="{92E83FD4-9E7B-DB4B-9EB6-BBE9361295CE}"/>
          </ac:picMkLst>
        </pc:picChg>
      </pc:sldChg>
      <pc:sldChg chg="modSp mod modClrScheme chgLayout">
        <pc:chgData name="Domanski, Nicole" userId="S::nicole.domanski@ubc.ca::065b6bd2-2fe7-459e-92a2-30119147afcc" providerId="AD" clId="Web-{4B733A3E-CE92-C863-7761-447375B34FFD}" dt="2023-06-30T18:28:25.455" v="17"/>
        <pc:sldMkLst>
          <pc:docMk/>
          <pc:sldMk cId="890521790" sldId="274"/>
        </pc:sldMkLst>
        <pc:spChg chg="mod ord">
          <ac:chgData name="Domanski, Nicole" userId="S::nicole.domanski@ubc.ca::065b6bd2-2fe7-459e-92a2-30119147afcc" providerId="AD" clId="Web-{4B733A3E-CE92-C863-7761-447375B34FFD}" dt="2023-06-30T18:28:25.455" v="17"/>
          <ac:spMkLst>
            <pc:docMk/>
            <pc:sldMk cId="890521790" sldId="274"/>
            <ac:spMk id="3" creationId="{89CEC74B-F8EE-8B4B-B370-C4570A7F7075}"/>
          </ac:spMkLst>
        </pc:spChg>
        <pc:spChg chg="mod ord">
          <ac:chgData name="Domanski, Nicole" userId="S::nicole.domanski@ubc.ca::065b6bd2-2fe7-459e-92a2-30119147afcc" providerId="AD" clId="Web-{4B733A3E-CE92-C863-7761-447375B34FFD}" dt="2023-06-30T18:28:25.455" v="17"/>
          <ac:spMkLst>
            <pc:docMk/>
            <pc:sldMk cId="890521790" sldId="274"/>
            <ac:spMk id="28673" creationId="{C06985D2-5A0C-C84B-B38D-F6DB4C7DF130}"/>
          </ac:spMkLst>
        </pc:spChg>
        <pc:picChg chg="mod">
          <ac:chgData name="Domanski, Nicole" userId="S::nicole.domanski@ubc.ca::065b6bd2-2fe7-459e-92a2-30119147afcc" providerId="AD" clId="Web-{4B733A3E-CE92-C863-7761-447375B34FFD}" dt="2023-06-30T18:28:25.455" v="17"/>
          <ac:picMkLst>
            <pc:docMk/>
            <pc:sldMk cId="890521790" sldId="274"/>
            <ac:picMk id="2" creationId="{0CA2DF53-C8FF-CB46-AAD4-0E33B09209C2}"/>
          </ac:picMkLst>
        </pc:picChg>
      </pc:sldChg>
      <pc:sldChg chg="modSp mod modClrScheme chgLayout">
        <pc:chgData name="Domanski, Nicole" userId="S::nicole.domanski@ubc.ca::065b6bd2-2fe7-459e-92a2-30119147afcc" providerId="AD" clId="Web-{4B733A3E-CE92-C863-7761-447375B34FFD}" dt="2023-06-30T18:28:25.455" v="17"/>
        <pc:sldMkLst>
          <pc:docMk/>
          <pc:sldMk cId="537594870" sldId="275"/>
        </pc:sldMkLst>
        <pc:spChg chg="mod ord">
          <ac:chgData name="Domanski, Nicole" userId="S::nicole.domanski@ubc.ca::065b6bd2-2fe7-459e-92a2-30119147afcc" providerId="AD" clId="Web-{4B733A3E-CE92-C863-7761-447375B34FFD}" dt="2023-06-30T18:28:24.580" v="16"/>
          <ac:spMkLst>
            <pc:docMk/>
            <pc:sldMk cId="537594870" sldId="275"/>
            <ac:spMk id="34817" creationId="{9282100E-9A73-7F45-94B4-5C7A970A6DEB}"/>
          </ac:spMkLst>
        </pc:spChg>
        <pc:graphicFrameChg chg="mod ord modGraphic">
          <ac:chgData name="Domanski, Nicole" userId="S::nicole.domanski@ubc.ca::065b6bd2-2fe7-459e-92a2-30119147afcc" providerId="AD" clId="Web-{4B733A3E-CE92-C863-7761-447375B34FFD}" dt="2023-06-30T18:28:25.455" v="17"/>
          <ac:graphicFrameMkLst>
            <pc:docMk/>
            <pc:sldMk cId="537594870" sldId="275"/>
            <ac:graphicFrameMk id="5" creationId="{B5207928-E3FA-9E42-BDAE-DDAF16909ED7}"/>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4002686423" sldId="276"/>
        </pc:sldMkLst>
        <pc:spChg chg="mod ord">
          <ac:chgData name="Domanski, Nicole" userId="S::nicole.domanski@ubc.ca::065b6bd2-2fe7-459e-92a2-30119147afcc" providerId="AD" clId="Web-{4B733A3E-CE92-C863-7761-447375B34FFD}" dt="2023-06-30T18:28:25.455" v="17"/>
          <ac:spMkLst>
            <pc:docMk/>
            <pc:sldMk cId="4002686423" sldId="276"/>
            <ac:spMk id="58369" creationId="{DF2ADAA7-BC5A-114A-8255-9A183ABB38E1}"/>
          </ac:spMkLst>
        </pc:spChg>
        <pc:spChg chg="mod ord">
          <ac:chgData name="Domanski, Nicole" userId="S::nicole.domanski@ubc.ca::065b6bd2-2fe7-459e-92a2-30119147afcc" providerId="AD" clId="Web-{4B733A3E-CE92-C863-7761-447375B34FFD}" dt="2023-06-30T18:28:25.455" v="17"/>
          <ac:spMkLst>
            <pc:docMk/>
            <pc:sldMk cId="4002686423" sldId="276"/>
            <ac:spMk id="58370" creationId="{DE4E079F-D161-234C-B03F-AAAB7FB11686}"/>
          </ac:spMkLst>
        </pc:spChg>
      </pc:sldChg>
      <pc:sldChg chg="modSp mod modClrScheme chgLayout">
        <pc:chgData name="Domanski, Nicole" userId="S::nicole.domanski@ubc.ca::065b6bd2-2fe7-459e-92a2-30119147afcc" providerId="AD" clId="Web-{4B733A3E-CE92-C863-7761-447375B34FFD}" dt="2023-06-30T18:28:25.455" v="17"/>
        <pc:sldMkLst>
          <pc:docMk/>
          <pc:sldMk cId="3880824742" sldId="277"/>
        </pc:sldMkLst>
        <pc:spChg chg="mod ord">
          <ac:chgData name="Domanski, Nicole" userId="S::nicole.domanski@ubc.ca::065b6bd2-2fe7-459e-92a2-30119147afcc" providerId="AD" clId="Web-{4B733A3E-CE92-C863-7761-447375B34FFD}" dt="2023-06-30T18:28:25.455" v="17"/>
          <ac:spMkLst>
            <pc:docMk/>
            <pc:sldMk cId="3880824742" sldId="277"/>
            <ac:spMk id="59393" creationId="{643D5F73-C612-9B40-A141-BE650B1B0851}"/>
          </ac:spMkLst>
        </pc:spChg>
        <pc:spChg chg="mod ord">
          <ac:chgData name="Domanski, Nicole" userId="S::nicole.domanski@ubc.ca::065b6bd2-2fe7-459e-92a2-30119147afcc" providerId="AD" clId="Web-{4B733A3E-CE92-C863-7761-447375B34FFD}" dt="2023-06-30T18:28:25.455" v="17"/>
          <ac:spMkLst>
            <pc:docMk/>
            <pc:sldMk cId="3880824742" sldId="277"/>
            <ac:spMk id="59394" creationId="{1E272817-F915-584A-841D-05FFAD297817}"/>
          </ac:spMkLst>
        </pc:spChg>
      </pc:sldChg>
      <pc:sldChg chg="modSp mod modClrScheme chgLayout">
        <pc:chgData name="Domanski, Nicole" userId="S::nicole.domanski@ubc.ca::065b6bd2-2fe7-459e-92a2-30119147afcc" providerId="AD" clId="Web-{4B733A3E-CE92-C863-7761-447375B34FFD}" dt="2023-06-30T18:28:25.455" v="17"/>
        <pc:sldMkLst>
          <pc:docMk/>
          <pc:sldMk cId="966284474" sldId="278"/>
        </pc:sldMkLst>
        <pc:spChg chg="mod ord">
          <ac:chgData name="Domanski, Nicole" userId="S::nicole.domanski@ubc.ca::065b6bd2-2fe7-459e-92a2-30119147afcc" providerId="AD" clId="Web-{4B733A3E-CE92-C863-7761-447375B34FFD}" dt="2023-06-30T18:28:25.455" v="17"/>
          <ac:spMkLst>
            <pc:docMk/>
            <pc:sldMk cId="966284474" sldId="278"/>
            <ac:spMk id="67585" creationId="{DC2A86EE-66C1-C242-B04B-E2BFBDD6389E}"/>
          </ac:spMkLst>
        </pc:spChg>
        <pc:graphicFrameChg chg="mod ord modGraphic">
          <ac:chgData name="Domanski, Nicole" userId="S::nicole.domanski@ubc.ca::065b6bd2-2fe7-459e-92a2-30119147afcc" providerId="AD" clId="Web-{4B733A3E-CE92-C863-7761-447375B34FFD}" dt="2023-06-30T18:28:25.455" v="17"/>
          <ac:graphicFrameMkLst>
            <pc:docMk/>
            <pc:sldMk cId="966284474" sldId="278"/>
            <ac:graphicFrameMk id="2" creationId="{ED35F92F-2F04-594D-B22A-CB4DE2A8A492}"/>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2734011549" sldId="279"/>
        </pc:sldMkLst>
        <pc:spChg chg="mod ord">
          <ac:chgData name="Domanski, Nicole" userId="S::nicole.domanski@ubc.ca::065b6bd2-2fe7-459e-92a2-30119147afcc" providerId="AD" clId="Web-{4B733A3E-CE92-C863-7761-447375B34FFD}" dt="2023-06-30T18:28:24.580" v="16"/>
          <ac:spMkLst>
            <pc:docMk/>
            <pc:sldMk cId="2734011549" sldId="279"/>
            <ac:spMk id="52225" creationId="{1380D4D0-82A9-7F44-9165-69C80A879924}"/>
          </ac:spMkLst>
        </pc:spChg>
        <pc:spChg chg="mod ord">
          <ac:chgData name="Domanski, Nicole" userId="S::nicole.domanski@ubc.ca::065b6bd2-2fe7-459e-92a2-30119147afcc" providerId="AD" clId="Web-{4B733A3E-CE92-C863-7761-447375B34FFD}" dt="2023-06-30T18:28:25.455" v="17"/>
          <ac:spMkLst>
            <pc:docMk/>
            <pc:sldMk cId="2734011549" sldId="279"/>
            <ac:spMk id="52226" creationId="{3FD31947-90A3-DC4F-8956-0F4C38B5990A}"/>
          </ac:spMkLst>
        </pc:spChg>
      </pc:sldChg>
      <pc:sldChg chg="modSp mod modClrScheme chgLayout">
        <pc:chgData name="Domanski, Nicole" userId="S::nicole.domanski@ubc.ca::065b6bd2-2fe7-459e-92a2-30119147afcc" providerId="AD" clId="Web-{4B733A3E-CE92-C863-7761-447375B34FFD}" dt="2023-06-30T18:28:25.455" v="17"/>
        <pc:sldMkLst>
          <pc:docMk/>
          <pc:sldMk cId="2988053549" sldId="280"/>
        </pc:sldMkLst>
        <pc:spChg chg="mod ord">
          <ac:chgData name="Domanski, Nicole" userId="S::nicole.domanski@ubc.ca::065b6bd2-2fe7-459e-92a2-30119147afcc" providerId="AD" clId="Web-{4B733A3E-CE92-C863-7761-447375B34FFD}" dt="2023-06-30T18:28:24.580" v="16"/>
          <ac:spMkLst>
            <pc:docMk/>
            <pc:sldMk cId="2988053549" sldId="280"/>
            <ac:spMk id="65537" creationId="{853C1DA2-CFD5-6343-9260-D693FE7EBA7A}"/>
          </ac:spMkLst>
        </pc:spChg>
        <pc:graphicFrameChg chg="mod ord modGraphic">
          <ac:chgData name="Domanski, Nicole" userId="S::nicole.domanski@ubc.ca::065b6bd2-2fe7-459e-92a2-30119147afcc" providerId="AD" clId="Web-{4B733A3E-CE92-C863-7761-447375B34FFD}" dt="2023-06-30T18:28:25.455" v="17"/>
          <ac:graphicFrameMkLst>
            <pc:docMk/>
            <pc:sldMk cId="2988053549" sldId="280"/>
            <ac:graphicFrameMk id="2" creationId="{3A285F21-85F0-8A45-B412-9CCF018EA260}"/>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3374075944" sldId="281"/>
        </pc:sldMkLst>
        <pc:spChg chg="mod ord">
          <ac:chgData name="Domanski, Nicole" userId="S::nicole.domanski@ubc.ca::065b6bd2-2fe7-459e-92a2-30119147afcc" providerId="AD" clId="Web-{4B733A3E-CE92-C863-7761-447375B34FFD}" dt="2023-06-30T18:28:24.580" v="16"/>
          <ac:spMkLst>
            <pc:docMk/>
            <pc:sldMk cId="3374075944" sldId="281"/>
            <ac:spMk id="63489" creationId="{45A2E29E-D7E9-D649-87B0-D1246319EBA8}"/>
          </ac:spMkLst>
        </pc:spChg>
        <pc:graphicFrameChg chg="mod ord modGraphic">
          <ac:chgData name="Domanski, Nicole" userId="S::nicole.domanski@ubc.ca::065b6bd2-2fe7-459e-92a2-30119147afcc" providerId="AD" clId="Web-{4B733A3E-CE92-C863-7761-447375B34FFD}" dt="2023-06-30T18:28:25.455" v="17"/>
          <ac:graphicFrameMkLst>
            <pc:docMk/>
            <pc:sldMk cId="3374075944" sldId="281"/>
            <ac:graphicFrameMk id="3" creationId="{B03DBB2A-5FB2-184E-8A0B-44BB6A18AEF8}"/>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420287497" sldId="282"/>
        </pc:sldMkLst>
        <pc:spChg chg="mod ord">
          <ac:chgData name="Domanski, Nicole" userId="S::nicole.domanski@ubc.ca::065b6bd2-2fe7-459e-92a2-30119147afcc" providerId="AD" clId="Web-{4B733A3E-CE92-C863-7761-447375B34FFD}" dt="2023-06-30T18:28:24.580" v="16"/>
          <ac:spMkLst>
            <pc:docMk/>
            <pc:sldMk cId="420287497" sldId="282"/>
            <ac:spMk id="69633" creationId="{E8B6C3C9-E2C1-FE42-9557-5FB3064E35D7}"/>
          </ac:spMkLst>
        </pc:spChg>
        <pc:graphicFrameChg chg="mod ord modGraphic">
          <ac:chgData name="Domanski, Nicole" userId="S::nicole.domanski@ubc.ca::065b6bd2-2fe7-459e-92a2-30119147afcc" providerId="AD" clId="Web-{4B733A3E-CE92-C863-7761-447375B34FFD}" dt="2023-06-30T18:28:25.455" v="17"/>
          <ac:graphicFrameMkLst>
            <pc:docMk/>
            <pc:sldMk cId="420287497" sldId="282"/>
            <ac:graphicFrameMk id="2" creationId="{77FB56BE-3CEB-0149-A26D-2D4E97B88FB3}"/>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601680968" sldId="283"/>
        </pc:sldMkLst>
        <pc:spChg chg="mod">
          <ac:chgData name="Domanski, Nicole" userId="S::nicole.domanski@ubc.ca::065b6bd2-2fe7-459e-92a2-30119147afcc" providerId="AD" clId="Web-{4B733A3E-CE92-C863-7761-447375B34FFD}" dt="2023-06-30T18:28:25.455" v="17"/>
          <ac:spMkLst>
            <pc:docMk/>
            <pc:sldMk cId="601680968" sldId="283"/>
            <ac:spMk id="3" creationId="{14C130C2-9963-84BD-049B-DF60B2841CB7}"/>
          </ac:spMkLst>
        </pc:spChg>
        <pc:spChg chg="mod ord">
          <ac:chgData name="Domanski, Nicole" userId="S::nicole.domanski@ubc.ca::065b6bd2-2fe7-459e-92a2-30119147afcc" providerId="AD" clId="Web-{4B733A3E-CE92-C863-7761-447375B34FFD}" dt="2023-06-30T18:28:25.455" v="17"/>
          <ac:spMkLst>
            <pc:docMk/>
            <pc:sldMk cId="601680968" sldId="283"/>
            <ac:spMk id="82945" creationId="{2A522FF8-35D9-AF40-9AAB-2CA4FADEFE26}"/>
          </ac:spMkLst>
        </pc:spChg>
        <pc:spChg chg="mod ord">
          <ac:chgData name="Domanski, Nicole" userId="S::nicole.domanski@ubc.ca::065b6bd2-2fe7-459e-92a2-30119147afcc" providerId="AD" clId="Web-{4B733A3E-CE92-C863-7761-447375B34FFD}" dt="2023-06-30T18:28:25.455" v="17"/>
          <ac:spMkLst>
            <pc:docMk/>
            <pc:sldMk cId="601680968" sldId="283"/>
            <ac:spMk id="82946" creationId="{D48205FB-49B9-CD41-8CFF-980F124217E6}"/>
          </ac:spMkLst>
        </pc:spChg>
        <pc:picChg chg="mod">
          <ac:chgData name="Domanski, Nicole" userId="S::nicole.domanski@ubc.ca::065b6bd2-2fe7-459e-92a2-30119147afcc" providerId="AD" clId="Web-{4B733A3E-CE92-C863-7761-447375B34FFD}" dt="2023-06-30T18:28:25.455" v="17"/>
          <ac:picMkLst>
            <pc:docMk/>
            <pc:sldMk cId="601680968" sldId="283"/>
            <ac:picMk id="82947" creationId="{5734A204-F18B-404E-8D0C-33E305197900}"/>
          </ac:picMkLst>
        </pc:picChg>
      </pc:sldChg>
      <pc:sldChg chg="modSp mod modClrScheme chgLayout">
        <pc:chgData name="Domanski, Nicole" userId="S::nicole.domanski@ubc.ca::065b6bd2-2fe7-459e-92a2-30119147afcc" providerId="AD" clId="Web-{4B733A3E-CE92-C863-7761-447375B34FFD}" dt="2023-06-30T18:28:24.580" v="16"/>
        <pc:sldMkLst>
          <pc:docMk/>
          <pc:sldMk cId="941075365" sldId="284"/>
        </pc:sldMkLst>
        <pc:spChg chg="mod ord">
          <ac:chgData name="Domanski, Nicole" userId="S::nicole.domanski@ubc.ca::065b6bd2-2fe7-459e-92a2-30119147afcc" providerId="AD" clId="Web-{4B733A3E-CE92-C863-7761-447375B34FFD}" dt="2023-06-30T18:28:24.580" v="16"/>
          <ac:spMkLst>
            <pc:docMk/>
            <pc:sldMk cId="941075365" sldId="284"/>
            <ac:spMk id="15361" creationId="{45BEC09F-EF27-744C-9371-E6B6B0B4E3BF}"/>
          </ac:spMkLst>
        </pc:spChg>
        <pc:spChg chg="mod ord">
          <ac:chgData name="Domanski, Nicole" userId="S::nicole.domanski@ubc.ca::065b6bd2-2fe7-459e-92a2-30119147afcc" providerId="AD" clId="Web-{4B733A3E-CE92-C863-7761-447375B34FFD}" dt="2023-06-30T18:28:24.580" v="16"/>
          <ac:spMkLst>
            <pc:docMk/>
            <pc:sldMk cId="941075365" sldId="284"/>
            <ac:spMk id="15362" creationId="{0DCE5C78-A152-5644-861D-A92118A2C879}"/>
          </ac:spMkLst>
        </pc:spChg>
      </pc:sldChg>
      <pc:sldChg chg="modSp mod modClrScheme chgLayout">
        <pc:chgData name="Domanski, Nicole" userId="S::nicole.domanski@ubc.ca::065b6bd2-2fe7-459e-92a2-30119147afcc" providerId="AD" clId="Web-{4B733A3E-CE92-C863-7761-447375B34FFD}" dt="2023-06-30T18:28:24.580" v="16"/>
        <pc:sldMkLst>
          <pc:docMk/>
          <pc:sldMk cId="1853339982" sldId="285"/>
        </pc:sldMkLst>
        <pc:spChg chg="mod ord">
          <ac:chgData name="Domanski, Nicole" userId="S::nicole.domanski@ubc.ca::065b6bd2-2fe7-459e-92a2-30119147afcc" providerId="AD" clId="Web-{4B733A3E-CE92-C863-7761-447375B34FFD}" dt="2023-06-30T18:28:24.580" v="16"/>
          <ac:spMkLst>
            <pc:docMk/>
            <pc:sldMk cId="1853339982" sldId="285"/>
            <ac:spMk id="84993" creationId="{C8FE0476-039E-D44F-B53E-B940464A69A0}"/>
          </ac:spMkLst>
        </pc:spChg>
        <pc:spChg chg="mod ord">
          <ac:chgData name="Domanski, Nicole" userId="S::nicole.domanski@ubc.ca::065b6bd2-2fe7-459e-92a2-30119147afcc" providerId="AD" clId="Web-{4B733A3E-CE92-C863-7761-447375B34FFD}" dt="2023-06-30T18:28:24.580" v="16"/>
          <ac:spMkLst>
            <pc:docMk/>
            <pc:sldMk cId="1853339982" sldId="285"/>
            <ac:spMk id="84994" creationId="{2D7B92F3-406D-4C48-8811-49B88BC2D690}"/>
          </ac:spMkLst>
        </pc:spChg>
      </pc:sldChg>
      <pc:sldChg chg="modSp mod modClrScheme chgLayout">
        <pc:chgData name="Domanski, Nicole" userId="S::nicole.domanski@ubc.ca::065b6bd2-2fe7-459e-92a2-30119147afcc" providerId="AD" clId="Web-{4B733A3E-CE92-C863-7761-447375B34FFD}" dt="2023-06-30T18:28:25.455" v="17"/>
        <pc:sldMkLst>
          <pc:docMk/>
          <pc:sldMk cId="1748836119" sldId="293"/>
        </pc:sldMkLst>
        <pc:spChg chg="mod ord">
          <ac:chgData name="Domanski, Nicole" userId="S::nicole.domanski@ubc.ca::065b6bd2-2fe7-459e-92a2-30119147afcc" providerId="AD" clId="Web-{4B733A3E-CE92-C863-7761-447375B34FFD}" dt="2023-06-30T18:28:24.580" v="16"/>
          <ac:spMkLst>
            <pc:docMk/>
            <pc:sldMk cId="1748836119" sldId="293"/>
            <ac:spMk id="105473" creationId="{DDC0FEB4-601D-C146-A07F-E5F25E05EF2B}"/>
          </ac:spMkLst>
        </pc:spChg>
        <pc:spChg chg="mod ord">
          <ac:chgData name="Domanski, Nicole" userId="S::nicole.domanski@ubc.ca::065b6bd2-2fe7-459e-92a2-30119147afcc" providerId="AD" clId="Web-{4B733A3E-CE92-C863-7761-447375B34FFD}" dt="2023-06-30T18:28:25.455" v="17"/>
          <ac:spMkLst>
            <pc:docMk/>
            <pc:sldMk cId="1748836119" sldId="293"/>
            <ac:spMk id="105474" creationId="{1AC233B8-EC2A-604C-A96A-BB2DA3EACFBA}"/>
          </ac:spMkLst>
        </pc:spChg>
      </pc:sldChg>
      <pc:sldChg chg="modSp mod modClrScheme chgLayout">
        <pc:chgData name="Domanski, Nicole" userId="S::nicole.domanski@ubc.ca::065b6bd2-2fe7-459e-92a2-30119147afcc" providerId="AD" clId="Web-{4B733A3E-CE92-C863-7761-447375B34FFD}" dt="2023-06-30T18:28:25.455" v="17"/>
        <pc:sldMkLst>
          <pc:docMk/>
          <pc:sldMk cId="1284463582" sldId="296"/>
        </pc:sldMkLst>
        <pc:spChg chg="mod ord">
          <ac:chgData name="Domanski, Nicole" userId="S::nicole.domanski@ubc.ca::065b6bd2-2fe7-459e-92a2-30119147afcc" providerId="AD" clId="Web-{4B733A3E-CE92-C863-7761-447375B34FFD}" dt="2023-06-30T18:28:24.580" v="16"/>
          <ac:spMkLst>
            <pc:docMk/>
            <pc:sldMk cId="1284463582" sldId="296"/>
            <ac:spMk id="100353" creationId="{BC34949C-4D6B-DD42-8A20-FED1E0842449}"/>
          </ac:spMkLst>
        </pc:spChg>
        <pc:spChg chg="mod ord">
          <ac:chgData name="Domanski, Nicole" userId="S::nicole.domanski@ubc.ca::065b6bd2-2fe7-459e-92a2-30119147afcc" providerId="AD" clId="Web-{4B733A3E-CE92-C863-7761-447375B34FFD}" dt="2023-06-30T18:28:25.455" v="17"/>
          <ac:spMkLst>
            <pc:docMk/>
            <pc:sldMk cId="1284463582" sldId="296"/>
            <ac:spMk id="100354" creationId="{32225566-C671-5A42-A5D9-E41C4F44CFD2}"/>
          </ac:spMkLst>
        </pc:spChg>
      </pc:sldChg>
      <pc:sldChg chg="modSp mod modClrScheme chgLayout">
        <pc:chgData name="Domanski, Nicole" userId="S::nicole.domanski@ubc.ca::065b6bd2-2fe7-459e-92a2-30119147afcc" providerId="AD" clId="Web-{4B733A3E-CE92-C863-7761-447375B34FFD}" dt="2023-06-30T18:28:25.455" v="17"/>
        <pc:sldMkLst>
          <pc:docMk/>
          <pc:sldMk cId="3682373538" sldId="297"/>
        </pc:sldMkLst>
        <pc:spChg chg="mod ord">
          <ac:chgData name="Domanski, Nicole" userId="S::nicole.domanski@ubc.ca::065b6bd2-2fe7-459e-92a2-30119147afcc" providerId="AD" clId="Web-{4B733A3E-CE92-C863-7761-447375B34FFD}" dt="2023-06-30T18:28:25.455" v="17"/>
          <ac:spMkLst>
            <pc:docMk/>
            <pc:sldMk cId="3682373538" sldId="297"/>
            <ac:spMk id="107521" creationId="{19639CC7-F55D-2D45-BD1A-99579710E09B}"/>
          </ac:spMkLst>
        </pc:spChg>
      </pc:sldChg>
      <pc:sldChg chg="modSp mod modClrScheme chgLayout">
        <pc:chgData name="Domanski, Nicole" userId="S::nicole.domanski@ubc.ca::065b6bd2-2fe7-459e-92a2-30119147afcc" providerId="AD" clId="Web-{4B733A3E-CE92-C863-7761-447375B34FFD}" dt="2023-06-30T18:28:25.455" v="17"/>
        <pc:sldMkLst>
          <pc:docMk/>
          <pc:sldMk cId="869669221" sldId="298"/>
        </pc:sldMkLst>
        <pc:spChg chg="mod ord">
          <ac:chgData name="Domanski, Nicole" userId="S::nicole.domanski@ubc.ca::065b6bd2-2fe7-459e-92a2-30119147afcc" providerId="AD" clId="Web-{4B733A3E-CE92-C863-7761-447375B34FFD}" dt="2023-06-30T18:28:24.580" v="16"/>
          <ac:spMkLst>
            <pc:docMk/>
            <pc:sldMk cId="869669221" sldId="298"/>
            <ac:spMk id="61441" creationId="{B016AD47-403B-9748-AE21-78F3E696A901}"/>
          </ac:spMkLst>
        </pc:spChg>
        <pc:spChg chg="mod ord">
          <ac:chgData name="Domanski, Nicole" userId="S::nicole.domanski@ubc.ca::065b6bd2-2fe7-459e-92a2-30119147afcc" providerId="AD" clId="Web-{4B733A3E-CE92-C863-7761-447375B34FFD}" dt="2023-06-30T18:28:25.455" v="17"/>
          <ac:spMkLst>
            <pc:docMk/>
            <pc:sldMk cId="869669221" sldId="298"/>
            <ac:spMk id="61442" creationId="{D1348125-2EC5-C640-BE96-7759BC695EF3}"/>
          </ac:spMkLst>
        </pc:spChg>
      </pc:sldChg>
      <pc:sldChg chg="modSp mod modClrScheme chgLayout">
        <pc:chgData name="Domanski, Nicole" userId="S::nicole.domanski@ubc.ca::065b6bd2-2fe7-459e-92a2-30119147afcc" providerId="AD" clId="Web-{4B733A3E-CE92-C863-7761-447375B34FFD}" dt="2023-06-30T18:28:25.455" v="17"/>
        <pc:sldMkLst>
          <pc:docMk/>
          <pc:sldMk cId="2676113642" sldId="300"/>
        </pc:sldMkLst>
        <pc:spChg chg="mod ord">
          <ac:chgData name="Domanski, Nicole" userId="S::nicole.domanski@ubc.ca::065b6bd2-2fe7-459e-92a2-30119147afcc" providerId="AD" clId="Web-{4B733A3E-CE92-C863-7761-447375B34FFD}" dt="2023-06-30T18:28:24.580" v="16"/>
          <ac:spMkLst>
            <pc:docMk/>
            <pc:sldMk cId="2676113642" sldId="300"/>
            <ac:spMk id="102401" creationId="{1C30A797-0369-8E49-A309-9A113F297F81}"/>
          </ac:spMkLst>
        </pc:spChg>
        <pc:spChg chg="mod ord">
          <ac:chgData name="Domanski, Nicole" userId="S::nicole.domanski@ubc.ca::065b6bd2-2fe7-459e-92a2-30119147afcc" providerId="AD" clId="Web-{4B733A3E-CE92-C863-7761-447375B34FFD}" dt="2023-06-30T18:28:25.455" v="17"/>
          <ac:spMkLst>
            <pc:docMk/>
            <pc:sldMk cId="2676113642" sldId="300"/>
            <ac:spMk id="102402" creationId="{7C89AA5A-EBA6-2D4E-84CC-08CD89EBED67}"/>
          </ac:spMkLst>
        </pc:spChg>
      </pc:sldChg>
      <pc:sldChg chg="modSp mod modClrScheme chgLayout">
        <pc:chgData name="Domanski, Nicole" userId="S::nicole.domanski@ubc.ca::065b6bd2-2fe7-459e-92a2-30119147afcc" providerId="AD" clId="Web-{4B733A3E-CE92-C863-7761-447375B34FFD}" dt="2023-06-30T18:28:25.455" v="17"/>
        <pc:sldMkLst>
          <pc:docMk/>
          <pc:sldMk cId="1585990762" sldId="301"/>
        </pc:sldMkLst>
        <pc:spChg chg="mod">
          <ac:chgData name="Domanski, Nicole" userId="S::nicole.domanski@ubc.ca::065b6bd2-2fe7-459e-92a2-30119147afcc" providerId="AD" clId="Web-{4B733A3E-CE92-C863-7761-447375B34FFD}" dt="2023-06-30T18:28:25.455" v="17"/>
          <ac:spMkLst>
            <pc:docMk/>
            <pc:sldMk cId="1585990762" sldId="301"/>
            <ac:spMk id="3" creationId="{AAD6A46E-D4EF-51A4-EB23-6A002B269E6E}"/>
          </ac:spMkLst>
        </pc:spChg>
        <pc:spChg chg="mod ord">
          <ac:chgData name="Domanski, Nicole" userId="S::nicole.domanski@ubc.ca::065b6bd2-2fe7-459e-92a2-30119147afcc" providerId="AD" clId="Web-{4B733A3E-CE92-C863-7761-447375B34FFD}" dt="2023-06-30T18:28:24.580" v="16"/>
          <ac:spMkLst>
            <pc:docMk/>
            <pc:sldMk cId="1585990762" sldId="301"/>
            <ac:spMk id="16385" creationId="{1ABD9C19-867A-EE4E-89E3-CCAE6FAE4239}"/>
          </ac:spMkLst>
        </pc:spChg>
        <pc:picChg chg="mod">
          <ac:chgData name="Domanski, Nicole" userId="S::nicole.domanski@ubc.ca::065b6bd2-2fe7-459e-92a2-30119147afcc" providerId="AD" clId="Web-{4B733A3E-CE92-C863-7761-447375B34FFD}" dt="2023-06-30T18:28:25.455" v="17"/>
          <ac:picMkLst>
            <pc:docMk/>
            <pc:sldMk cId="1585990762" sldId="301"/>
            <ac:picMk id="2" creationId="{BBDA67B6-7F93-A741-29E2-814485E1A575}"/>
          </ac:picMkLst>
        </pc:picChg>
      </pc:sldChg>
      <pc:sldChg chg="modSp mod modClrScheme chgLayout">
        <pc:chgData name="Domanski, Nicole" userId="S::nicole.domanski@ubc.ca::065b6bd2-2fe7-459e-92a2-30119147afcc" providerId="AD" clId="Web-{4B733A3E-CE92-C863-7761-447375B34FFD}" dt="2023-06-30T18:28:25.455" v="17"/>
        <pc:sldMkLst>
          <pc:docMk/>
          <pc:sldMk cId="927035403" sldId="302"/>
        </pc:sldMkLst>
        <pc:spChg chg="mod ord">
          <ac:chgData name="Domanski, Nicole" userId="S::nicole.domanski@ubc.ca::065b6bd2-2fe7-459e-92a2-30119147afcc" providerId="AD" clId="Web-{4B733A3E-CE92-C863-7761-447375B34FFD}" dt="2023-06-30T18:28:25.455" v="17"/>
          <ac:spMkLst>
            <pc:docMk/>
            <pc:sldMk cId="927035403" sldId="302"/>
            <ac:spMk id="3" creationId="{0CE18703-83DD-6B48-91D3-0898DD088F4C}"/>
          </ac:spMkLst>
        </pc:spChg>
        <pc:spChg chg="mod">
          <ac:chgData name="Domanski, Nicole" userId="S::nicole.domanski@ubc.ca::065b6bd2-2fe7-459e-92a2-30119147afcc" providerId="AD" clId="Web-{4B733A3E-CE92-C863-7761-447375B34FFD}" dt="2023-06-30T18:28:25.455" v="17"/>
          <ac:spMkLst>
            <pc:docMk/>
            <pc:sldMk cId="927035403" sldId="302"/>
            <ac:spMk id="6" creationId="{95566298-5F27-07C2-D0B1-98520FD862EF}"/>
          </ac:spMkLst>
        </pc:spChg>
        <pc:spChg chg="mod">
          <ac:chgData name="Domanski, Nicole" userId="S::nicole.domanski@ubc.ca::065b6bd2-2fe7-459e-92a2-30119147afcc" providerId="AD" clId="Web-{4B733A3E-CE92-C863-7761-447375B34FFD}" dt="2023-06-30T18:28:25.455" v="17"/>
          <ac:spMkLst>
            <pc:docMk/>
            <pc:sldMk cId="927035403" sldId="302"/>
            <ac:spMk id="10" creationId="{366C0657-441F-73B8-7025-5D8FF5B49C38}"/>
          </ac:spMkLst>
        </pc:spChg>
        <pc:picChg chg="mod">
          <ac:chgData name="Domanski, Nicole" userId="S::nicole.domanski@ubc.ca::065b6bd2-2fe7-459e-92a2-30119147afcc" providerId="AD" clId="Web-{4B733A3E-CE92-C863-7761-447375B34FFD}" dt="2023-06-30T18:28:25.455" v="17"/>
          <ac:picMkLst>
            <pc:docMk/>
            <pc:sldMk cId="927035403" sldId="302"/>
            <ac:picMk id="24578" creationId="{5E524C45-9F05-7942-9115-5992C014954F}"/>
          </ac:picMkLst>
        </pc:picChg>
      </pc:sldChg>
      <pc:sldChg chg="modSp mod modClrScheme chgLayout">
        <pc:chgData name="Domanski, Nicole" userId="S::nicole.domanski@ubc.ca::065b6bd2-2fe7-459e-92a2-30119147afcc" providerId="AD" clId="Web-{4B733A3E-CE92-C863-7761-447375B34FFD}" dt="2023-06-30T18:29:20.189" v="18" actId="1076"/>
        <pc:sldMkLst>
          <pc:docMk/>
          <pc:sldMk cId="3686481282" sldId="304"/>
        </pc:sldMkLst>
        <pc:spChg chg="mod ord">
          <ac:chgData name="Domanski, Nicole" userId="S::nicole.domanski@ubc.ca::065b6bd2-2fe7-459e-92a2-30119147afcc" providerId="AD" clId="Web-{4B733A3E-CE92-C863-7761-447375B34FFD}" dt="2023-06-30T18:29:20.189" v="18" actId="1076"/>
          <ac:spMkLst>
            <pc:docMk/>
            <pc:sldMk cId="3686481282" sldId="304"/>
            <ac:spMk id="50177" creationId="{E850E2E9-03BE-6341-B619-2FBB3DC37A03}"/>
          </ac:spMkLst>
        </pc:spChg>
        <pc:graphicFrameChg chg="mod ord modGraphic">
          <ac:chgData name="Domanski, Nicole" userId="S::nicole.domanski@ubc.ca::065b6bd2-2fe7-459e-92a2-30119147afcc" providerId="AD" clId="Web-{4B733A3E-CE92-C863-7761-447375B34FFD}" dt="2023-06-30T18:28:25.455" v="17"/>
          <ac:graphicFrameMkLst>
            <pc:docMk/>
            <pc:sldMk cId="3686481282" sldId="304"/>
            <ac:graphicFrameMk id="4" creationId="{2D2B10B2-01F0-BF48-8A04-6E460B85797B}"/>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2164722619" sldId="305"/>
        </pc:sldMkLst>
        <pc:spChg chg="mod">
          <ac:chgData name="Domanski, Nicole" userId="S::nicole.domanski@ubc.ca::065b6bd2-2fe7-459e-92a2-30119147afcc" providerId="AD" clId="Web-{4B733A3E-CE92-C863-7761-447375B34FFD}" dt="2023-06-30T18:28:25.455" v="17"/>
          <ac:spMkLst>
            <pc:docMk/>
            <pc:sldMk cId="2164722619" sldId="305"/>
            <ac:spMk id="4" creationId="{92CF9F35-A634-8542-9F12-9032393652E6}"/>
          </ac:spMkLst>
        </pc:spChg>
        <pc:spChg chg="mod">
          <ac:chgData name="Domanski, Nicole" userId="S::nicole.domanski@ubc.ca::065b6bd2-2fe7-459e-92a2-30119147afcc" providerId="AD" clId="Web-{4B733A3E-CE92-C863-7761-447375B34FFD}" dt="2023-06-30T18:28:25.455" v="17"/>
          <ac:spMkLst>
            <pc:docMk/>
            <pc:sldMk cId="2164722619" sldId="305"/>
            <ac:spMk id="5" creationId="{AA841AAD-1DB5-C546-9978-F422420FE08E}"/>
          </ac:spMkLst>
        </pc:spChg>
        <pc:spChg chg="mod ord">
          <ac:chgData name="Domanski, Nicole" userId="S::nicole.domanski@ubc.ca::065b6bd2-2fe7-459e-92a2-30119147afcc" providerId="AD" clId="Web-{4B733A3E-CE92-C863-7761-447375B34FFD}" dt="2023-06-30T18:28:24.580" v="16"/>
          <ac:spMkLst>
            <pc:docMk/>
            <pc:sldMk cId="2164722619" sldId="305"/>
            <ac:spMk id="46081" creationId="{524E26B3-A8BF-F14D-BD7E-2E6477DA32BF}"/>
          </ac:spMkLst>
        </pc:spChg>
        <pc:spChg chg="mod ord">
          <ac:chgData name="Domanski, Nicole" userId="S::nicole.domanski@ubc.ca::065b6bd2-2fe7-459e-92a2-30119147afcc" providerId="AD" clId="Web-{4B733A3E-CE92-C863-7761-447375B34FFD}" dt="2023-06-30T18:28:24.580" v="16"/>
          <ac:spMkLst>
            <pc:docMk/>
            <pc:sldMk cId="2164722619" sldId="305"/>
            <ac:spMk id="46082" creationId="{41D4534E-F408-5D41-94DF-831676BFA4AF}"/>
          </ac:spMkLst>
        </pc:spChg>
      </pc:sldChg>
      <pc:sldChg chg="modSp mod modClrScheme chgLayout">
        <pc:chgData name="Domanski, Nicole" userId="S::nicole.domanski@ubc.ca::065b6bd2-2fe7-459e-92a2-30119147afcc" providerId="AD" clId="Web-{4B733A3E-CE92-C863-7761-447375B34FFD}" dt="2023-06-30T18:28:25.455" v="17"/>
        <pc:sldMkLst>
          <pc:docMk/>
          <pc:sldMk cId="3900289250" sldId="306"/>
        </pc:sldMkLst>
        <pc:spChg chg="mod">
          <ac:chgData name="Domanski, Nicole" userId="S::nicole.domanski@ubc.ca::065b6bd2-2fe7-459e-92a2-30119147afcc" providerId="AD" clId="Web-{4B733A3E-CE92-C863-7761-447375B34FFD}" dt="2023-06-30T18:28:25.455" v="17"/>
          <ac:spMkLst>
            <pc:docMk/>
            <pc:sldMk cId="3900289250" sldId="306"/>
            <ac:spMk id="5" creationId="{7A0A3324-8F90-63E8-C70F-8A749EB75763}"/>
          </ac:spMkLst>
        </pc:spChg>
        <pc:spChg chg="mod ord">
          <ac:chgData name="Domanski, Nicole" userId="S::nicole.domanski@ubc.ca::065b6bd2-2fe7-459e-92a2-30119147afcc" providerId="AD" clId="Web-{4B733A3E-CE92-C863-7761-447375B34FFD}" dt="2023-06-30T18:28:24.580" v="16"/>
          <ac:spMkLst>
            <pc:docMk/>
            <pc:sldMk cId="3900289250" sldId="306"/>
            <ac:spMk id="26625" creationId="{A005C2CB-E113-F645-817B-D31A8FDDAEFE}"/>
          </ac:spMkLst>
        </pc:spChg>
        <pc:picChg chg="mod">
          <ac:chgData name="Domanski, Nicole" userId="S::nicole.domanski@ubc.ca::065b6bd2-2fe7-459e-92a2-30119147afcc" providerId="AD" clId="Web-{4B733A3E-CE92-C863-7761-447375B34FFD}" dt="2023-06-30T18:28:25.455" v="17"/>
          <ac:picMkLst>
            <pc:docMk/>
            <pc:sldMk cId="3900289250" sldId="306"/>
            <ac:picMk id="26626" creationId="{5366802B-803E-AC4F-87EC-F898E3D5D1D9}"/>
          </ac:picMkLst>
        </pc:picChg>
      </pc:sldChg>
      <pc:sldChg chg="modSp mod modClrScheme chgLayout">
        <pc:chgData name="Domanski, Nicole" userId="S::nicole.domanski@ubc.ca::065b6bd2-2fe7-459e-92a2-30119147afcc" providerId="AD" clId="Web-{4B733A3E-CE92-C863-7761-447375B34FFD}" dt="2023-06-30T18:28:25.455" v="17"/>
        <pc:sldMkLst>
          <pc:docMk/>
          <pc:sldMk cId="4260544621" sldId="307"/>
        </pc:sldMkLst>
        <pc:spChg chg="mod">
          <ac:chgData name="Domanski, Nicole" userId="S::nicole.domanski@ubc.ca::065b6bd2-2fe7-459e-92a2-30119147afcc" providerId="AD" clId="Web-{4B733A3E-CE92-C863-7761-447375B34FFD}" dt="2023-06-30T18:28:25.455" v="17"/>
          <ac:spMkLst>
            <pc:docMk/>
            <pc:sldMk cId="4260544621" sldId="307"/>
            <ac:spMk id="12" creationId="{3AFF6E8E-32BA-9524-4E13-AEEBA1EC1ECF}"/>
          </ac:spMkLst>
        </pc:spChg>
        <pc:spChg chg="mod ord">
          <ac:chgData name="Domanski, Nicole" userId="S::nicole.domanski@ubc.ca::065b6bd2-2fe7-459e-92a2-30119147afcc" providerId="AD" clId="Web-{4B733A3E-CE92-C863-7761-447375B34FFD}" dt="2023-06-30T18:28:24.580" v="16"/>
          <ac:spMkLst>
            <pc:docMk/>
            <pc:sldMk cId="4260544621" sldId="307"/>
            <ac:spMk id="30721" creationId="{AD439EF0-C66F-AC4F-BB62-FC17E9A37A15}"/>
          </ac:spMkLst>
        </pc:spChg>
        <pc:picChg chg="mod">
          <ac:chgData name="Domanski, Nicole" userId="S::nicole.domanski@ubc.ca::065b6bd2-2fe7-459e-92a2-30119147afcc" providerId="AD" clId="Web-{4B733A3E-CE92-C863-7761-447375B34FFD}" dt="2023-06-30T18:28:25.455" v="17"/>
          <ac:picMkLst>
            <pc:docMk/>
            <pc:sldMk cId="4260544621" sldId="307"/>
            <ac:picMk id="11" creationId="{FF437DD6-7FA0-2BCC-FC5D-7A760E988819}"/>
          </ac:picMkLst>
        </pc:picChg>
        <pc:picChg chg="mod">
          <ac:chgData name="Domanski, Nicole" userId="S::nicole.domanski@ubc.ca::065b6bd2-2fe7-459e-92a2-30119147afcc" providerId="AD" clId="Web-{4B733A3E-CE92-C863-7761-447375B34FFD}" dt="2023-06-30T18:28:25.455" v="17"/>
          <ac:picMkLst>
            <pc:docMk/>
            <pc:sldMk cId="4260544621" sldId="307"/>
            <ac:picMk id="30722" creationId="{A5CBF4D9-20BD-F34B-927D-663A15230693}"/>
          </ac:picMkLst>
        </pc:picChg>
        <pc:picChg chg="mod">
          <ac:chgData name="Domanski, Nicole" userId="S::nicole.domanski@ubc.ca::065b6bd2-2fe7-459e-92a2-30119147afcc" providerId="AD" clId="Web-{4B733A3E-CE92-C863-7761-447375B34FFD}" dt="2023-06-30T18:28:25.455" v="17"/>
          <ac:picMkLst>
            <pc:docMk/>
            <pc:sldMk cId="4260544621" sldId="307"/>
            <ac:picMk id="30723" creationId="{C463F846-5C81-8B4C-BCA5-2D7A7AF7BC69}"/>
          </ac:picMkLst>
        </pc:picChg>
        <pc:picChg chg="mod">
          <ac:chgData name="Domanski, Nicole" userId="S::nicole.domanski@ubc.ca::065b6bd2-2fe7-459e-92a2-30119147afcc" providerId="AD" clId="Web-{4B733A3E-CE92-C863-7761-447375B34FFD}" dt="2023-06-30T18:28:25.455" v="17"/>
          <ac:picMkLst>
            <pc:docMk/>
            <pc:sldMk cId="4260544621" sldId="307"/>
            <ac:picMk id="30724" creationId="{E812EA41-5CB2-284F-84BB-34A72DE9EB53}"/>
          </ac:picMkLst>
        </pc:picChg>
      </pc:sldChg>
      <pc:sldChg chg="modSp mod modClrScheme chgLayout">
        <pc:chgData name="Domanski, Nicole" userId="S::nicole.domanski@ubc.ca::065b6bd2-2fe7-459e-92a2-30119147afcc" providerId="AD" clId="Web-{4B733A3E-CE92-C863-7761-447375B34FFD}" dt="2023-06-30T18:28:25.455" v="17"/>
        <pc:sldMkLst>
          <pc:docMk/>
          <pc:sldMk cId="2353343922" sldId="308"/>
        </pc:sldMkLst>
        <pc:spChg chg="mod">
          <ac:chgData name="Domanski, Nicole" userId="S::nicole.domanski@ubc.ca::065b6bd2-2fe7-459e-92a2-30119147afcc" providerId="AD" clId="Web-{4B733A3E-CE92-C863-7761-447375B34FFD}" dt="2023-06-30T18:28:25.455" v="17"/>
          <ac:spMkLst>
            <pc:docMk/>
            <pc:sldMk cId="2353343922" sldId="308"/>
            <ac:spMk id="2" creationId="{07A90733-1881-3341-5E57-ECE713AC0A6B}"/>
          </ac:spMkLst>
        </pc:spChg>
        <pc:picChg chg="mod">
          <ac:chgData name="Domanski, Nicole" userId="S::nicole.domanski@ubc.ca::065b6bd2-2fe7-459e-92a2-30119147afcc" providerId="AD" clId="Web-{4B733A3E-CE92-C863-7761-447375B34FFD}" dt="2023-06-30T18:28:25.455" v="17"/>
          <ac:picMkLst>
            <pc:docMk/>
            <pc:sldMk cId="2353343922" sldId="308"/>
            <ac:picMk id="54273" creationId="{179142C9-2D05-804E-ACA0-E5AC995C8D75}"/>
          </ac:picMkLst>
        </pc:picChg>
      </pc:sldChg>
      <pc:sldChg chg="modSp mod modClrScheme chgLayout">
        <pc:chgData name="Domanski, Nicole" userId="S::nicole.domanski@ubc.ca::065b6bd2-2fe7-459e-92a2-30119147afcc" providerId="AD" clId="Web-{4B733A3E-CE92-C863-7761-447375B34FFD}" dt="2023-06-30T18:28:25.455" v="17"/>
        <pc:sldMkLst>
          <pc:docMk/>
          <pc:sldMk cId="1074707072" sldId="311"/>
        </pc:sldMkLst>
        <pc:spChg chg="mod ord">
          <ac:chgData name="Domanski, Nicole" userId="S::nicole.domanski@ubc.ca::065b6bd2-2fe7-459e-92a2-30119147afcc" providerId="AD" clId="Web-{4B733A3E-CE92-C863-7761-447375B34FFD}" dt="2023-06-30T18:28:25.455" v="17"/>
          <ac:spMkLst>
            <pc:docMk/>
            <pc:sldMk cId="1074707072" sldId="311"/>
            <ac:spMk id="71681" creationId="{0F1BBA91-8AB3-1D45-96C0-B1885016C890}"/>
          </ac:spMkLst>
        </pc:spChg>
        <pc:graphicFrameChg chg="mod ord modGraphic">
          <ac:chgData name="Domanski, Nicole" userId="S::nicole.domanski@ubc.ca::065b6bd2-2fe7-459e-92a2-30119147afcc" providerId="AD" clId="Web-{4B733A3E-CE92-C863-7761-447375B34FFD}" dt="2023-06-30T18:28:25.455" v="17"/>
          <ac:graphicFrameMkLst>
            <pc:docMk/>
            <pc:sldMk cId="1074707072" sldId="311"/>
            <ac:graphicFrameMk id="4" creationId="{36BC7132-00E3-D745-A1A3-F7A1ABED05B0}"/>
          </ac:graphicFrameMkLst>
        </pc:graphicFrameChg>
      </pc:sldChg>
      <pc:sldChg chg="modSp mod modClrScheme chgLayout">
        <pc:chgData name="Domanski, Nicole" userId="S::nicole.domanski@ubc.ca::065b6bd2-2fe7-459e-92a2-30119147afcc" providerId="AD" clId="Web-{4B733A3E-CE92-C863-7761-447375B34FFD}" dt="2023-06-30T18:28:25.455" v="17"/>
        <pc:sldMkLst>
          <pc:docMk/>
          <pc:sldMk cId="3193174393" sldId="316"/>
        </pc:sldMkLst>
        <pc:spChg chg="mod">
          <ac:chgData name="Domanski, Nicole" userId="S::nicole.domanski@ubc.ca::065b6bd2-2fe7-459e-92a2-30119147afcc" providerId="AD" clId="Web-{4B733A3E-CE92-C863-7761-447375B34FFD}" dt="2023-06-30T18:28:25.455" v="17"/>
          <ac:spMkLst>
            <pc:docMk/>
            <pc:sldMk cId="3193174393" sldId="316"/>
            <ac:spMk id="3" creationId="{CD6764E7-A72B-CE01-7B61-2B9567578050}"/>
          </ac:spMkLst>
        </pc:spChg>
        <pc:spChg chg="mod ord">
          <ac:chgData name="Domanski, Nicole" userId="S::nicole.domanski@ubc.ca::065b6bd2-2fe7-459e-92a2-30119147afcc" providerId="AD" clId="Web-{4B733A3E-CE92-C863-7761-447375B34FFD}" dt="2023-06-30T18:28:24.580" v="16"/>
          <ac:spMkLst>
            <pc:docMk/>
            <pc:sldMk cId="3193174393" sldId="316"/>
            <ac:spMk id="32769" creationId="{5E69F0B6-FFFB-DB46-BAB5-2AB6B2C53D5E}"/>
          </ac:spMkLst>
        </pc:spChg>
        <pc:picChg chg="mod">
          <ac:chgData name="Domanski, Nicole" userId="S::nicole.domanski@ubc.ca::065b6bd2-2fe7-459e-92a2-30119147afcc" providerId="AD" clId="Web-{4B733A3E-CE92-C863-7761-447375B34FFD}" dt="2023-06-30T18:28:25.455" v="17"/>
          <ac:picMkLst>
            <pc:docMk/>
            <pc:sldMk cId="3193174393" sldId="316"/>
            <ac:picMk id="1026" creationId="{6C4755A9-4923-EC96-8025-B65A4732DCDC}"/>
          </ac:picMkLst>
        </pc:picChg>
      </pc:sldChg>
      <pc:sldChg chg="modSp mod modClrScheme chgLayout">
        <pc:chgData name="Domanski, Nicole" userId="S::nicole.domanski@ubc.ca::065b6bd2-2fe7-459e-92a2-30119147afcc" providerId="AD" clId="Web-{4B733A3E-CE92-C863-7761-447375B34FFD}" dt="2023-06-30T18:28:25.455" v="17"/>
        <pc:sldMkLst>
          <pc:docMk/>
          <pc:sldMk cId="2497473612" sldId="317"/>
        </pc:sldMkLst>
        <pc:spChg chg="mod">
          <ac:chgData name="Domanski, Nicole" userId="S::nicole.domanski@ubc.ca::065b6bd2-2fe7-459e-92a2-30119147afcc" providerId="AD" clId="Web-{4B733A3E-CE92-C863-7761-447375B34FFD}" dt="2023-06-30T18:28:25.455" v="17"/>
          <ac:spMkLst>
            <pc:docMk/>
            <pc:sldMk cId="2497473612" sldId="317"/>
            <ac:spMk id="4" creationId="{53CA2695-491B-3286-2B5C-16404AB0DCF3}"/>
          </ac:spMkLst>
        </pc:spChg>
        <pc:spChg chg="mod ord">
          <ac:chgData name="Domanski, Nicole" userId="S::nicole.domanski@ubc.ca::065b6bd2-2fe7-459e-92a2-30119147afcc" providerId="AD" clId="Web-{4B733A3E-CE92-C863-7761-447375B34FFD}" dt="2023-06-30T18:28:24.580" v="16"/>
          <ac:spMkLst>
            <pc:docMk/>
            <pc:sldMk cId="2497473612" sldId="317"/>
            <ac:spMk id="38913" creationId="{0B68974B-876A-8B4B-B7F3-59F1664CD071}"/>
          </ac:spMkLst>
        </pc:spChg>
        <pc:picChg chg="mod">
          <ac:chgData name="Domanski, Nicole" userId="S::nicole.domanski@ubc.ca::065b6bd2-2fe7-459e-92a2-30119147afcc" providerId="AD" clId="Web-{4B733A3E-CE92-C863-7761-447375B34FFD}" dt="2023-06-30T18:28:25.455" v="17"/>
          <ac:picMkLst>
            <pc:docMk/>
            <pc:sldMk cId="2497473612" sldId="317"/>
            <ac:picMk id="3076" creationId="{5E7B4E0F-2E91-A606-24BB-4463E21C931E}"/>
          </ac:picMkLst>
        </pc:picChg>
      </pc:sldChg>
      <pc:sldChg chg="modSp mod modClrScheme chgLayout">
        <pc:chgData name="Domanski, Nicole" userId="S::nicole.domanski@ubc.ca::065b6bd2-2fe7-459e-92a2-30119147afcc" providerId="AD" clId="Web-{4B733A3E-CE92-C863-7761-447375B34FFD}" dt="2023-06-30T18:28:25.455" v="17"/>
        <pc:sldMkLst>
          <pc:docMk/>
          <pc:sldMk cId="91628762" sldId="318"/>
        </pc:sldMkLst>
        <pc:spChg chg="mod">
          <ac:chgData name="Domanski, Nicole" userId="S::nicole.domanski@ubc.ca::065b6bd2-2fe7-459e-92a2-30119147afcc" providerId="AD" clId="Web-{4B733A3E-CE92-C863-7761-447375B34FFD}" dt="2023-06-30T18:28:25.455" v="17"/>
          <ac:spMkLst>
            <pc:docMk/>
            <pc:sldMk cId="91628762" sldId="318"/>
            <ac:spMk id="3" creationId="{3059774A-2783-82DD-019A-00055127DD6E}"/>
          </ac:spMkLst>
        </pc:spChg>
        <pc:spChg chg="mod ord">
          <ac:chgData name="Domanski, Nicole" userId="S::nicole.domanski@ubc.ca::065b6bd2-2fe7-459e-92a2-30119147afcc" providerId="AD" clId="Web-{4B733A3E-CE92-C863-7761-447375B34FFD}" dt="2023-06-30T18:28:24.580" v="16"/>
          <ac:spMkLst>
            <pc:docMk/>
            <pc:sldMk cId="91628762" sldId="318"/>
            <ac:spMk id="41985" creationId="{DC7092F2-673B-B24B-88B8-E8D9FBDBDDE4}"/>
          </ac:spMkLst>
        </pc:spChg>
        <pc:spChg chg="mod ord">
          <ac:chgData name="Domanski, Nicole" userId="S::nicole.domanski@ubc.ca::065b6bd2-2fe7-459e-92a2-30119147afcc" providerId="AD" clId="Web-{4B733A3E-CE92-C863-7761-447375B34FFD}" dt="2023-06-30T18:28:25.455" v="17"/>
          <ac:spMkLst>
            <pc:docMk/>
            <pc:sldMk cId="91628762" sldId="318"/>
            <ac:spMk id="41986" creationId="{CD39A368-D7B8-E641-99D6-4A867C8BBE4A}"/>
          </ac:spMkLst>
        </pc:spChg>
        <pc:picChg chg="mod">
          <ac:chgData name="Domanski, Nicole" userId="S::nicole.domanski@ubc.ca::065b6bd2-2fe7-459e-92a2-30119147afcc" providerId="AD" clId="Web-{4B733A3E-CE92-C863-7761-447375B34FFD}" dt="2023-06-30T18:28:25.455" v="17"/>
          <ac:picMkLst>
            <pc:docMk/>
            <pc:sldMk cId="91628762" sldId="318"/>
            <ac:picMk id="8" creationId="{B813892C-0F26-7D11-81D1-019B1AA465FB}"/>
          </ac:picMkLst>
        </pc:picChg>
      </pc:sldChg>
      <pc:sldChg chg="modSp mod modClrScheme chgLayout">
        <pc:chgData name="Domanski, Nicole" userId="S::nicole.domanski@ubc.ca::065b6bd2-2fe7-459e-92a2-30119147afcc" providerId="AD" clId="Web-{4B733A3E-CE92-C863-7761-447375B34FFD}" dt="2023-06-30T18:28:25.455" v="17"/>
        <pc:sldMkLst>
          <pc:docMk/>
          <pc:sldMk cId="2045807209" sldId="319"/>
        </pc:sldMkLst>
        <pc:spChg chg="mod">
          <ac:chgData name="Domanski, Nicole" userId="S::nicole.domanski@ubc.ca::065b6bd2-2fe7-459e-92a2-30119147afcc" providerId="AD" clId="Web-{4B733A3E-CE92-C863-7761-447375B34FFD}" dt="2023-06-30T18:28:25.455" v="17"/>
          <ac:spMkLst>
            <pc:docMk/>
            <pc:sldMk cId="2045807209" sldId="319"/>
            <ac:spMk id="2" creationId="{46B19D0F-A5A6-EDAE-B830-391661847F32}"/>
          </ac:spMkLst>
        </pc:spChg>
        <pc:spChg chg="mod ord">
          <ac:chgData name="Domanski, Nicole" userId="S::nicole.domanski@ubc.ca::065b6bd2-2fe7-459e-92a2-30119147afcc" providerId="AD" clId="Web-{4B733A3E-CE92-C863-7761-447375B34FFD}" dt="2023-06-30T18:28:24.580" v="16"/>
          <ac:spMkLst>
            <pc:docMk/>
            <pc:sldMk cId="2045807209" sldId="319"/>
            <ac:spMk id="36865" creationId="{E7814C8A-20DA-6E41-9367-0D891FEADF3E}"/>
          </ac:spMkLst>
        </pc:spChg>
        <pc:spChg chg="mod ord">
          <ac:chgData name="Domanski, Nicole" userId="S::nicole.domanski@ubc.ca::065b6bd2-2fe7-459e-92a2-30119147afcc" providerId="AD" clId="Web-{4B733A3E-CE92-C863-7761-447375B34FFD}" dt="2023-06-30T18:28:25.455" v="17"/>
          <ac:spMkLst>
            <pc:docMk/>
            <pc:sldMk cId="2045807209" sldId="319"/>
            <ac:spMk id="36866" creationId="{4610D478-B603-E044-BE2A-0E04409B17F5}"/>
          </ac:spMkLst>
        </pc:spChg>
        <pc:picChg chg="mod">
          <ac:chgData name="Domanski, Nicole" userId="S::nicole.domanski@ubc.ca::065b6bd2-2fe7-459e-92a2-30119147afcc" providerId="AD" clId="Web-{4B733A3E-CE92-C863-7761-447375B34FFD}" dt="2023-06-30T18:28:25.455" v="17"/>
          <ac:picMkLst>
            <pc:docMk/>
            <pc:sldMk cId="2045807209" sldId="319"/>
            <ac:picMk id="36867" creationId="{363CC372-869E-EB4A-AFF0-0A66E99D145F}"/>
          </ac:picMkLst>
        </pc:picChg>
      </pc:sldChg>
      <pc:sldChg chg="modSp mod modClrScheme chgLayout">
        <pc:chgData name="Domanski, Nicole" userId="S::nicole.domanski@ubc.ca::065b6bd2-2fe7-459e-92a2-30119147afcc" providerId="AD" clId="Web-{4B733A3E-CE92-C863-7761-447375B34FFD}" dt="2023-06-30T18:28:25.455" v="17"/>
        <pc:sldMkLst>
          <pc:docMk/>
          <pc:sldMk cId="2606500974" sldId="320"/>
        </pc:sldMkLst>
        <pc:spChg chg="mod ord">
          <ac:chgData name="Domanski, Nicole" userId="S::nicole.domanski@ubc.ca::065b6bd2-2fe7-459e-92a2-30119147afcc" providerId="AD" clId="Web-{4B733A3E-CE92-C863-7761-447375B34FFD}" dt="2023-06-30T18:28:24.580" v="16"/>
          <ac:spMkLst>
            <pc:docMk/>
            <pc:sldMk cId="2606500974" sldId="320"/>
            <ac:spMk id="20481" creationId="{6705FBF3-A6BE-B249-B2E1-168A42C34CC2}"/>
          </ac:spMkLst>
        </pc:spChg>
        <pc:spChg chg="mod ord">
          <ac:chgData name="Domanski, Nicole" userId="S::nicole.domanski@ubc.ca::065b6bd2-2fe7-459e-92a2-30119147afcc" providerId="AD" clId="Web-{4B733A3E-CE92-C863-7761-447375B34FFD}" dt="2023-06-30T18:28:25.455" v="17"/>
          <ac:spMkLst>
            <pc:docMk/>
            <pc:sldMk cId="2606500974" sldId="320"/>
            <ac:spMk id="88066" creationId="{0C7A1FFA-3CB1-0F4A-967F-A1A2E72CAB91}"/>
          </ac:spMkLst>
        </pc:spChg>
        <pc:picChg chg="mod">
          <ac:chgData name="Domanski, Nicole" userId="S::nicole.domanski@ubc.ca::065b6bd2-2fe7-459e-92a2-30119147afcc" providerId="AD" clId="Web-{4B733A3E-CE92-C863-7761-447375B34FFD}" dt="2023-06-30T18:28:25.455" v="17"/>
          <ac:picMkLst>
            <pc:docMk/>
            <pc:sldMk cId="2606500974" sldId="320"/>
            <ac:picMk id="20483" creationId="{4B4AF7F0-8E8D-384B-8C6D-3E7B559C6223}"/>
          </ac:picMkLst>
        </pc:picChg>
      </pc:sldChg>
      <pc:sldChg chg="modSp mod modClrScheme chgLayout">
        <pc:chgData name="Domanski, Nicole" userId="S::nicole.domanski@ubc.ca::065b6bd2-2fe7-459e-92a2-30119147afcc" providerId="AD" clId="Web-{4B733A3E-CE92-C863-7761-447375B34FFD}" dt="2023-06-30T18:29:42.095" v="19" actId="1076"/>
        <pc:sldMkLst>
          <pc:docMk/>
          <pc:sldMk cId="3713260841" sldId="390"/>
        </pc:sldMkLst>
        <pc:spChg chg="mod ord">
          <ac:chgData name="Domanski, Nicole" userId="S::nicole.domanski@ubc.ca::065b6bd2-2fe7-459e-92a2-30119147afcc" providerId="AD" clId="Web-{4B733A3E-CE92-C863-7761-447375B34FFD}" dt="2023-06-30T18:28:25.455" v="17"/>
          <ac:spMkLst>
            <pc:docMk/>
            <pc:sldMk cId="3713260841" sldId="390"/>
            <ac:spMk id="2" creationId="{A7C6C89A-2ED2-4ADA-5A88-E97704B2202E}"/>
          </ac:spMkLst>
        </pc:spChg>
        <pc:spChg chg="mod ord">
          <ac:chgData name="Domanski, Nicole" userId="S::nicole.domanski@ubc.ca::065b6bd2-2fe7-459e-92a2-30119147afcc" providerId="AD" clId="Web-{4B733A3E-CE92-C863-7761-447375B34FFD}" dt="2023-06-30T18:29:42.095" v="19" actId="1076"/>
          <ac:spMkLst>
            <pc:docMk/>
            <pc:sldMk cId="3713260841" sldId="390"/>
            <ac:spMk id="12290" creationId="{E32FBF4C-6279-7A48-AC1E-CCB3DCF2C6B3}"/>
          </ac:spMkLst>
        </pc:spChg>
      </pc:sldChg>
      <pc:sldChg chg="modSp mod modClrScheme chgLayout">
        <pc:chgData name="Domanski, Nicole" userId="S::nicole.domanski@ubc.ca::065b6bd2-2fe7-459e-92a2-30119147afcc" providerId="AD" clId="Web-{4B733A3E-CE92-C863-7761-447375B34FFD}" dt="2023-06-30T18:28:25.455" v="17"/>
        <pc:sldMkLst>
          <pc:docMk/>
          <pc:sldMk cId="3543571081" sldId="483"/>
        </pc:sldMkLst>
        <pc:spChg chg="mod">
          <ac:chgData name="Domanski, Nicole" userId="S::nicole.domanski@ubc.ca::065b6bd2-2fe7-459e-92a2-30119147afcc" providerId="AD" clId="Web-{4B733A3E-CE92-C863-7761-447375B34FFD}" dt="2023-06-30T18:28:25.455" v="17"/>
          <ac:spMkLst>
            <pc:docMk/>
            <pc:sldMk cId="3543571081" sldId="483"/>
            <ac:spMk id="2" creationId="{06E7AE54-EDE1-7724-57BB-720BA322DC70}"/>
          </ac:spMkLst>
        </pc:spChg>
        <pc:spChg chg="mod ord">
          <ac:chgData name="Domanski, Nicole" userId="S::nicole.domanski@ubc.ca::065b6bd2-2fe7-459e-92a2-30119147afcc" providerId="AD" clId="Web-{4B733A3E-CE92-C863-7761-447375B34FFD}" dt="2023-06-30T18:28:24.580" v="16"/>
          <ac:spMkLst>
            <pc:docMk/>
            <pc:sldMk cId="3543571081" sldId="483"/>
            <ac:spMk id="114689" creationId="{88CEFCC4-A277-004F-9CE8-ECC2923B4A38}"/>
          </ac:spMkLst>
        </pc:spChg>
        <pc:picChg chg="mod">
          <ac:chgData name="Domanski, Nicole" userId="S::nicole.domanski@ubc.ca::065b6bd2-2fe7-459e-92a2-30119147afcc" providerId="AD" clId="Web-{4B733A3E-CE92-C863-7761-447375B34FFD}" dt="2023-06-30T18:28:25.455" v="17"/>
          <ac:picMkLst>
            <pc:docMk/>
            <pc:sldMk cId="3543571081" sldId="483"/>
            <ac:picMk id="114692" creationId="{AD228B3F-7EAD-F346-AB54-DAF63F22A351}"/>
          </ac:picMkLst>
        </pc:picChg>
      </pc:sldChg>
      <pc:sldChg chg="modSp mod modClrScheme chgLayout">
        <pc:chgData name="Domanski, Nicole" userId="S::nicole.domanski@ubc.ca::065b6bd2-2fe7-459e-92a2-30119147afcc" providerId="AD" clId="Web-{4B733A3E-CE92-C863-7761-447375B34FFD}" dt="2023-06-30T18:28:25.455" v="17"/>
        <pc:sldMkLst>
          <pc:docMk/>
          <pc:sldMk cId="1631139815" sldId="519"/>
        </pc:sldMkLst>
        <pc:spChg chg="mod ord">
          <ac:chgData name="Domanski, Nicole" userId="S::nicole.domanski@ubc.ca::065b6bd2-2fe7-459e-92a2-30119147afcc" providerId="AD" clId="Web-{4B733A3E-CE92-C863-7761-447375B34FFD}" dt="2023-06-30T18:28:24.580" v="16"/>
          <ac:spMkLst>
            <pc:docMk/>
            <pc:sldMk cId="1631139815" sldId="519"/>
            <ac:spMk id="80897" creationId="{E5580AE9-6752-8A4E-B42D-5C3CF3E52846}"/>
          </ac:spMkLst>
        </pc:spChg>
        <pc:spChg chg="mod ord">
          <ac:chgData name="Domanski, Nicole" userId="S::nicole.domanski@ubc.ca::065b6bd2-2fe7-459e-92a2-30119147afcc" providerId="AD" clId="Web-{4B733A3E-CE92-C863-7761-447375B34FFD}" dt="2023-06-30T18:28:25.455" v="17"/>
          <ac:spMkLst>
            <pc:docMk/>
            <pc:sldMk cId="1631139815" sldId="519"/>
            <ac:spMk id="80898" creationId="{29E8C224-70FD-254A-BB40-D4EC244E527F}"/>
          </ac:spMkLst>
        </pc:spChg>
      </pc:sldChg>
      <pc:sldChg chg="modSp mod modClrScheme chgLayout">
        <pc:chgData name="Domanski, Nicole" userId="S::nicole.domanski@ubc.ca::065b6bd2-2fe7-459e-92a2-30119147afcc" providerId="AD" clId="Web-{4B733A3E-CE92-C863-7761-447375B34FFD}" dt="2023-06-30T18:28:25.455" v="17"/>
        <pc:sldMkLst>
          <pc:docMk/>
          <pc:sldMk cId="3435331706" sldId="520"/>
        </pc:sldMkLst>
        <pc:spChg chg="mod ord">
          <ac:chgData name="Domanski, Nicole" userId="S::nicole.domanski@ubc.ca::065b6bd2-2fe7-459e-92a2-30119147afcc" providerId="AD" clId="Web-{4B733A3E-CE92-C863-7761-447375B34FFD}" dt="2023-06-30T18:28:24.580" v="16"/>
          <ac:spMkLst>
            <pc:docMk/>
            <pc:sldMk cId="3435331706" sldId="520"/>
            <ac:spMk id="103425" creationId="{3C546269-6A00-804E-809D-79BA802D5AE2}"/>
          </ac:spMkLst>
        </pc:spChg>
        <pc:spChg chg="mod ord">
          <ac:chgData name="Domanski, Nicole" userId="S::nicole.domanski@ubc.ca::065b6bd2-2fe7-459e-92a2-30119147afcc" providerId="AD" clId="Web-{4B733A3E-CE92-C863-7761-447375B34FFD}" dt="2023-06-30T18:28:25.455" v="17"/>
          <ac:spMkLst>
            <pc:docMk/>
            <pc:sldMk cId="3435331706" sldId="520"/>
            <ac:spMk id="103426" creationId="{F215A997-E698-AA4B-9C3A-3E0BA9C233AD}"/>
          </ac:spMkLst>
        </pc:spChg>
        <pc:picChg chg="mod">
          <ac:chgData name="Domanski, Nicole" userId="S::nicole.domanski@ubc.ca::065b6bd2-2fe7-459e-92a2-30119147afcc" providerId="AD" clId="Web-{4B733A3E-CE92-C863-7761-447375B34FFD}" dt="2023-06-30T18:28:25.455" v="17"/>
          <ac:picMkLst>
            <pc:docMk/>
            <pc:sldMk cId="3435331706" sldId="520"/>
            <ac:picMk id="103427" creationId="{889EDFDD-482D-444D-AF93-5617B29A9373}"/>
          </ac:picMkLst>
        </pc:picChg>
        <pc:picChg chg="mod">
          <ac:chgData name="Domanski, Nicole" userId="S::nicole.domanski@ubc.ca::065b6bd2-2fe7-459e-92a2-30119147afcc" providerId="AD" clId="Web-{4B733A3E-CE92-C863-7761-447375B34FFD}" dt="2023-06-30T18:28:25.455" v="17"/>
          <ac:picMkLst>
            <pc:docMk/>
            <pc:sldMk cId="3435331706" sldId="520"/>
            <ac:picMk id="103428" creationId="{C1B3AA78-668A-6144-8B3C-360E461339B4}"/>
          </ac:picMkLst>
        </pc:picChg>
        <pc:picChg chg="mod">
          <ac:chgData name="Domanski, Nicole" userId="S::nicole.domanski@ubc.ca::065b6bd2-2fe7-459e-92a2-30119147afcc" providerId="AD" clId="Web-{4B733A3E-CE92-C863-7761-447375B34FFD}" dt="2023-06-30T18:28:25.455" v="17"/>
          <ac:picMkLst>
            <pc:docMk/>
            <pc:sldMk cId="3435331706" sldId="520"/>
            <ac:picMk id="103429" creationId="{0721801B-C33F-3C42-98C3-E864ABDE940C}"/>
          </ac:picMkLst>
        </pc:picChg>
        <pc:picChg chg="mod">
          <ac:chgData name="Domanski, Nicole" userId="S::nicole.domanski@ubc.ca::065b6bd2-2fe7-459e-92a2-30119147afcc" providerId="AD" clId="Web-{4B733A3E-CE92-C863-7761-447375B34FFD}" dt="2023-06-30T18:28:25.455" v="17"/>
          <ac:picMkLst>
            <pc:docMk/>
            <pc:sldMk cId="3435331706" sldId="520"/>
            <ac:picMk id="103430" creationId="{976FA42F-AAC5-364D-A2EF-18F95409DF77}"/>
          </ac:picMkLst>
        </pc:picChg>
        <pc:picChg chg="mod">
          <ac:chgData name="Domanski, Nicole" userId="S::nicole.domanski@ubc.ca::065b6bd2-2fe7-459e-92a2-30119147afcc" providerId="AD" clId="Web-{4B733A3E-CE92-C863-7761-447375B34FFD}" dt="2023-06-30T18:28:25.455" v="17"/>
          <ac:picMkLst>
            <pc:docMk/>
            <pc:sldMk cId="3435331706" sldId="520"/>
            <ac:picMk id="103431" creationId="{B1F54091-357D-9740-954A-4C36C05B53B2}"/>
          </ac:picMkLst>
        </pc:picChg>
      </pc:sldChg>
      <pc:sldChg chg="modSp mod modClrScheme chgLayout">
        <pc:chgData name="Domanski, Nicole" userId="S::nicole.domanski@ubc.ca::065b6bd2-2fe7-459e-92a2-30119147afcc" providerId="AD" clId="Web-{4B733A3E-CE92-C863-7761-447375B34FFD}" dt="2023-06-30T18:28:25.455" v="17"/>
        <pc:sldMkLst>
          <pc:docMk/>
          <pc:sldMk cId="2946615384" sldId="523"/>
        </pc:sldMkLst>
        <pc:spChg chg="mod">
          <ac:chgData name="Domanski, Nicole" userId="S::nicole.domanski@ubc.ca::065b6bd2-2fe7-459e-92a2-30119147afcc" providerId="AD" clId="Web-{4B733A3E-CE92-C863-7761-447375B34FFD}" dt="2023-06-30T18:28:25.455" v="17"/>
          <ac:spMkLst>
            <pc:docMk/>
            <pc:sldMk cId="2946615384" sldId="523"/>
            <ac:spMk id="2" creationId="{057B0F7A-3335-81AA-C224-AEF5FE5F2C6E}"/>
          </ac:spMkLst>
        </pc:spChg>
        <pc:spChg chg="mod">
          <ac:chgData name="Domanski, Nicole" userId="S::nicole.domanski@ubc.ca::065b6bd2-2fe7-459e-92a2-30119147afcc" providerId="AD" clId="Web-{4B733A3E-CE92-C863-7761-447375B34FFD}" dt="2023-06-30T18:28:25.455" v="17"/>
          <ac:spMkLst>
            <pc:docMk/>
            <pc:sldMk cId="2946615384" sldId="523"/>
            <ac:spMk id="4" creationId="{7335F9CD-9DBF-FF4D-94EF-EA6DAB7B91C8}"/>
          </ac:spMkLst>
        </pc:spChg>
        <pc:spChg chg="mod">
          <ac:chgData name="Domanski, Nicole" userId="S::nicole.domanski@ubc.ca::065b6bd2-2fe7-459e-92a2-30119147afcc" providerId="AD" clId="Web-{4B733A3E-CE92-C863-7761-447375B34FFD}" dt="2023-06-30T18:28:25.455" v="17"/>
          <ac:spMkLst>
            <pc:docMk/>
            <pc:sldMk cId="2946615384" sldId="523"/>
            <ac:spMk id="6" creationId="{2F6EDC2E-CFD1-FCF6-DFA6-874C72D520AD}"/>
          </ac:spMkLst>
        </pc:spChg>
        <pc:spChg chg="mod ord">
          <ac:chgData name="Domanski, Nicole" userId="S::nicole.domanski@ubc.ca::065b6bd2-2fe7-459e-92a2-30119147afcc" providerId="AD" clId="Web-{4B733A3E-CE92-C863-7761-447375B34FFD}" dt="2023-06-30T18:28:24.580" v="16"/>
          <ac:spMkLst>
            <pc:docMk/>
            <pc:sldMk cId="2946615384" sldId="523"/>
            <ac:spMk id="16385" creationId="{A82ACCE4-F346-5444-B043-31768311617D}"/>
          </ac:spMkLst>
        </pc:spChg>
        <pc:spChg chg="mod">
          <ac:chgData name="Domanski, Nicole" userId="S::nicole.domanski@ubc.ca::065b6bd2-2fe7-459e-92a2-30119147afcc" providerId="AD" clId="Web-{4B733A3E-CE92-C863-7761-447375B34FFD}" dt="2023-06-30T18:28:25.455" v="17"/>
          <ac:spMkLst>
            <pc:docMk/>
            <pc:sldMk cId="2946615384" sldId="523"/>
            <ac:spMk id="16391" creationId="{C5085764-6FC6-EC48-BC9B-064808B6E13E}"/>
          </ac:spMkLst>
        </pc:spChg>
        <pc:spChg chg="mod">
          <ac:chgData name="Domanski, Nicole" userId="S::nicole.domanski@ubc.ca::065b6bd2-2fe7-459e-92a2-30119147afcc" providerId="AD" clId="Web-{4B733A3E-CE92-C863-7761-447375B34FFD}" dt="2023-06-30T18:28:25.455" v="17"/>
          <ac:spMkLst>
            <pc:docMk/>
            <pc:sldMk cId="2946615384" sldId="523"/>
            <ac:spMk id="16393" creationId="{3BB50974-E837-064B-87E8-237AE6CDD016}"/>
          </ac:spMkLst>
        </pc:spChg>
        <pc:spChg chg="mod">
          <ac:chgData name="Domanski, Nicole" userId="S::nicole.domanski@ubc.ca::065b6bd2-2fe7-459e-92a2-30119147afcc" providerId="AD" clId="Web-{4B733A3E-CE92-C863-7761-447375B34FFD}" dt="2023-06-30T18:28:25.455" v="17"/>
          <ac:spMkLst>
            <pc:docMk/>
            <pc:sldMk cId="2946615384" sldId="523"/>
            <ac:spMk id="16395" creationId="{B26B66D6-4775-C14A-9520-FB884765F902}"/>
          </ac:spMkLst>
        </pc:spChg>
        <pc:grpChg chg="mod">
          <ac:chgData name="Domanski, Nicole" userId="S::nicole.domanski@ubc.ca::065b6bd2-2fe7-459e-92a2-30119147afcc" providerId="AD" clId="Web-{4B733A3E-CE92-C863-7761-447375B34FFD}" dt="2023-06-30T18:28:25.455" v="17"/>
          <ac:grpSpMkLst>
            <pc:docMk/>
            <pc:sldMk cId="2946615384" sldId="523"/>
            <ac:grpSpMk id="16386" creationId="{F5E9DC00-0F95-7847-83A2-D0CDE6C64A8D}"/>
          </ac:grpSpMkLst>
        </pc:grpChg>
      </pc:sldChg>
      <pc:sldChg chg="modSp mod modClrScheme chgLayout">
        <pc:chgData name="Domanski, Nicole" userId="S::nicole.domanski@ubc.ca::065b6bd2-2fe7-459e-92a2-30119147afcc" providerId="AD" clId="Web-{4B733A3E-CE92-C863-7761-447375B34FFD}" dt="2023-06-30T18:28:25.455" v="17"/>
        <pc:sldMkLst>
          <pc:docMk/>
          <pc:sldMk cId="2653658446" sldId="524"/>
        </pc:sldMkLst>
        <pc:spChg chg="mod ord">
          <ac:chgData name="Domanski, Nicole" userId="S::nicole.domanski@ubc.ca::065b6bd2-2fe7-459e-92a2-30119147afcc" providerId="AD" clId="Web-{4B733A3E-CE92-C863-7761-447375B34FFD}" dt="2023-06-30T18:28:25.455" v="17"/>
          <ac:spMkLst>
            <pc:docMk/>
            <pc:sldMk cId="2653658446" sldId="524"/>
            <ac:spMk id="2" creationId="{CD751AD7-5619-8E52-121A-39024643C8D6}"/>
          </ac:spMkLst>
        </pc:spChg>
        <pc:graphicFrameChg chg="mod ord modGraphic">
          <ac:chgData name="Domanski, Nicole" userId="S::nicole.domanski@ubc.ca::065b6bd2-2fe7-459e-92a2-30119147afcc" providerId="AD" clId="Web-{4B733A3E-CE92-C863-7761-447375B34FFD}" dt="2023-06-30T18:28:25.455" v="17"/>
          <ac:graphicFrameMkLst>
            <pc:docMk/>
            <pc:sldMk cId="2653658446" sldId="524"/>
            <ac:graphicFrameMk id="4" creationId="{494DD0CD-67D1-6C9A-3370-D20EA97973C1}"/>
          </ac:graphicFrameMkLst>
        </pc:graphicFrameChg>
      </pc:sldChg>
      <pc:sldChg chg="modSp add mod ord modClrScheme chgLayout">
        <pc:chgData name="Domanski, Nicole" userId="S::nicole.domanski@ubc.ca::065b6bd2-2fe7-459e-92a2-30119147afcc" providerId="AD" clId="Web-{4B733A3E-CE92-C863-7761-447375B34FFD}" dt="2023-06-30T18:30:10.001" v="25" actId="14100"/>
        <pc:sldMkLst>
          <pc:docMk/>
          <pc:sldMk cId="1776010754" sldId="525"/>
        </pc:sldMkLst>
        <pc:spChg chg="mod">
          <ac:chgData name="Domanski, Nicole" userId="S::nicole.domanski@ubc.ca::065b6bd2-2fe7-459e-92a2-30119147afcc" providerId="AD" clId="Web-{4B733A3E-CE92-C863-7761-447375B34FFD}" dt="2023-06-30T18:30:10.001" v="25" actId="14100"/>
          <ac:spMkLst>
            <pc:docMk/>
            <pc:sldMk cId="1776010754" sldId="525"/>
            <ac:spMk id="3" creationId="{83371628-6C4B-9D7D-DCE9-E8003EFDEBE0}"/>
          </ac:spMkLst>
        </pc:spChg>
        <pc:spChg chg="mod ord">
          <ac:chgData name="Domanski, Nicole" userId="S::nicole.domanski@ubc.ca::065b6bd2-2fe7-459e-92a2-30119147afcc" providerId="AD" clId="Web-{4B733A3E-CE92-C863-7761-447375B34FFD}" dt="2023-06-30T18:28:25.455" v="17"/>
          <ac:spMkLst>
            <pc:docMk/>
            <pc:sldMk cId="1776010754" sldId="525"/>
            <ac:spMk id="10241" creationId="{DAB24C55-737A-EF4C-6A7E-9BD4B3292402}"/>
          </ac:spMkLst>
        </pc:spChg>
        <pc:spChg chg="mod ord">
          <ac:chgData name="Domanski, Nicole" userId="S::nicole.domanski@ubc.ca::065b6bd2-2fe7-459e-92a2-30119147afcc" providerId="AD" clId="Web-{4B733A3E-CE92-C863-7761-447375B34FFD}" dt="2023-06-30T18:30:04.720" v="22" actId="20577"/>
          <ac:spMkLst>
            <pc:docMk/>
            <pc:sldMk cId="1776010754" sldId="525"/>
            <ac:spMk id="10242" creationId="{CD985A06-05FD-A35C-B457-B9E28A2010EC}"/>
          </ac:spMkLst>
        </pc:spChg>
      </pc:sldChg>
      <pc:sldMasterChg chg="modSp modSldLayout">
        <pc:chgData name="Domanski, Nicole" userId="S::nicole.domanski@ubc.ca::065b6bd2-2fe7-459e-92a2-30119147afcc" providerId="AD" clId="Web-{4B733A3E-CE92-C863-7761-447375B34FFD}" dt="2023-06-30T18:28:25.455" v="17"/>
        <pc:sldMasterMkLst>
          <pc:docMk/>
          <pc:sldMasterMk cId="3178892791" sldId="2147483648"/>
        </pc:sldMasterMkLst>
        <pc:spChg chg="mod">
          <ac:chgData name="Domanski, Nicole" userId="S::nicole.domanski@ubc.ca::065b6bd2-2fe7-459e-92a2-30119147afcc" providerId="AD" clId="Web-{4B733A3E-CE92-C863-7761-447375B34FFD}" dt="2023-06-30T18:28:25.455" v="17"/>
          <ac:spMkLst>
            <pc:docMk/>
            <pc:sldMasterMk cId="3178892791" sldId="2147483648"/>
            <ac:spMk id="2" creationId="{F9481777-A858-3F17-0866-D9401514992D}"/>
          </ac:spMkLst>
        </pc:spChg>
        <pc:spChg chg="mod">
          <ac:chgData name="Domanski, Nicole" userId="S::nicole.domanski@ubc.ca::065b6bd2-2fe7-459e-92a2-30119147afcc" providerId="AD" clId="Web-{4B733A3E-CE92-C863-7761-447375B34FFD}" dt="2023-06-30T18:28:25.455" v="17"/>
          <ac:spMkLst>
            <pc:docMk/>
            <pc:sldMasterMk cId="3178892791" sldId="2147483648"/>
            <ac:spMk id="3" creationId="{E7D729D6-E779-A151-83FA-7E379047F26E}"/>
          </ac:spMkLst>
        </pc:spChg>
        <pc:spChg chg="mod">
          <ac:chgData name="Domanski, Nicole" userId="S::nicole.domanski@ubc.ca::065b6bd2-2fe7-459e-92a2-30119147afcc" providerId="AD" clId="Web-{4B733A3E-CE92-C863-7761-447375B34FFD}" dt="2023-06-30T18:28:25.455" v="17"/>
          <ac:spMkLst>
            <pc:docMk/>
            <pc:sldMasterMk cId="3178892791" sldId="2147483648"/>
            <ac:spMk id="4" creationId="{DD45248F-9ACD-DD46-5866-BFC3555402B3}"/>
          </ac:spMkLst>
        </pc:spChg>
        <pc:spChg chg="mod">
          <ac:chgData name="Domanski, Nicole" userId="S::nicole.domanski@ubc.ca::065b6bd2-2fe7-459e-92a2-30119147afcc" providerId="AD" clId="Web-{4B733A3E-CE92-C863-7761-447375B34FFD}" dt="2023-06-30T18:28:25.455" v="17"/>
          <ac:spMkLst>
            <pc:docMk/>
            <pc:sldMasterMk cId="3178892791" sldId="2147483648"/>
            <ac:spMk id="5" creationId="{EF159BCF-28E6-507D-77E7-FC89FDCD3A5D}"/>
          </ac:spMkLst>
        </pc:spChg>
        <pc:spChg chg="mod">
          <ac:chgData name="Domanski, Nicole" userId="S::nicole.domanski@ubc.ca::065b6bd2-2fe7-459e-92a2-30119147afcc" providerId="AD" clId="Web-{4B733A3E-CE92-C863-7761-447375B34FFD}" dt="2023-06-30T18:28:25.455" v="17"/>
          <ac:spMkLst>
            <pc:docMk/>
            <pc:sldMasterMk cId="3178892791" sldId="2147483648"/>
            <ac:spMk id="6" creationId="{BDBAC187-131A-E2E6-DD85-3CDAAF68FD4F}"/>
          </ac:spMkLst>
        </pc:spChg>
        <pc:sldLayoutChg chg="modSp">
          <pc:chgData name="Domanski, Nicole" userId="S::nicole.domanski@ubc.ca::065b6bd2-2fe7-459e-92a2-30119147afcc" providerId="AD" clId="Web-{4B733A3E-CE92-C863-7761-447375B34FFD}" dt="2023-06-30T18:28:25.455" v="17"/>
          <pc:sldLayoutMkLst>
            <pc:docMk/>
            <pc:sldMasterMk cId="3178892791" sldId="2147483648"/>
            <pc:sldLayoutMk cId="2739567951" sldId="2147483649"/>
          </pc:sldLayoutMkLst>
          <pc:spChg chg="mod">
            <ac:chgData name="Domanski, Nicole" userId="S::nicole.domanski@ubc.ca::065b6bd2-2fe7-459e-92a2-30119147afcc" providerId="AD" clId="Web-{4B733A3E-CE92-C863-7761-447375B34FFD}" dt="2023-06-30T18:28:25.455" v="17"/>
            <ac:spMkLst>
              <pc:docMk/>
              <pc:sldMasterMk cId="3178892791" sldId="2147483648"/>
              <pc:sldLayoutMk cId="2739567951" sldId="2147483649"/>
              <ac:spMk id="2" creationId="{A575D2CE-D31B-BFA3-ABEF-9CF67F0F3BF1}"/>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2739567951" sldId="2147483649"/>
              <ac:spMk id="3" creationId="{8E993457-2C99-ABE7-BBC0-3E5D848C0DED}"/>
            </ac:spMkLst>
          </pc:spChg>
        </pc:sldLayoutChg>
        <pc:sldLayoutChg chg="modSp">
          <pc:chgData name="Domanski, Nicole" userId="S::nicole.domanski@ubc.ca::065b6bd2-2fe7-459e-92a2-30119147afcc" providerId="AD" clId="Web-{4B733A3E-CE92-C863-7761-447375B34FFD}" dt="2023-06-30T18:28:25.455" v="17"/>
          <pc:sldLayoutMkLst>
            <pc:docMk/>
            <pc:sldMasterMk cId="3178892791" sldId="2147483648"/>
            <pc:sldLayoutMk cId="2083089772" sldId="2147483651"/>
          </pc:sldLayoutMkLst>
          <pc:spChg chg="mod">
            <ac:chgData name="Domanski, Nicole" userId="S::nicole.domanski@ubc.ca::065b6bd2-2fe7-459e-92a2-30119147afcc" providerId="AD" clId="Web-{4B733A3E-CE92-C863-7761-447375B34FFD}" dt="2023-06-30T18:28:25.455" v="17"/>
            <ac:spMkLst>
              <pc:docMk/>
              <pc:sldMasterMk cId="3178892791" sldId="2147483648"/>
              <pc:sldLayoutMk cId="2083089772" sldId="2147483651"/>
              <ac:spMk id="2" creationId="{CC0C31D9-5D10-EB75-5407-6FCF645C909B}"/>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2083089772" sldId="2147483651"/>
              <ac:spMk id="3" creationId="{F55BE436-0EE5-DD59-B328-52362AE97F46}"/>
            </ac:spMkLst>
          </pc:spChg>
        </pc:sldLayoutChg>
        <pc:sldLayoutChg chg="modSp">
          <pc:chgData name="Domanski, Nicole" userId="S::nicole.domanski@ubc.ca::065b6bd2-2fe7-459e-92a2-30119147afcc" providerId="AD" clId="Web-{4B733A3E-CE92-C863-7761-447375B34FFD}" dt="2023-06-30T18:28:25.455" v="17"/>
          <pc:sldLayoutMkLst>
            <pc:docMk/>
            <pc:sldMasterMk cId="3178892791" sldId="2147483648"/>
            <pc:sldLayoutMk cId="2802443371" sldId="2147483652"/>
          </pc:sldLayoutMkLst>
          <pc:spChg chg="mod">
            <ac:chgData name="Domanski, Nicole" userId="S::nicole.domanski@ubc.ca::065b6bd2-2fe7-459e-92a2-30119147afcc" providerId="AD" clId="Web-{4B733A3E-CE92-C863-7761-447375B34FFD}" dt="2023-06-30T18:28:25.455" v="17"/>
            <ac:spMkLst>
              <pc:docMk/>
              <pc:sldMasterMk cId="3178892791" sldId="2147483648"/>
              <pc:sldLayoutMk cId="2802443371" sldId="2147483652"/>
              <ac:spMk id="3" creationId="{B4B55718-085D-49F7-C2A8-2662CAF01861}"/>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2802443371" sldId="2147483652"/>
              <ac:spMk id="4" creationId="{18A7C465-0CED-E720-8805-FF1A96A179D7}"/>
            </ac:spMkLst>
          </pc:spChg>
        </pc:sldLayoutChg>
        <pc:sldLayoutChg chg="modSp">
          <pc:chgData name="Domanski, Nicole" userId="S::nicole.domanski@ubc.ca::065b6bd2-2fe7-459e-92a2-30119147afcc" providerId="AD" clId="Web-{4B733A3E-CE92-C863-7761-447375B34FFD}" dt="2023-06-30T18:28:25.455" v="17"/>
          <pc:sldLayoutMkLst>
            <pc:docMk/>
            <pc:sldMasterMk cId="3178892791" sldId="2147483648"/>
            <pc:sldLayoutMk cId="565852815" sldId="2147483653"/>
          </pc:sldLayoutMkLst>
          <pc:spChg chg="mod">
            <ac:chgData name="Domanski, Nicole" userId="S::nicole.domanski@ubc.ca::065b6bd2-2fe7-459e-92a2-30119147afcc" providerId="AD" clId="Web-{4B733A3E-CE92-C863-7761-447375B34FFD}" dt="2023-06-30T18:28:25.455" v="17"/>
            <ac:spMkLst>
              <pc:docMk/>
              <pc:sldMasterMk cId="3178892791" sldId="2147483648"/>
              <pc:sldLayoutMk cId="565852815" sldId="2147483653"/>
              <ac:spMk id="2" creationId="{0210CF58-994E-13D5-7BD4-902B403904FF}"/>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565852815" sldId="2147483653"/>
              <ac:spMk id="3" creationId="{904CA125-3B24-023D-5C7C-08CADA07AE20}"/>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565852815" sldId="2147483653"/>
              <ac:spMk id="4" creationId="{69451FA6-8F91-F813-4DF0-2FB8B0255E9A}"/>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565852815" sldId="2147483653"/>
              <ac:spMk id="5" creationId="{9F130B22-112A-045B-1C1B-90A0D9A40696}"/>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565852815" sldId="2147483653"/>
              <ac:spMk id="6" creationId="{BAF4B783-ABB8-30C4-F072-0D86C14AFFB7}"/>
            </ac:spMkLst>
          </pc:spChg>
        </pc:sldLayoutChg>
        <pc:sldLayoutChg chg="modSp">
          <pc:chgData name="Domanski, Nicole" userId="S::nicole.domanski@ubc.ca::065b6bd2-2fe7-459e-92a2-30119147afcc" providerId="AD" clId="Web-{4B733A3E-CE92-C863-7761-447375B34FFD}" dt="2023-06-30T18:28:25.455" v="17"/>
          <pc:sldLayoutMkLst>
            <pc:docMk/>
            <pc:sldMasterMk cId="3178892791" sldId="2147483648"/>
            <pc:sldLayoutMk cId="1141459116" sldId="2147483656"/>
          </pc:sldLayoutMkLst>
          <pc:spChg chg="mod">
            <ac:chgData name="Domanski, Nicole" userId="S::nicole.domanski@ubc.ca::065b6bd2-2fe7-459e-92a2-30119147afcc" providerId="AD" clId="Web-{4B733A3E-CE92-C863-7761-447375B34FFD}" dt="2023-06-30T18:28:25.455" v="17"/>
            <ac:spMkLst>
              <pc:docMk/>
              <pc:sldMasterMk cId="3178892791" sldId="2147483648"/>
              <pc:sldLayoutMk cId="1141459116" sldId="2147483656"/>
              <ac:spMk id="2" creationId="{E1D7110E-DC12-C49A-C078-2E91244D82CA}"/>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1141459116" sldId="2147483656"/>
              <ac:spMk id="3" creationId="{39939039-7CD2-4DA6-D72C-79789139E843}"/>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1141459116" sldId="2147483656"/>
              <ac:spMk id="4" creationId="{D996D89F-D76D-9FE9-8D6A-3AB38ACF9F4F}"/>
            </ac:spMkLst>
          </pc:spChg>
        </pc:sldLayoutChg>
        <pc:sldLayoutChg chg="modSp">
          <pc:chgData name="Domanski, Nicole" userId="S::nicole.domanski@ubc.ca::065b6bd2-2fe7-459e-92a2-30119147afcc" providerId="AD" clId="Web-{4B733A3E-CE92-C863-7761-447375B34FFD}" dt="2023-06-30T18:28:25.455" v="17"/>
          <pc:sldLayoutMkLst>
            <pc:docMk/>
            <pc:sldMasterMk cId="3178892791" sldId="2147483648"/>
            <pc:sldLayoutMk cId="666972544" sldId="2147483657"/>
          </pc:sldLayoutMkLst>
          <pc:spChg chg="mod">
            <ac:chgData name="Domanski, Nicole" userId="S::nicole.domanski@ubc.ca::065b6bd2-2fe7-459e-92a2-30119147afcc" providerId="AD" clId="Web-{4B733A3E-CE92-C863-7761-447375B34FFD}" dt="2023-06-30T18:28:25.455" v="17"/>
            <ac:spMkLst>
              <pc:docMk/>
              <pc:sldMasterMk cId="3178892791" sldId="2147483648"/>
              <pc:sldLayoutMk cId="666972544" sldId="2147483657"/>
              <ac:spMk id="2" creationId="{41B1ABA5-01EF-A958-EB99-7637F8B504FE}"/>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666972544" sldId="2147483657"/>
              <ac:spMk id="3" creationId="{92A6A61C-3CAB-DAC8-897D-77DA2BF87AC4}"/>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666972544" sldId="2147483657"/>
              <ac:spMk id="4" creationId="{5C7C2E19-4AF2-12DD-08F0-38546859CDEB}"/>
            </ac:spMkLst>
          </pc:spChg>
        </pc:sldLayoutChg>
        <pc:sldLayoutChg chg="modSp">
          <pc:chgData name="Domanski, Nicole" userId="S::nicole.domanski@ubc.ca::065b6bd2-2fe7-459e-92a2-30119147afcc" providerId="AD" clId="Web-{4B733A3E-CE92-C863-7761-447375B34FFD}" dt="2023-06-30T18:28:25.455" v="17"/>
          <pc:sldLayoutMkLst>
            <pc:docMk/>
            <pc:sldMasterMk cId="3178892791" sldId="2147483648"/>
            <pc:sldLayoutMk cId="414976191" sldId="2147483659"/>
          </pc:sldLayoutMkLst>
          <pc:spChg chg="mod">
            <ac:chgData name="Domanski, Nicole" userId="S::nicole.domanski@ubc.ca::065b6bd2-2fe7-459e-92a2-30119147afcc" providerId="AD" clId="Web-{4B733A3E-CE92-C863-7761-447375B34FFD}" dt="2023-06-30T18:28:25.455" v="17"/>
            <ac:spMkLst>
              <pc:docMk/>
              <pc:sldMasterMk cId="3178892791" sldId="2147483648"/>
              <pc:sldLayoutMk cId="414976191" sldId="2147483659"/>
              <ac:spMk id="2" creationId="{0506AD7E-C87C-C44A-59A9-A7E1B8E28DAE}"/>
            </ac:spMkLst>
          </pc:spChg>
          <pc:spChg chg="mod">
            <ac:chgData name="Domanski, Nicole" userId="S::nicole.domanski@ubc.ca::065b6bd2-2fe7-459e-92a2-30119147afcc" providerId="AD" clId="Web-{4B733A3E-CE92-C863-7761-447375B34FFD}" dt="2023-06-30T18:28:25.455" v="17"/>
            <ac:spMkLst>
              <pc:docMk/>
              <pc:sldMasterMk cId="3178892791" sldId="2147483648"/>
              <pc:sldLayoutMk cId="414976191" sldId="2147483659"/>
              <ac:spMk id="3" creationId="{C019BC02-4FED-400E-C5C3-2D5F0284AC40}"/>
            </ac:spMkLst>
          </pc:spChg>
        </pc:sldLayoutChg>
      </pc:sldMasterChg>
      <pc:sldMasterChg chg="modSp add del addSldLayout delSldLayout modSldLayout">
        <pc:chgData name="Domanski, Nicole" userId="S::nicole.domanski@ubc.ca::065b6bd2-2fe7-459e-92a2-30119147afcc" providerId="AD" clId="Web-{4B733A3E-CE92-C863-7761-447375B34FFD}" dt="2023-06-30T18:28:25.455" v="17"/>
        <pc:sldMasterMkLst>
          <pc:docMk/>
          <pc:sldMasterMk cId="2511470694" sldId="2147483661"/>
        </pc:sldMasterMkLst>
        <pc:spChg chg="mod">
          <ac:chgData name="Domanski, Nicole" userId="S::nicole.domanski@ubc.ca::065b6bd2-2fe7-459e-92a2-30119147afcc" providerId="AD" clId="Web-{4B733A3E-CE92-C863-7761-447375B34FFD}" dt="2023-06-30T18:28:25.455" v="17"/>
          <ac:spMkLst>
            <pc:docMk/>
            <pc:sldMasterMk cId="2511470694" sldId="2147483661"/>
            <ac:spMk id="2" creationId="{E85C641E-1686-454C-B7D7-8C48A0106471}"/>
          </ac:spMkLst>
        </pc:spChg>
        <pc:spChg chg="mod">
          <ac:chgData name="Domanski, Nicole" userId="S::nicole.domanski@ubc.ca::065b6bd2-2fe7-459e-92a2-30119147afcc" providerId="AD" clId="Web-{4B733A3E-CE92-C863-7761-447375B34FFD}" dt="2023-06-30T18:28:25.455" v="17"/>
          <ac:spMkLst>
            <pc:docMk/>
            <pc:sldMasterMk cId="2511470694" sldId="2147483661"/>
            <ac:spMk id="3" creationId="{5EA1D1CE-284D-7548-8C7E-04C50FC6C2FE}"/>
          </ac:spMkLst>
        </pc:spChg>
        <pc:spChg chg="mod">
          <ac:chgData name="Domanski, Nicole" userId="S::nicole.domanski@ubc.ca::065b6bd2-2fe7-459e-92a2-30119147afcc" providerId="AD" clId="Web-{4B733A3E-CE92-C863-7761-447375B34FFD}" dt="2023-06-30T18:28:25.455" v="17"/>
          <ac:spMkLst>
            <pc:docMk/>
            <pc:sldMasterMk cId="2511470694" sldId="2147483661"/>
            <ac:spMk id="4" creationId="{F903AE19-2599-8D44-AC3B-9486BC139362}"/>
          </ac:spMkLst>
        </pc:spChg>
        <pc:spChg chg="mod">
          <ac:chgData name="Domanski, Nicole" userId="S::nicole.domanski@ubc.ca::065b6bd2-2fe7-459e-92a2-30119147afcc" providerId="AD" clId="Web-{4B733A3E-CE92-C863-7761-447375B34FFD}" dt="2023-06-30T18:28:25.455" v="17"/>
          <ac:spMkLst>
            <pc:docMk/>
            <pc:sldMasterMk cId="2511470694" sldId="2147483661"/>
            <ac:spMk id="5" creationId="{78FC9F08-F9A3-8043-B05A-209D67A6C614}"/>
          </ac:spMkLst>
        </pc:spChg>
        <pc:spChg chg="mod">
          <ac:chgData name="Domanski, Nicole" userId="S::nicole.domanski@ubc.ca::065b6bd2-2fe7-459e-92a2-30119147afcc" providerId="AD" clId="Web-{4B733A3E-CE92-C863-7761-447375B34FFD}" dt="2023-06-30T18:28:25.455" v="17"/>
          <ac:spMkLst>
            <pc:docMk/>
            <pc:sldMasterMk cId="2511470694" sldId="2147483661"/>
            <ac:spMk id="6" creationId="{2D5F8322-017D-A54F-992B-6A31E2D65B73}"/>
          </ac:spMkLst>
        </pc:spChg>
        <pc:sldLayoutChg chg="modSp add del">
          <pc:chgData name="Domanski, Nicole" userId="S::nicole.domanski@ubc.ca::065b6bd2-2fe7-459e-92a2-30119147afcc" providerId="AD" clId="Web-{4B733A3E-CE92-C863-7761-447375B34FFD}" dt="2023-06-30T18:28:25.455" v="17"/>
          <pc:sldLayoutMkLst>
            <pc:docMk/>
            <pc:sldMasterMk cId="2511470694" sldId="2147483661"/>
            <pc:sldLayoutMk cId="2660065489" sldId="2147483660"/>
          </pc:sldLayoutMkLst>
          <pc:spChg chg="mod">
            <ac:chgData name="Domanski, Nicole" userId="S::nicole.domanski@ubc.ca::065b6bd2-2fe7-459e-92a2-30119147afcc" providerId="AD" clId="Web-{4B733A3E-CE92-C863-7761-447375B34FFD}" dt="2023-06-30T18:28:25.455" v="17"/>
            <ac:spMkLst>
              <pc:docMk/>
              <pc:sldMasterMk cId="2511470694" sldId="2147483661"/>
              <pc:sldLayoutMk cId="2660065489" sldId="2147483660"/>
              <ac:spMk id="3" creationId="{00000000-0000-0000-0000-000000000000}"/>
            </ac:spMkLst>
          </pc:spChg>
        </pc:sldLayoutChg>
        <pc:sldLayoutChg chg="modSp add del">
          <pc:chgData name="Domanski, Nicole" userId="S::nicole.domanski@ubc.ca::065b6bd2-2fe7-459e-92a2-30119147afcc" providerId="AD" clId="Web-{4B733A3E-CE92-C863-7761-447375B34FFD}" dt="2023-06-30T18:28:25.455" v="17"/>
          <pc:sldLayoutMkLst>
            <pc:docMk/>
            <pc:sldMasterMk cId="2511470694" sldId="2147483661"/>
            <pc:sldLayoutMk cId="2091351953" sldId="2147483662"/>
          </pc:sldLayoutMkLst>
          <pc:spChg chg="mod">
            <ac:chgData name="Domanski, Nicole" userId="S::nicole.domanski@ubc.ca::065b6bd2-2fe7-459e-92a2-30119147afcc" providerId="AD" clId="Web-{4B733A3E-CE92-C863-7761-447375B34FFD}" dt="2023-06-30T18:28:25.455" v="17"/>
            <ac:spMkLst>
              <pc:docMk/>
              <pc:sldMasterMk cId="2511470694" sldId="2147483661"/>
              <pc:sldLayoutMk cId="2091351953" sldId="2147483662"/>
              <ac:spMk id="2" creationId="{42B3F5EB-DC63-1441-9687-0721636AF695}"/>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2091351953" sldId="2147483662"/>
              <ac:spMk id="3" creationId="{20B60371-6CCA-0B44-BF01-337AD48142F2}"/>
            </ac:spMkLst>
          </pc:spChg>
        </pc:sldLayoutChg>
        <pc:sldLayoutChg chg="add del">
          <pc:chgData name="Domanski, Nicole" userId="S::nicole.domanski@ubc.ca::065b6bd2-2fe7-459e-92a2-30119147afcc" providerId="AD" clId="Web-{4B733A3E-CE92-C863-7761-447375B34FFD}" dt="2023-06-30T18:28:24.580" v="16"/>
          <pc:sldLayoutMkLst>
            <pc:docMk/>
            <pc:sldMasterMk cId="2511470694" sldId="2147483661"/>
            <pc:sldLayoutMk cId="4266545377" sldId="2147483663"/>
          </pc:sldLayoutMkLst>
        </pc:sldLayoutChg>
        <pc:sldLayoutChg chg="modSp add del">
          <pc:chgData name="Domanski, Nicole" userId="S::nicole.domanski@ubc.ca::065b6bd2-2fe7-459e-92a2-30119147afcc" providerId="AD" clId="Web-{4B733A3E-CE92-C863-7761-447375B34FFD}" dt="2023-06-30T18:28:25.455" v="17"/>
          <pc:sldLayoutMkLst>
            <pc:docMk/>
            <pc:sldMasterMk cId="2511470694" sldId="2147483661"/>
            <pc:sldLayoutMk cId="3745829676" sldId="2147483664"/>
          </pc:sldLayoutMkLst>
          <pc:spChg chg="mod">
            <ac:chgData name="Domanski, Nicole" userId="S::nicole.domanski@ubc.ca::065b6bd2-2fe7-459e-92a2-30119147afcc" providerId="AD" clId="Web-{4B733A3E-CE92-C863-7761-447375B34FFD}" dt="2023-06-30T18:28:25.455" v="17"/>
            <ac:spMkLst>
              <pc:docMk/>
              <pc:sldMasterMk cId="2511470694" sldId="2147483661"/>
              <pc:sldLayoutMk cId="3745829676" sldId="2147483664"/>
              <ac:spMk id="2" creationId="{E9158FC5-2219-5B44-8232-FBE6DA89E6C3}"/>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3745829676" sldId="2147483664"/>
              <ac:spMk id="3" creationId="{62BB0CCF-C7A1-B04E-A0E3-2D3A71FEAB40}"/>
            </ac:spMkLst>
          </pc:spChg>
        </pc:sldLayoutChg>
        <pc:sldLayoutChg chg="modSp add del">
          <pc:chgData name="Domanski, Nicole" userId="S::nicole.domanski@ubc.ca::065b6bd2-2fe7-459e-92a2-30119147afcc" providerId="AD" clId="Web-{4B733A3E-CE92-C863-7761-447375B34FFD}" dt="2023-06-30T18:28:25.455" v="17"/>
          <pc:sldLayoutMkLst>
            <pc:docMk/>
            <pc:sldMasterMk cId="2511470694" sldId="2147483661"/>
            <pc:sldLayoutMk cId="3112492509" sldId="2147483665"/>
          </pc:sldLayoutMkLst>
          <pc:spChg chg="mod">
            <ac:chgData name="Domanski, Nicole" userId="S::nicole.domanski@ubc.ca::065b6bd2-2fe7-459e-92a2-30119147afcc" providerId="AD" clId="Web-{4B733A3E-CE92-C863-7761-447375B34FFD}" dt="2023-06-30T18:28:25.455" v="17"/>
            <ac:spMkLst>
              <pc:docMk/>
              <pc:sldMasterMk cId="2511470694" sldId="2147483661"/>
              <pc:sldLayoutMk cId="3112492509" sldId="2147483665"/>
              <ac:spMk id="3" creationId="{4014AF7A-50DA-9440-B378-62C6E147A709}"/>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3112492509" sldId="2147483665"/>
              <ac:spMk id="4" creationId="{DB637660-F796-0A42-B0F5-920EC091A549}"/>
            </ac:spMkLst>
          </pc:spChg>
        </pc:sldLayoutChg>
        <pc:sldLayoutChg chg="modSp add del">
          <pc:chgData name="Domanski, Nicole" userId="S::nicole.domanski@ubc.ca::065b6bd2-2fe7-459e-92a2-30119147afcc" providerId="AD" clId="Web-{4B733A3E-CE92-C863-7761-447375B34FFD}" dt="2023-06-30T18:28:25.455" v="17"/>
          <pc:sldLayoutMkLst>
            <pc:docMk/>
            <pc:sldMasterMk cId="2511470694" sldId="2147483661"/>
            <pc:sldLayoutMk cId="3896971163" sldId="2147483666"/>
          </pc:sldLayoutMkLst>
          <pc:spChg chg="mod">
            <ac:chgData name="Domanski, Nicole" userId="S::nicole.domanski@ubc.ca::065b6bd2-2fe7-459e-92a2-30119147afcc" providerId="AD" clId="Web-{4B733A3E-CE92-C863-7761-447375B34FFD}" dt="2023-06-30T18:28:25.455" v="17"/>
            <ac:spMkLst>
              <pc:docMk/>
              <pc:sldMasterMk cId="2511470694" sldId="2147483661"/>
              <pc:sldLayoutMk cId="3896971163" sldId="2147483666"/>
              <ac:spMk id="2" creationId="{24833620-73F5-684F-B290-98AFF8A8B51F}"/>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3896971163" sldId="2147483666"/>
              <ac:spMk id="3" creationId="{413C2703-D695-B444-8795-2F1E36A1A458}"/>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3896971163" sldId="2147483666"/>
              <ac:spMk id="4" creationId="{853386E5-B4A1-4043-88B5-9AF11EC5F204}"/>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3896971163" sldId="2147483666"/>
              <ac:spMk id="5" creationId="{2B7F18D5-0E78-1D44-8A28-1451DB53E2B1}"/>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3896971163" sldId="2147483666"/>
              <ac:spMk id="6" creationId="{9C590547-9DA4-6147-89C2-17466B07E9F4}"/>
            </ac:spMkLst>
          </pc:spChg>
        </pc:sldLayoutChg>
        <pc:sldLayoutChg chg="add del">
          <pc:chgData name="Domanski, Nicole" userId="S::nicole.domanski@ubc.ca::065b6bd2-2fe7-459e-92a2-30119147afcc" providerId="AD" clId="Web-{4B733A3E-CE92-C863-7761-447375B34FFD}" dt="2023-06-30T18:28:24.580" v="16"/>
          <pc:sldLayoutMkLst>
            <pc:docMk/>
            <pc:sldMasterMk cId="2511470694" sldId="2147483661"/>
            <pc:sldLayoutMk cId="1016594518" sldId="2147483667"/>
          </pc:sldLayoutMkLst>
        </pc:sldLayoutChg>
        <pc:sldLayoutChg chg="add del">
          <pc:chgData name="Domanski, Nicole" userId="S::nicole.domanski@ubc.ca::065b6bd2-2fe7-459e-92a2-30119147afcc" providerId="AD" clId="Web-{4B733A3E-CE92-C863-7761-447375B34FFD}" dt="2023-06-30T18:28:24.580" v="16"/>
          <pc:sldLayoutMkLst>
            <pc:docMk/>
            <pc:sldMasterMk cId="2511470694" sldId="2147483661"/>
            <pc:sldLayoutMk cId="3154564697" sldId="2147483668"/>
          </pc:sldLayoutMkLst>
        </pc:sldLayoutChg>
        <pc:sldLayoutChg chg="modSp add del">
          <pc:chgData name="Domanski, Nicole" userId="S::nicole.domanski@ubc.ca::065b6bd2-2fe7-459e-92a2-30119147afcc" providerId="AD" clId="Web-{4B733A3E-CE92-C863-7761-447375B34FFD}" dt="2023-06-30T18:28:25.455" v="17"/>
          <pc:sldLayoutMkLst>
            <pc:docMk/>
            <pc:sldMasterMk cId="2511470694" sldId="2147483661"/>
            <pc:sldLayoutMk cId="3599635647" sldId="2147483669"/>
          </pc:sldLayoutMkLst>
          <pc:spChg chg="mod">
            <ac:chgData name="Domanski, Nicole" userId="S::nicole.domanski@ubc.ca::065b6bd2-2fe7-459e-92a2-30119147afcc" providerId="AD" clId="Web-{4B733A3E-CE92-C863-7761-447375B34FFD}" dt="2023-06-30T18:28:25.455" v="17"/>
            <ac:spMkLst>
              <pc:docMk/>
              <pc:sldMasterMk cId="2511470694" sldId="2147483661"/>
              <pc:sldLayoutMk cId="3599635647" sldId="2147483669"/>
              <ac:spMk id="2" creationId="{6DD4F015-36DE-1742-A27A-4846E23FF706}"/>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3599635647" sldId="2147483669"/>
              <ac:spMk id="3" creationId="{FABC5992-2564-D247-A92E-348C971FC342}"/>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3599635647" sldId="2147483669"/>
              <ac:spMk id="4" creationId="{02E1979B-AA03-D842-9685-C2761CF8D6D9}"/>
            </ac:spMkLst>
          </pc:spChg>
        </pc:sldLayoutChg>
        <pc:sldLayoutChg chg="modSp add del">
          <pc:chgData name="Domanski, Nicole" userId="S::nicole.domanski@ubc.ca::065b6bd2-2fe7-459e-92a2-30119147afcc" providerId="AD" clId="Web-{4B733A3E-CE92-C863-7761-447375B34FFD}" dt="2023-06-30T18:28:25.455" v="17"/>
          <pc:sldLayoutMkLst>
            <pc:docMk/>
            <pc:sldMasterMk cId="2511470694" sldId="2147483661"/>
            <pc:sldLayoutMk cId="1643881965" sldId="2147483670"/>
          </pc:sldLayoutMkLst>
          <pc:spChg chg="mod">
            <ac:chgData name="Domanski, Nicole" userId="S::nicole.domanski@ubc.ca::065b6bd2-2fe7-459e-92a2-30119147afcc" providerId="AD" clId="Web-{4B733A3E-CE92-C863-7761-447375B34FFD}" dt="2023-06-30T18:28:25.455" v="17"/>
            <ac:spMkLst>
              <pc:docMk/>
              <pc:sldMasterMk cId="2511470694" sldId="2147483661"/>
              <pc:sldLayoutMk cId="1643881965" sldId="2147483670"/>
              <ac:spMk id="2" creationId="{3F175CB5-E5D4-8B4E-90EB-C7FD2ECEFF25}"/>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1643881965" sldId="2147483670"/>
              <ac:spMk id="3" creationId="{48DBA9DC-0C96-C541-ACF9-767E40FC81CA}"/>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1643881965" sldId="2147483670"/>
              <ac:spMk id="4" creationId="{3595A0A3-E32E-114B-89DB-52F8756CAE78}"/>
            </ac:spMkLst>
          </pc:spChg>
        </pc:sldLayoutChg>
        <pc:sldLayoutChg chg="add del">
          <pc:chgData name="Domanski, Nicole" userId="S::nicole.domanski@ubc.ca::065b6bd2-2fe7-459e-92a2-30119147afcc" providerId="AD" clId="Web-{4B733A3E-CE92-C863-7761-447375B34FFD}" dt="2023-06-30T18:28:24.580" v="16"/>
          <pc:sldLayoutMkLst>
            <pc:docMk/>
            <pc:sldMasterMk cId="2511470694" sldId="2147483661"/>
            <pc:sldLayoutMk cId="2009429425" sldId="2147483671"/>
          </pc:sldLayoutMkLst>
        </pc:sldLayoutChg>
        <pc:sldLayoutChg chg="modSp add del">
          <pc:chgData name="Domanski, Nicole" userId="S::nicole.domanski@ubc.ca::065b6bd2-2fe7-459e-92a2-30119147afcc" providerId="AD" clId="Web-{4B733A3E-CE92-C863-7761-447375B34FFD}" dt="2023-06-30T18:28:25.455" v="17"/>
          <pc:sldLayoutMkLst>
            <pc:docMk/>
            <pc:sldMasterMk cId="2511470694" sldId="2147483661"/>
            <pc:sldLayoutMk cId="2170115594" sldId="2147483672"/>
          </pc:sldLayoutMkLst>
          <pc:spChg chg="mod">
            <ac:chgData name="Domanski, Nicole" userId="S::nicole.domanski@ubc.ca::065b6bd2-2fe7-459e-92a2-30119147afcc" providerId="AD" clId="Web-{4B733A3E-CE92-C863-7761-447375B34FFD}" dt="2023-06-30T18:28:25.455" v="17"/>
            <ac:spMkLst>
              <pc:docMk/>
              <pc:sldMasterMk cId="2511470694" sldId="2147483661"/>
              <pc:sldLayoutMk cId="2170115594" sldId="2147483672"/>
              <ac:spMk id="2" creationId="{6ABCBA95-FFEC-084F-9C51-39F47D0F42F1}"/>
            </ac:spMkLst>
          </pc:spChg>
          <pc:spChg chg="mod">
            <ac:chgData name="Domanski, Nicole" userId="S::nicole.domanski@ubc.ca::065b6bd2-2fe7-459e-92a2-30119147afcc" providerId="AD" clId="Web-{4B733A3E-CE92-C863-7761-447375B34FFD}" dt="2023-06-30T18:28:25.455" v="17"/>
            <ac:spMkLst>
              <pc:docMk/>
              <pc:sldMasterMk cId="2511470694" sldId="2147483661"/>
              <pc:sldLayoutMk cId="2170115594" sldId="2147483672"/>
              <ac:spMk id="3" creationId="{FF322DCA-5DF7-DD40-B8A2-998D3D7C3EDE}"/>
            </ac:spMkLst>
          </pc:spChg>
        </pc:sldLayoutChg>
      </pc:sldMasterChg>
      <pc:sldMasterChg chg="modSp add addSldLayout modSldLayout">
        <pc:chgData name="Domanski, Nicole" userId="S::nicole.domanski@ubc.ca::065b6bd2-2fe7-459e-92a2-30119147afcc" providerId="AD" clId="Web-{4B733A3E-CE92-C863-7761-447375B34FFD}" dt="2023-06-30T18:28:25.455" v="17"/>
        <pc:sldMasterMkLst>
          <pc:docMk/>
          <pc:sldMasterMk cId="0" sldId="2147484187"/>
        </pc:sldMasterMkLst>
        <pc:spChg chg="mod">
          <ac:chgData name="Domanski, Nicole" userId="S::nicole.domanski@ubc.ca::065b6bd2-2fe7-459e-92a2-30119147afcc" providerId="AD" clId="Web-{4B733A3E-CE92-C863-7761-447375B34FFD}" dt="2023-06-30T18:28:25.455" v="17"/>
          <ac:spMkLst>
            <pc:docMk/>
            <pc:sldMasterMk cId="0" sldId="2147484187"/>
            <ac:spMk id="4" creationId="{2468A97A-DC34-B024-1A83-043338930E4C}"/>
          </ac:spMkLst>
        </pc:spChg>
        <pc:spChg chg="mod">
          <ac:chgData name="Domanski, Nicole" userId="S::nicole.domanski@ubc.ca::065b6bd2-2fe7-459e-92a2-30119147afcc" providerId="AD" clId="Web-{4B733A3E-CE92-C863-7761-447375B34FFD}" dt="2023-06-30T18:28:25.455" v="17"/>
          <ac:spMkLst>
            <pc:docMk/>
            <pc:sldMasterMk cId="0" sldId="2147484187"/>
            <ac:spMk id="5" creationId="{64FC5276-2ADB-F8C5-F110-9217D7E82B03}"/>
          </ac:spMkLst>
        </pc:spChg>
        <pc:spChg chg="mod">
          <ac:chgData name="Domanski, Nicole" userId="S::nicole.domanski@ubc.ca::065b6bd2-2fe7-459e-92a2-30119147afcc" providerId="AD" clId="Web-{4B733A3E-CE92-C863-7761-447375B34FFD}" dt="2023-06-30T18:28:25.455" v="17"/>
          <ac:spMkLst>
            <pc:docMk/>
            <pc:sldMasterMk cId="0" sldId="2147484187"/>
            <ac:spMk id="6" creationId="{707AC0D0-46F1-02F3-4DFC-1DABC3EA9662}"/>
          </ac:spMkLst>
        </pc:spChg>
        <pc:spChg chg="mod">
          <ac:chgData name="Domanski, Nicole" userId="S::nicole.domanski@ubc.ca::065b6bd2-2fe7-459e-92a2-30119147afcc" providerId="AD" clId="Web-{4B733A3E-CE92-C863-7761-447375B34FFD}" dt="2023-06-30T18:28:25.455" v="17"/>
          <ac:spMkLst>
            <pc:docMk/>
            <pc:sldMasterMk cId="0" sldId="2147484187"/>
            <ac:spMk id="1026" creationId="{60F19CE7-1362-B12E-5393-E217B4147D85}"/>
          </ac:spMkLst>
        </pc:spChg>
        <pc:spChg chg="mod">
          <ac:chgData name="Domanski, Nicole" userId="S::nicole.domanski@ubc.ca::065b6bd2-2fe7-459e-92a2-30119147afcc" providerId="AD" clId="Web-{4B733A3E-CE92-C863-7761-447375B34FFD}" dt="2023-06-30T18:28:25.455" v="17"/>
          <ac:spMkLst>
            <pc:docMk/>
            <pc:sldMasterMk cId="0" sldId="2147484187"/>
            <ac:spMk id="1027" creationId="{E6F0D9EF-4CDE-5507-C65A-F4A0BFBEB259}"/>
          </ac:spMkLst>
        </pc:spChg>
        <pc:sldLayoutChg chg="modSp add">
          <pc:chgData name="Domanski, Nicole" userId="S::nicole.domanski@ubc.ca::065b6bd2-2fe7-459e-92a2-30119147afcc" providerId="AD" clId="Web-{4B733A3E-CE92-C863-7761-447375B34FFD}" dt="2023-06-30T18:28:25.455" v="17"/>
          <pc:sldLayoutMkLst>
            <pc:docMk/>
            <pc:sldMasterMk cId="0" sldId="2147484187"/>
            <pc:sldLayoutMk cId="3481156006" sldId="2147484181"/>
          </pc:sldLayoutMkLst>
          <pc:spChg chg="mod">
            <ac:chgData name="Domanski, Nicole" userId="S::nicole.domanski@ubc.ca::065b6bd2-2fe7-459e-92a2-30119147afcc" providerId="AD" clId="Web-{4B733A3E-CE92-C863-7761-447375B34FFD}" dt="2023-06-30T18:28:25.455" v="17"/>
            <ac:spMkLst>
              <pc:docMk/>
              <pc:sldMasterMk cId="0" sldId="2147484187"/>
              <pc:sldLayoutMk cId="3481156006" sldId="2147484181"/>
              <ac:spMk id="2" creationId="{00000000-0000-0000-0000-000000000000}"/>
            </ac:spMkLst>
          </pc:spChg>
          <pc:spChg chg="mod">
            <ac:chgData name="Domanski, Nicole" userId="S::nicole.domanski@ubc.ca::065b6bd2-2fe7-459e-92a2-30119147afcc" providerId="AD" clId="Web-{4B733A3E-CE92-C863-7761-447375B34FFD}" dt="2023-06-30T18:28:25.455" v="17"/>
            <ac:spMkLst>
              <pc:docMk/>
              <pc:sldMasterMk cId="0" sldId="2147484187"/>
              <pc:sldLayoutMk cId="3481156006" sldId="2147484181"/>
              <ac:spMk id="3" creationId="{00000000-0000-0000-0000-000000000000}"/>
            </ac:spMkLst>
          </pc:spChg>
        </pc:sldLayoutChg>
        <pc:sldLayoutChg chg="modSp add">
          <pc:chgData name="Domanski, Nicole" userId="S::nicole.domanski@ubc.ca::065b6bd2-2fe7-459e-92a2-30119147afcc" providerId="AD" clId="Web-{4B733A3E-CE92-C863-7761-447375B34FFD}" dt="2023-06-30T18:28:25.455" v="17"/>
          <pc:sldLayoutMkLst>
            <pc:docMk/>
            <pc:sldMasterMk cId="0" sldId="2147484187"/>
            <pc:sldLayoutMk cId="1145895605" sldId="2147484182"/>
          </pc:sldLayoutMkLst>
          <pc:spChg chg="mod">
            <ac:chgData name="Domanski, Nicole" userId="S::nicole.domanski@ubc.ca::065b6bd2-2fe7-459e-92a2-30119147afcc" providerId="AD" clId="Web-{4B733A3E-CE92-C863-7761-447375B34FFD}" dt="2023-06-30T18:28:25.455" v="17"/>
            <ac:spMkLst>
              <pc:docMk/>
              <pc:sldMasterMk cId="0" sldId="2147484187"/>
              <pc:sldLayoutMk cId="1145895605" sldId="2147484182"/>
              <ac:spMk id="5" creationId="{E8D06E72-6284-992B-1CA0-71F8A0584380}"/>
            </ac:spMkLst>
          </pc:spChg>
          <pc:spChg chg="mod">
            <ac:chgData name="Domanski, Nicole" userId="S::nicole.domanski@ubc.ca::065b6bd2-2fe7-459e-92a2-30119147afcc" providerId="AD" clId="Web-{4B733A3E-CE92-C863-7761-447375B34FFD}" dt="2023-06-30T18:28:25.455" v="17"/>
            <ac:spMkLst>
              <pc:docMk/>
              <pc:sldMasterMk cId="0" sldId="2147484187"/>
              <pc:sldLayoutMk cId="1145895605" sldId="2147484182"/>
              <ac:spMk id="6" creationId="{1D730D0F-EB9E-1DE9-FD78-43760CD369CD}"/>
            </ac:spMkLst>
          </pc:spChg>
          <pc:spChg chg="mod">
            <ac:chgData name="Domanski, Nicole" userId="S::nicole.domanski@ubc.ca::065b6bd2-2fe7-459e-92a2-30119147afcc" providerId="AD" clId="Web-{4B733A3E-CE92-C863-7761-447375B34FFD}" dt="2023-06-30T18:28:25.455" v="17"/>
            <ac:spMkLst>
              <pc:docMk/>
              <pc:sldMasterMk cId="0" sldId="2147484187"/>
              <pc:sldLayoutMk cId="1145895605" sldId="2147484182"/>
              <ac:spMk id="7" creationId="{0D148C42-411E-2ABE-E7EA-6B9D3E638119}"/>
            </ac:spMkLst>
          </pc:spChg>
        </pc:sldLayoutChg>
        <pc:sldLayoutChg chg="modSp add">
          <pc:chgData name="Domanski, Nicole" userId="S::nicole.domanski@ubc.ca::065b6bd2-2fe7-459e-92a2-30119147afcc" providerId="AD" clId="Web-{4B733A3E-CE92-C863-7761-447375B34FFD}" dt="2023-06-30T18:28:25.455" v="17"/>
          <pc:sldLayoutMkLst>
            <pc:docMk/>
            <pc:sldMasterMk cId="0" sldId="2147484187"/>
            <pc:sldLayoutMk cId="3702592779" sldId="2147484183"/>
          </pc:sldLayoutMkLst>
          <pc:spChg chg="mod">
            <ac:chgData name="Domanski, Nicole" userId="S::nicole.domanski@ubc.ca::065b6bd2-2fe7-459e-92a2-30119147afcc" providerId="AD" clId="Web-{4B733A3E-CE92-C863-7761-447375B34FFD}" dt="2023-06-30T18:28:25.455" v="17"/>
            <ac:spMkLst>
              <pc:docMk/>
              <pc:sldMasterMk cId="0" sldId="2147484187"/>
              <pc:sldLayoutMk cId="3702592779" sldId="2147484183"/>
              <ac:spMk id="3" creationId="{00000000-0000-0000-0000-000000000000}"/>
            </ac:spMkLst>
          </pc:spChg>
          <pc:spChg chg="mod">
            <ac:chgData name="Domanski, Nicole" userId="S::nicole.domanski@ubc.ca::065b6bd2-2fe7-459e-92a2-30119147afcc" providerId="AD" clId="Web-{4B733A3E-CE92-C863-7761-447375B34FFD}" dt="2023-06-30T18:28:25.455" v="17"/>
            <ac:spMkLst>
              <pc:docMk/>
              <pc:sldMasterMk cId="0" sldId="2147484187"/>
              <pc:sldLayoutMk cId="3702592779" sldId="2147484183"/>
              <ac:spMk id="4" creationId="{00000000-0000-0000-0000-000000000000}"/>
            </ac:spMkLst>
          </pc:spChg>
          <pc:spChg chg="mod">
            <ac:chgData name="Domanski, Nicole" userId="S::nicole.domanski@ubc.ca::065b6bd2-2fe7-459e-92a2-30119147afcc" providerId="AD" clId="Web-{4B733A3E-CE92-C863-7761-447375B34FFD}" dt="2023-06-30T18:28:25.455" v="17"/>
            <ac:spMkLst>
              <pc:docMk/>
              <pc:sldMasterMk cId="0" sldId="2147484187"/>
              <pc:sldLayoutMk cId="3702592779" sldId="2147484183"/>
              <ac:spMk id="6" creationId="{40FCBDC6-D4FD-2165-76FD-FB1B08CBD885}"/>
            </ac:spMkLst>
          </pc:spChg>
          <pc:spChg chg="mod">
            <ac:chgData name="Domanski, Nicole" userId="S::nicole.domanski@ubc.ca::065b6bd2-2fe7-459e-92a2-30119147afcc" providerId="AD" clId="Web-{4B733A3E-CE92-C863-7761-447375B34FFD}" dt="2023-06-30T18:28:25.455" v="17"/>
            <ac:spMkLst>
              <pc:docMk/>
              <pc:sldMasterMk cId="0" sldId="2147484187"/>
              <pc:sldLayoutMk cId="3702592779" sldId="2147484183"/>
              <ac:spMk id="7" creationId="{EA6DBAF6-B165-06B8-62D6-6ABF09BD4ADD}"/>
            </ac:spMkLst>
          </pc:spChg>
          <pc:spChg chg="mod">
            <ac:chgData name="Domanski, Nicole" userId="S::nicole.domanski@ubc.ca::065b6bd2-2fe7-459e-92a2-30119147afcc" providerId="AD" clId="Web-{4B733A3E-CE92-C863-7761-447375B34FFD}" dt="2023-06-30T18:28:25.455" v="17"/>
            <ac:spMkLst>
              <pc:docMk/>
              <pc:sldMasterMk cId="0" sldId="2147484187"/>
              <pc:sldLayoutMk cId="3702592779" sldId="2147484183"/>
              <ac:spMk id="8" creationId="{8BDA223E-2104-8184-BDEA-E7294C0EBAD0}"/>
            </ac:spMkLst>
          </pc:spChg>
        </pc:sldLayoutChg>
        <pc:sldLayoutChg chg="modSp add">
          <pc:chgData name="Domanski, Nicole" userId="S::nicole.domanski@ubc.ca::065b6bd2-2fe7-459e-92a2-30119147afcc" providerId="AD" clId="Web-{4B733A3E-CE92-C863-7761-447375B34FFD}" dt="2023-06-30T18:28:25.455" v="17"/>
          <pc:sldLayoutMkLst>
            <pc:docMk/>
            <pc:sldMasterMk cId="0" sldId="2147484187"/>
            <pc:sldLayoutMk cId="909763907" sldId="2147484184"/>
          </pc:sldLayoutMkLst>
          <pc:spChg chg="mod">
            <ac:chgData name="Domanski, Nicole" userId="S::nicole.domanski@ubc.ca::065b6bd2-2fe7-459e-92a2-30119147afcc" providerId="AD" clId="Web-{4B733A3E-CE92-C863-7761-447375B34FFD}" dt="2023-06-30T18:28:25.455" v="17"/>
            <ac:spMkLst>
              <pc:docMk/>
              <pc:sldMasterMk cId="0" sldId="2147484187"/>
              <pc:sldLayoutMk cId="909763907" sldId="2147484184"/>
              <ac:spMk id="3" creationId="{BBFA4465-D9FD-1B97-A963-04FF1C1FF3B4}"/>
            </ac:spMkLst>
          </pc:spChg>
          <pc:spChg chg="mod">
            <ac:chgData name="Domanski, Nicole" userId="S::nicole.domanski@ubc.ca::065b6bd2-2fe7-459e-92a2-30119147afcc" providerId="AD" clId="Web-{4B733A3E-CE92-C863-7761-447375B34FFD}" dt="2023-06-30T18:28:25.455" v="17"/>
            <ac:spMkLst>
              <pc:docMk/>
              <pc:sldMasterMk cId="0" sldId="2147484187"/>
              <pc:sldLayoutMk cId="909763907" sldId="2147484184"/>
              <ac:spMk id="4" creationId="{C0551FF3-A868-DCCB-A891-4EA38B195BD8}"/>
            </ac:spMkLst>
          </pc:spChg>
          <pc:spChg chg="mod">
            <ac:chgData name="Domanski, Nicole" userId="S::nicole.domanski@ubc.ca::065b6bd2-2fe7-459e-92a2-30119147afcc" providerId="AD" clId="Web-{4B733A3E-CE92-C863-7761-447375B34FFD}" dt="2023-06-30T18:28:25.455" v="17"/>
            <ac:spMkLst>
              <pc:docMk/>
              <pc:sldMasterMk cId="0" sldId="2147484187"/>
              <pc:sldLayoutMk cId="909763907" sldId="2147484184"/>
              <ac:spMk id="5" creationId="{4BA4B55E-0D8E-E34C-6B35-FB94F0BC5823}"/>
            </ac:spMkLst>
          </pc:spChg>
        </pc:sldLayoutChg>
        <pc:sldLayoutChg chg="modSp add">
          <pc:chgData name="Domanski, Nicole" userId="S::nicole.domanski@ubc.ca::065b6bd2-2fe7-459e-92a2-30119147afcc" providerId="AD" clId="Web-{4B733A3E-CE92-C863-7761-447375B34FFD}" dt="2023-06-30T18:28:25.455" v="17"/>
          <pc:sldLayoutMkLst>
            <pc:docMk/>
            <pc:sldMasterMk cId="0" sldId="2147484187"/>
            <pc:sldLayoutMk cId="925289576" sldId="2147484185"/>
          </pc:sldLayoutMkLst>
          <pc:spChg chg="mod">
            <ac:chgData name="Domanski, Nicole" userId="S::nicole.domanski@ubc.ca::065b6bd2-2fe7-459e-92a2-30119147afcc" providerId="AD" clId="Web-{4B733A3E-CE92-C863-7761-447375B34FFD}" dt="2023-06-30T18:28:25.455" v="17"/>
            <ac:spMkLst>
              <pc:docMk/>
              <pc:sldMasterMk cId="0" sldId="2147484187"/>
              <pc:sldLayoutMk cId="925289576" sldId="2147484185"/>
              <ac:spMk id="2" creationId="{00000000-0000-0000-0000-000000000000}"/>
            </ac:spMkLst>
          </pc:spChg>
          <pc:spChg chg="mod">
            <ac:chgData name="Domanski, Nicole" userId="S::nicole.domanski@ubc.ca::065b6bd2-2fe7-459e-92a2-30119147afcc" providerId="AD" clId="Web-{4B733A3E-CE92-C863-7761-447375B34FFD}" dt="2023-06-30T18:28:25.455" v="17"/>
            <ac:spMkLst>
              <pc:docMk/>
              <pc:sldMasterMk cId="0" sldId="2147484187"/>
              <pc:sldLayoutMk cId="925289576" sldId="2147484185"/>
              <ac:spMk id="3" creationId="{00000000-0000-0000-0000-000000000000}"/>
            </ac:spMkLst>
          </pc:spChg>
          <pc:spChg chg="mod">
            <ac:chgData name="Domanski, Nicole" userId="S::nicole.domanski@ubc.ca::065b6bd2-2fe7-459e-92a2-30119147afcc" providerId="AD" clId="Web-{4B733A3E-CE92-C863-7761-447375B34FFD}" dt="2023-06-30T18:28:25.455" v="17"/>
            <ac:spMkLst>
              <pc:docMk/>
              <pc:sldMasterMk cId="0" sldId="2147484187"/>
              <pc:sldLayoutMk cId="925289576" sldId="2147484185"/>
              <ac:spMk id="4" creationId="{00000000-0000-0000-0000-000000000000}"/>
            </ac:spMkLst>
          </pc:spChg>
          <pc:spChg chg="mod">
            <ac:chgData name="Domanski, Nicole" userId="S::nicole.domanski@ubc.ca::065b6bd2-2fe7-459e-92a2-30119147afcc" providerId="AD" clId="Web-{4B733A3E-CE92-C863-7761-447375B34FFD}" dt="2023-06-30T18:28:25.455" v="17"/>
            <ac:spMkLst>
              <pc:docMk/>
              <pc:sldMasterMk cId="0" sldId="2147484187"/>
              <pc:sldLayoutMk cId="925289576" sldId="2147484185"/>
              <ac:spMk id="6" creationId="{FD8B1500-7733-E3B6-5918-CAFB343B8273}"/>
            </ac:spMkLst>
          </pc:spChg>
          <pc:spChg chg="mod">
            <ac:chgData name="Domanski, Nicole" userId="S::nicole.domanski@ubc.ca::065b6bd2-2fe7-459e-92a2-30119147afcc" providerId="AD" clId="Web-{4B733A3E-CE92-C863-7761-447375B34FFD}" dt="2023-06-30T18:28:25.455" v="17"/>
            <ac:spMkLst>
              <pc:docMk/>
              <pc:sldMasterMk cId="0" sldId="2147484187"/>
              <pc:sldLayoutMk cId="925289576" sldId="2147484185"/>
              <ac:spMk id="7" creationId="{830C9218-47ED-5920-751C-247A0ABB5486}"/>
            </ac:spMkLst>
          </pc:spChg>
          <pc:spChg chg="mod">
            <ac:chgData name="Domanski, Nicole" userId="S::nicole.domanski@ubc.ca::065b6bd2-2fe7-459e-92a2-30119147afcc" providerId="AD" clId="Web-{4B733A3E-CE92-C863-7761-447375B34FFD}" dt="2023-06-30T18:28:25.455" v="17"/>
            <ac:spMkLst>
              <pc:docMk/>
              <pc:sldMasterMk cId="0" sldId="2147484187"/>
              <pc:sldLayoutMk cId="925289576" sldId="2147484185"/>
              <ac:spMk id="8" creationId="{B1C8AF5E-ED52-253B-398C-E18CF3A11053}"/>
            </ac:spMkLst>
          </pc:spChg>
        </pc:sldLayoutChg>
        <pc:sldLayoutChg chg="modSp add">
          <pc:chgData name="Domanski, Nicole" userId="S::nicole.domanski@ubc.ca::065b6bd2-2fe7-459e-92a2-30119147afcc" providerId="AD" clId="Web-{4B733A3E-CE92-C863-7761-447375B34FFD}" dt="2023-06-30T18:28:25.455" v="17"/>
          <pc:sldLayoutMkLst>
            <pc:docMk/>
            <pc:sldMasterMk cId="0" sldId="2147484187"/>
            <pc:sldLayoutMk cId="760291654" sldId="2147484186"/>
          </pc:sldLayoutMkLst>
          <pc:spChg chg="mod">
            <ac:chgData name="Domanski, Nicole" userId="S::nicole.domanski@ubc.ca::065b6bd2-2fe7-459e-92a2-30119147afcc" providerId="AD" clId="Web-{4B733A3E-CE92-C863-7761-447375B34FFD}" dt="2023-06-30T18:28:25.455" v="17"/>
            <ac:spMkLst>
              <pc:docMk/>
              <pc:sldMasterMk cId="0" sldId="2147484187"/>
              <pc:sldLayoutMk cId="760291654" sldId="2147484186"/>
              <ac:spMk id="3" creationId="{00000000-0000-0000-0000-000000000000}"/>
            </ac:spMkLst>
          </pc:spChg>
        </pc:sldLayoutChg>
      </pc:sldMasterChg>
      <pc:sldMasterChg chg="add del addSldLayout delSldLayout modSldLayout">
        <pc:chgData name="Domanski, Nicole" userId="S::nicole.domanski@ubc.ca::065b6bd2-2fe7-459e-92a2-30119147afcc" providerId="AD" clId="Web-{4B733A3E-CE92-C863-7761-447375B34FFD}" dt="2023-06-30T18:28:24.580" v="16"/>
        <pc:sldMasterMkLst>
          <pc:docMk/>
          <pc:sldMasterMk cId="3870789488" sldId="2147484188"/>
        </pc:sldMasterMkLst>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3722360171" sldId="2147484189"/>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3618051877" sldId="2147484190"/>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3476325535" sldId="2147484191"/>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1334702006" sldId="2147484192"/>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695386720" sldId="2147484193"/>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389067591" sldId="2147484194"/>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3751541142" sldId="2147484195"/>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2627215521" sldId="2147484196"/>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3482924028" sldId="2147484197"/>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1121007870" sldId="2147484198"/>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1756102554" sldId="2147484199"/>
          </pc:sldLayoutMkLst>
        </pc:sldLayoutChg>
        <pc:sldLayoutChg chg="add del mod replId">
          <pc:chgData name="Domanski, Nicole" userId="S::nicole.domanski@ubc.ca::065b6bd2-2fe7-459e-92a2-30119147afcc" providerId="AD" clId="Web-{4B733A3E-CE92-C863-7761-447375B34FFD}" dt="2023-06-30T18:28:24.580" v="16"/>
          <pc:sldLayoutMkLst>
            <pc:docMk/>
            <pc:sldMasterMk cId="3870789488" sldId="2147484188"/>
            <pc:sldLayoutMk cId="734452575" sldId="2147484200"/>
          </pc:sldLayoutMkLst>
        </pc:sldLayoutChg>
      </pc:sldMasterChg>
    </pc:docChg>
  </pc:docChgLst>
  <pc:docChgLst>
    <pc:chgData name="leung72@student.ubc.ca" userId="S::leung72@student.ubc.ca::8ba00fdc-0646-41d8-b121-ca613b76234f" providerId="AD" clId="Web-{96BD7614-9428-DBCB-EC1D-F973C72DAA44}"/>
    <pc:docChg chg="modSld">
      <pc:chgData name="leung72@student.ubc.ca" userId="S::leung72@student.ubc.ca::8ba00fdc-0646-41d8-b121-ca613b76234f" providerId="AD" clId="Web-{96BD7614-9428-DBCB-EC1D-F973C72DAA44}" dt="2023-06-27T21:13:53.019" v="86"/>
      <pc:docMkLst>
        <pc:docMk/>
      </pc:docMkLst>
      <pc:sldChg chg="addSp delSp modSp addAnim delAnim modAnim modNotes">
        <pc:chgData name="leung72@student.ubc.ca" userId="S::leung72@student.ubc.ca::8ba00fdc-0646-41d8-b121-ca613b76234f" providerId="AD" clId="Web-{96BD7614-9428-DBCB-EC1D-F973C72DAA44}" dt="2023-06-27T21:13:53.019" v="86"/>
        <pc:sldMkLst>
          <pc:docMk/>
          <pc:sldMk cId="927035403" sldId="302"/>
        </pc:sldMkLst>
        <pc:spChg chg="add del mod">
          <ac:chgData name="leung72@student.ubc.ca" userId="S::leung72@student.ubc.ca::8ba00fdc-0646-41d8-b121-ca613b76234f" providerId="AD" clId="Web-{96BD7614-9428-DBCB-EC1D-F973C72DAA44}" dt="2023-06-27T21:12:24.440" v="57" actId="20577"/>
          <ac:spMkLst>
            <pc:docMk/>
            <pc:sldMk cId="927035403" sldId="302"/>
            <ac:spMk id="3" creationId="{0CE18703-83DD-6B48-91D3-0898DD088F4C}"/>
          </ac:spMkLst>
        </pc:spChg>
        <pc:spChg chg="add del mod">
          <ac:chgData name="leung72@student.ubc.ca" userId="S::leung72@student.ubc.ca::8ba00fdc-0646-41d8-b121-ca613b76234f" providerId="AD" clId="Web-{96BD7614-9428-DBCB-EC1D-F973C72DAA44}" dt="2023-06-27T21:05:29.544" v="15"/>
          <ac:spMkLst>
            <pc:docMk/>
            <pc:sldMk cId="927035403" sldId="302"/>
            <ac:spMk id="4" creationId="{900E7138-7D03-1648-15E7-3AB34D334513}"/>
          </ac:spMkLst>
        </pc:spChg>
        <pc:spChg chg="add del mod">
          <ac:chgData name="leung72@student.ubc.ca" userId="S::leung72@student.ubc.ca::8ba00fdc-0646-41d8-b121-ca613b76234f" providerId="AD" clId="Web-{96BD7614-9428-DBCB-EC1D-F973C72DAA44}" dt="2023-06-27T21:08:41.374" v="30"/>
          <ac:spMkLst>
            <pc:docMk/>
            <pc:sldMk cId="927035403" sldId="302"/>
            <ac:spMk id="7" creationId="{3E135139-F3E5-6724-FADA-1EE107778DF9}"/>
          </ac:spMkLst>
        </pc:spChg>
        <pc:spChg chg="add del mod">
          <ac:chgData name="leung72@student.ubc.ca" userId="S::leung72@student.ubc.ca::8ba00fdc-0646-41d8-b121-ca613b76234f" providerId="AD" clId="Web-{96BD7614-9428-DBCB-EC1D-F973C72DAA44}" dt="2023-06-27T21:09:53.922" v="42"/>
          <ac:spMkLst>
            <pc:docMk/>
            <pc:sldMk cId="927035403" sldId="302"/>
            <ac:spMk id="9" creationId="{084A7219-1AC3-198C-281C-158F65ACD800}"/>
          </ac:spMkLst>
        </pc:spChg>
        <pc:spChg chg="add mod">
          <ac:chgData name="leung72@student.ubc.ca" userId="S::leung72@student.ubc.ca::8ba00fdc-0646-41d8-b121-ca613b76234f" providerId="AD" clId="Web-{96BD7614-9428-DBCB-EC1D-F973C72DAA44}" dt="2023-06-27T21:12:53.612" v="64"/>
          <ac:spMkLst>
            <pc:docMk/>
            <pc:sldMk cId="927035403" sldId="302"/>
            <ac:spMk id="10" creationId="{366C0657-441F-73B8-7025-5D8FF5B49C38}"/>
          </ac:spMkLst>
        </pc:spChg>
      </pc:sldChg>
    </pc:docChg>
  </pc:docChgLst>
  <pc:docChgLst>
    <pc:chgData name="leung72@student.ubc.ca" userId="S::leung72@student.ubc.ca::8ba00fdc-0646-41d8-b121-ca613b76234f" providerId="AD" clId="Web-{D90B06AE-B953-FEA7-0742-AC11FD081673}"/>
    <pc:docChg chg="modSld">
      <pc:chgData name="leung72@student.ubc.ca" userId="S::leung72@student.ubc.ca::8ba00fdc-0646-41d8-b121-ca613b76234f" providerId="AD" clId="Web-{D90B06AE-B953-FEA7-0742-AC11FD081673}" dt="2023-06-27T18:30:58.652" v="35"/>
      <pc:docMkLst>
        <pc:docMk/>
      </pc:docMkLst>
      <pc:sldChg chg="delSp">
        <pc:chgData name="leung72@student.ubc.ca" userId="S::leung72@student.ubc.ca::8ba00fdc-0646-41d8-b121-ca613b76234f" providerId="AD" clId="Web-{D90B06AE-B953-FEA7-0742-AC11FD081673}" dt="2023-06-27T18:28:39.856" v="18"/>
        <pc:sldMkLst>
          <pc:docMk/>
          <pc:sldMk cId="3034972827" sldId="269"/>
        </pc:sldMkLst>
        <pc:picChg chg="del">
          <ac:chgData name="leung72@student.ubc.ca" userId="S::leung72@student.ubc.ca::8ba00fdc-0646-41d8-b121-ca613b76234f" providerId="AD" clId="Web-{D90B06AE-B953-FEA7-0742-AC11FD081673}" dt="2023-06-27T18:28:39.856" v="18"/>
          <ac:picMkLst>
            <pc:docMk/>
            <pc:sldMk cId="3034972827" sldId="269"/>
            <ac:picMk id="48132" creationId="{E24D788E-720B-E94E-9093-4813093661C3}"/>
          </ac:picMkLst>
        </pc:picChg>
      </pc:sldChg>
      <pc:sldChg chg="delSp">
        <pc:chgData name="leung72@student.ubc.ca" userId="S::leung72@student.ubc.ca::8ba00fdc-0646-41d8-b121-ca613b76234f" providerId="AD" clId="Web-{D90B06AE-B953-FEA7-0742-AC11FD081673}" dt="2023-06-27T18:30:29.965" v="25"/>
        <pc:sldMkLst>
          <pc:docMk/>
          <pc:sldMk cId="3796383852" sldId="270"/>
        </pc:sldMkLst>
        <pc:spChg chg="del">
          <ac:chgData name="leung72@student.ubc.ca" userId="S::leung72@student.ubc.ca::8ba00fdc-0646-41d8-b121-ca613b76234f" providerId="AD" clId="Web-{D90B06AE-B953-FEA7-0742-AC11FD081673}" dt="2023-06-27T18:30:29.121" v="24"/>
          <ac:spMkLst>
            <pc:docMk/>
            <pc:sldMk cId="3796383852" sldId="270"/>
            <ac:spMk id="3" creationId="{3D1BB2D7-BA6E-C10D-9DB1-CF60C9D6E8CB}"/>
          </ac:spMkLst>
        </pc:spChg>
        <pc:picChg chg="del">
          <ac:chgData name="leung72@student.ubc.ca" userId="S::leung72@student.ubc.ca::8ba00fdc-0646-41d8-b121-ca613b76234f" providerId="AD" clId="Web-{D90B06AE-B953-FEA7-0742-AC11FD081673}" dt="2023-06-27T18:30:29.965" v="25"/>
          <ac:picMkLst>
            <pc:docMk/>
            <pc:sldMk cId="3796383852" sldId="270"/>
            <ac:picMk id="2" creationId="{68812D6A-5E1D-3E4F-B664-A20AD79A02EF}"/>
          </ac:picMkLst>
        </pc:picChg>
      </pc:sldChg>
      <pc:sldChg chg="delSp">
        <pc:chgData name="leung72@student.ubc.ca" userId="S::leung72@student.ubc.ca::8ba00fdc-0646-41d8-b121-ca613b76234f" providerId="AD" clId="Web-{D90B06AE-B953-FEA7-0742-AC11FD081673}" dt="2023-06-27T18:28:53.590" v="19"/>
        <pc:sldMkLst>
          <pc:docMk/>
          <pc:sldMk cId="2734011549" sldId="279"/>
        </pc:sldMkLst>
        <pc:picChg chg="del">
          <ac:chgData name="leung72@student.ubc.ca" userId="S::leung72@student.ubc.ca::8ba00fdc-0646-41d8-b121-ca613b76234f" providerId="AD" clId="Web-{D90B06AE-B953-FEA7-0742-AC11FD081673}" dt="2023-06-27T18:28:53.590" v="19"/>
          <ac:picMkLst>
            <pc:docMk/>
            <pc:sldMk cId="2734011549" sldId="279"/>
            <ac:picMk id="52227" creationId="{E1321249-DC90-BE4D-B67A-32BB4D194AA6}"/>
          </ac:picMkLst>
        </pc:picChg>
      </pc:sldChg>
      <pc:sldChg chg="modSp">
        <pc:chgData name="leung72@student.ubc.ca" userId="S::leung72@student.ubc.ca::8ba00fdc-0646-41d8-b121-ca613b76234f" providerId="AD" clId="Web-{D90B06AE-B953-FEA7-0742-AC11FD081673}" dt="2023-06-27T18:29:00.090" v="20" actId="1076"/>
        <pc:sldMkLst>
          <pc:docMk/>
          <pc:sldMk cId="601680968" sldId="283"/>
        </pc:sldMkLst>
        <pc:spChg chg="mod">
          <ac:chgData name="leung72@student.ubc.ca" userId="S::leung72@student.ubc.ca::8ba00fdc-0646-41d8-b121-ca613b76234f" providerId="AD" clId="Web-{D90B06AE-B953-FEA7-0742-AC11FD081673}" dt="2023-06-27T18:29:00.090" v="20" actId="1076"/>
          <ac:spMkLst>
            <pc:docMk/>
            <pc:sldMk cId="601680968" sldId="283"/>
            <ac:spMk id="3" creationId="{14C130C2-9963-84BD-049B-DF60B2841CB7}"/>
          </ac:spMkLst>
        </pc:spChg>
      </pc:sldChg>
      <pc:sldChg chg="delSp">
        <pc:chgData name="leung72@student.ubc.ca" userId="S::leung72@student.ubc.ca::8ba00fdc-0646-41d8-b121-ca613b76234f" providerId="AD" clId="Web-{D90B06AE-B953-FEA7-0742-AC11FD081673}" dt="2023-06-27T18:29:53.653" v="23"/>
        <pc:sldMkLst>
          <pc:docMk/>
          <pc:sldMk cId="869669221" sldId="298"/>
        </pc:sldMkLst>
        <pc:picChg chg="del">
          <ac:chgData name="leung72@student.ubc.ca" userId="S::leung72@student.ubc.ca::8ba00fdc-0646-41d8-b121-ca613b76234f" providerId="AD" clId="Web-{D90B06AE-B953-FEA7-0742-AC11FD081673}" dt="2023-06-27T18:29:53.653" v="23"/>
          <ac:picMkLst>
            <pc:docMk/>
            <pc:sldMk cId="869669221" sldId="298"/>
            <ac:picMk id="61443" creationId="{8A2BC612-9C0C-7347-9E6A-6F322C0569FD}"/>
          </ac:picMkLst>
        </pc:picChg>
      </pc:sldChg>
      <pc:sldChg chg="modNotes">
        <pc:chgData name="leung72@student.ubc.ca" userId="S::leung72@student.ubc.ca::8ba00fdc-0646-41d8-b121-ca613b76234f" providerId="AD" clId="Web-{D90B06AE-B953-FEA7-0742-AC11FD081673}" dt="2023-06-27T18:28:29.153" v="17"/>
        <pc:sldMkLst>
          <pc:docMk/>
          <pc:sldMk cId="2164722619" sldId="305"/>
        </pc:sldMkLst>
      </pc:sldChg>
      <pc:sldChg chg="modSp">
        <pc:chgData name="leung72@student.ubc.ca" userId="S::leung72@student.ubc.ca::8ba00fdc-0646-41d8-b121-ca613b76234f" providerId="AD" clId="Web-{D90B06AE-B953-FEA7-0742-AC11FD081673}" dt="2023-06-27T18:26:46.326" v="0" actId="1076"/>
        <pc:sldMkLst>
          <pc:docMk/>
          <pc:sldMk cId="3900289250" sldId="306"/>
        </pc:sldMkLst>
        <pc:spChg chg="mod">
          <ac:chgData name="leung72@student.ubc.ca" userId="S::leung72@student.ubc.ca::8ba00fdc-0646-41d8-b121-ca613b76234f" providerId="AD" clId="Web-{D90B06AE-B953-FEA7-0742-AC11FD081673}" dt="2023-06-27T18:26:46.326" v="0" actId="1076"/>
          <ac:spMkLst>
            <pc:docMk/>
            <pc:sldMk cId="3900289250" sldId="306"/>
            <ac:spMk id="5" creationId="{7A0A3324-8F90-63E8-C70F-8A749EB75763}"/>
          </ac:spMkLst>
        </pc:spChg>
      </pc:sldChg>
      <pc:sldChg chg="delSp modSp">
        <pc:chgData name="leung72@student.ubc.ca" userId="S::leung72@student.ubc.ca::8ba00fdc-0646-41d8-b121-ca613b76234f" providerId="AD" clId="Web-{D90B06AE-B953-FEA7-0742-AC11FD081673}" dt="2023-06-27T18:27:11.419" v="10"/>
        <pc:sldMkLst>
          <pc:docMk/>
          <pc:sldMk cId="4260544621" sldId="307"/>
        </pc:sldMkLst>
        <pc:spChg chg="del">
          <ac:chgData name="leung72@student.ubc.ca" userId="S::leung72@student.ubc.ca::8ba00fdc-0646-41d8-b121-ca613b76234f" providerId="AD" clId="Web-{D90B06AE-B953-FEA7-0742-AC11FD081673}" dt="2023-06-27T18:27:09.107" v="9"/>
          <ac:spMkLst>
            <pc:docMk/>
            <pc:sldMk cId="4260544621" sldId="307"/>
            <ac:spMk id="3" creationId="{8BDFB6E9-EC6B-9429-F572-707EDADF9C8D}"/>
          </ac:spMkLst>
        </pc:spChg>
        <pc:spChg chg="del">
          <ac:chgData name="leung72@student.ubc.ca" userId="S::leung72@student.ubc.ca::8ba00fdc-0646-41d8-b121-ca613b76234f" providerId="AD" clId="Web-{D90B06AE-B953-FEA7-0742-AC11FD081673}" dt="2023-06-27T18:27:05.825" v="8"/>
          <ac:spMkLst>
            <pc:docMk/>
            <pc:sldMk cId="4260544621" sldId="307"/>
            <ac:spMk id="7" creationId="{837A6905-837F-DC55-CF71-C4E7999FF76C}"/>
          </ac:spMkLst>
        </pc:spChg>
        <pc:spChg chg="mod">
          <ac:chgData name="leung72@student.ubc.ca" userId="S::leung72@student.ubc.ca::8ba00fdc-0646-41d8-b121-ca613b76234f" providerId="AD" clId="Web-{D90B06AE-B953-FEA7-0742-AC11FD081673}" dt="2023-06-27T18:27:03.825" v="7" actId="1076"/>
          <ac:spMkLst>
            <pc:docMk/>
            <pc:sldMk cId="4260544621" sldId="307"/>
            <ac:spMk id="12" creationId="{3AFF6E8E-32BA-9524-4E13-AEEBA1EC1ECF}"/>
          </ac:spMkLst>
        </pc:spChg>
        <pc:spChg chg="del">
          <ac:chgData name="leung72@student.ubc.ca" userId="S::leung72@student.ubc.ca::8ba00fdc-0646-41d8-b121-ca613b76234f" providerId="AD" clId="Web-{D90B06AE-B953-FEA7-0742-AC11FD081673}" dt="2023-06-27T18:27:11.419" v="10"/>
          <ac:spMkLst>
            <pc:docMk/>
            <pc:sldMk cId="4260544621" sldId="307"/>
            <ac:spMk id="14" creationId="{ADA93658-9262-5A1A-B45D-DF6D7021A0EE}"/>
          </ac:spMkLst>
        </pc:spChg>
      </pc:sldChg>
      <pc:sldChg chg="modSp">
        <pc:chgData name="leung72@student.ubc.ca" userId="S::leung72@student.ubc.ca::8ba00fdc-0646-41d8-b121-ca613b76234f" providerId="AD" clId="Web-{D90B06AE-B953-FEA7-0742-AC11FD081673}" dt="2023-06-27T18:29:17.731" v="22" actId="1076"/>
        <pc:sldMkLst>
          <pc:docMk/>
          <pc:sldMk cId="2353343922" sldId="308"/>
        </pc:sldMkLst>
        <pc:spChg chg="mod">
          <ac:chgData name="leung72@student.ubc.ca" userId="S::leung72@student.ubc.ca::8ba00fdc-0646-41d8-b121-ca613b76234f" providerId="AD" clId="Web-{D90B06AE-B953-FEA7-0742-AC11FD081673}" dt="2023-06-27T18:29:17.731" v="22" actId="1076"/>
          <ac:spMkLst>
            <pc:docMk/>
            <pc:sldMk cId="2353343922" sldId="308"/>
            <ac:spMk id="2" creationId="{07A90733-1881-3341-5E57-ECE713AC0A6B}"/>
          </ac:spMkLst>
        </pc:spChg>
      </pc:sldChg>
      <pc:sldChg chg="delSp">
        <pc:chgData name="leung72@student.ubc.ca" userId="S::leung72@student.ubc.ca::8ba00fdc-0646-41d8-b121-ca613b76234f" providerId="AD" clId="Web-{D90B06AE-B953-FEA7-0742-AC11FD081673}" dt="2023-06-27T18:30:36.574" v="27"/>
        <pc:sldMkLst>
          <pc:docMk/>
          <pc:sldMk cId="1074707072" sldId="311"/>
        </pc:sldMkLst>
        <pc:spChg chg="del">
          <ac:chgData name="leung72@student.ubc.ca" userId="S::leung72@student.ubc.ca::8ba00fdc-0646-41d8-b121-ca613b76234f" providerId="AD" clId="Web-{D90B06AE-B953-FEA7-0742-AC11FD081673}" dt="2023-06-27T18:30:35.652" v="26"/>
          <ac:spMkLst>
            <pc:docMk/>
            <pc:sldMk cId="1074707072" sldId="311"/>
            <ac:spMk id="3" creationId="{19661418-A8BA-BA7F-8142-DF93D277FC27}"/>
          </ac:spMkLst>
        </pc:spChg>
        <pc:picChg chg="del">
          <ac:chgData name="leung72@student.ubc.ca" userId="S::leung72@student.ubc.ca::8ba00fdc-0646-41d8-b121-ca613b76234f" providerId="AD" clId="Web-{D90B06AE-B953-FEA7-0742-AC11FD081673}" dt="2023-06-27T18:30:36.574" v="27"/>
          <ac:picMkLst>
            <pc:docMk/>
            <pc:sldMk cId="1074707072" sldId="311"/>
            <ac:picMk id="2" creationId="{0C1EC893-E6E5-BC44-9D07-8B33F61A0F2E}"/>
          </ac:picMkLst>
        </pc:picChg>
      </pc:sldChg>
      <pc:sldChg chg="modSp">
        <pc:chgData name="leung72@student.ubc.ca" userId="S::leung72@student.ubc.ca::8ba00fdc-0646-41d8-b121-ca613b76234f" providerId="AD" clId="Web-{D90B06AE-B953-FEA7-0742-AC11FD081673}" dt="2023-06-27T18:27:42.185" v="12" actId="1076"/>
        <pc:sldMkLst>
          <pc:docMk/>
          <pc:sldMk cId="2497473612" sldId="317"/>
        </pc:sldMkLst>
        <pc:spChg chg="mod">
          <ac:chgData name="leung72@student.ubc.ca" userId="S::leung72@student.ubc.ca::8ba00fdc-0646-41d8-b121-ca613b76234f" providerId="AD" clId="Web-{D90B06AE-B953-FEA7-0742-AC11FD081673}" dt="2023-06-27T18:27:42.185" v="12" actId="1076"/>
          <ac:spMkLst>
            <pc:docMk/>
            <pc:sldMk cId="2497473612" sldId="317"/>
            <ac:spMk id="4" creationId="{53CA2695-491B-3286-2B5C-16404AB0DCF3}"/>
          </ac:spMkLst>
        </pc:spChg>
      </pc:sldChg>
      <pc:sldChg chg="modSp">
        <pc:chgData name="leung72@student.ubc.ca" userId="S::leung72@student.ubc.ca::8ba00fdc-0646-41d8-b121-ca613b76234f" providerId="AD" clId="Web-{D90B06AE-B953-FEA7-0742-AC11FD081673}" dt="2023-06-27T18:28:04.747" v="13" actId="1076"/>
        <pc:sldMkLst>
          <pc:docMk/>
          <pc:sldMk cId="91628762" sldId="318"/>
        </pc:sldMkLst>
        <pc:spChg chg="mod">
          <ac:chgData name="leung72@student.ubc.ca" userId="S::leung72@student.ubc.ca::8ba00fdc-0646-41d8-b121-ca613b76234f" providerId="AD" clId="Web-{D90B06AE-B953-FEA7-0742-AC11FD081673}" dt="2023-06-27T18:28:04.747" v="13" actId="1076"/>
          <ac:spMkLst>
            <pc:docMk/>
            <pc:sldMk cId="91628762" sldId="318"/>
            <ac:spMk id="3" creationId="{3059774A-2783-82DD-019A-00055127DD6E}"/>
          </ac:spMkLst>
        </pc:spChg>
      </pc:sldChg>
      <pc:sldChg chg="modSp">
        <pc:chgData name="leung72@student.ubc.ca" userId="S::leung72@student.ubc.ca::8ba00fdc-0646-41d8-b121-ca613b76234f" providerId="AD" clId="Web-{D90B06AE-B953-FEA7-0742-AC11FD081673}" dt="2023-06-27T18:27:23.935" v="11" actId="1076"/>
        <pc:sldMkLst>
          <pc:docMk/>
          <pc:sldMk cId="2045807209" sldId="319"/>
        </pc:sldMkLst>
        <pc:spChg chg="mod">
          <ac:chgData name="leung72@student.ubc.ca" userId="S::leung72@student.ubc.ca::8ba00fdc-0646-41d8-b121-ca613b76234f" providerId="AD" clId="Web-{D90B06AE-B953-FEA7-0742-AC11FD081673}" dt="2023-06-27T18:27:23.935" v="11" actId="1076"/>
          <ac:spMkLst>
            <pc:docMk/>
            <pc:sldMk cId="2045807209" sldId="319"/>
            <ac:spMk id="2" creationId="{46B19D0F-A5A6-EDAE-B830-391661847F32}"/>
          </ac:spMkLst>
        </pc:spChg>
      </pc:sldChg>
      <pc:sldChg chg="modSp">
        <pc:chgData name="leung72@student.ubc.ca" userId="S::leung72@student.ubc.ca::8ba00fdc-0646-41d8-b121-ca613b76234f" providerId="AD" clId="Web-{D90B06AE-B953-FEA7-0742-AC11FD081673}" dt="2023-06-27T18:29:10.934" v="21" actId="1076"/>
        <pc:sldMkLst>
          <pc:docMk/>
          <pc:sldMk cId="3543571081" sldId="483"/>
        </pc:sldMkLst>
        <pc:spChg chg="mod">
          <ac:chgData name="leung72@student.ubc.ca" userId="S::leung72@student.ubc.ca::8ba00fdc-0646-41d8-b121-ca613b76234f" providerId="AD" clId="Web-{D90B06AE-B953-FEA7-0742-AC11FD081673}" dt="2023-06-27T18:29:10.934" v="21" actId="1076"/>
          <ac:spMkLst>
            <pc:docMk/>
            <pc:sldMk cId="3543571081" sldId="483"/>
            <ac:spMk id="2" creationId="{06E7AE54-EDE1-7724-57BB-720BA322DC70}"/>
          </ac:spMkLst>
        </pc:spChg>
      </pc:sldChg>
      <pc:sldChg chg="delSp modSp">
        <pc:chgData name="leung72@student.ubc.ca" userId="S::leung72@student.ubc.ca::8ba00fdc-0646-41d8-b121-ca613b76234f" providerId="AD" clId="Web-{D90B06AE-B953-FEA7-0742-AC11FD081673}" dt="2023-06-27T18:30:50.918" v="33"/>
        <pc:sldMkLst>
          <pc:docMk/>
          <pc:sldMk cId="3435331706" sldId="520"/>
        </pc:sldMkLst>
        <pc:spChg chg="del">
          <ac:chgData name="leung72@student.ubc.ca" userId="S::leung72@student.ubc.ca::8ba00fdc-0646-41d8-b121-ca613b76234f" providerId="AD" clId="Web-{D90B06AE-B953-FEA7-0742-AC11FD081673}" dt="2023-06-27T18:30:43.168" v="29"/>
          <ac:spMkLst>
            <pc:docMk/>
            <pc:sldMk cId="3435331706" sldId="520"/>
            <ac:spMk id="3" creationId="{21DD85E0-0FC6-5B0D-5DF0-29E67F4C50BB}"/>
          </ac:spMkLst>
        </pc:spChg>
        <pc:spChg chg="del">
          <ac:chgData name="leung72@student.ubc.ca" userId="S::leung72@student.ubc.ca::8ba00fdc-0646-41d8-b121-ca613b76234f" providerId="AD" clId="Web-{D90B06AE-B953-FEA7-0742-AC11FD081673}" dt="2023-06-27T18:30:41.621" v="28"/>
          <ac:spMkLst>
            <pc:docMk/>
            <pc:sldMk cId="3435331706" sldId="520"/>
            <ac:spMk id="4" creationId="{EAB96008-EA6A-D473-98DB-E6E8E791E889}"/>
          </ac:spMkLst>
        </pc:spChg>
        <pc:spChg chg="del">
          <ac:chgData name="leung72@student.ubc.ca" userId="S::leung72@student.ubc.ca::8ba00fdc-0646-41d8-b121-ca613b76234f" providerId="AD" clId="Web-{D90B06AE-B953-FEA7-0742-AC11FD081673}" dt="2023-06-27T18:30:46.152" v="31"/>
          <ac:spMkLst>
            <pc:docMk/>
            <pc:sldMk cId="3435331706" sldId="520"/>
            <ac:spMk id="6" creationId="{69206995-1B39-43E3-E7C5-867F046F16EE}"/>
          </ac:spMkLst>
        </pc:spChg>
        <pc:spChg chg="del mod">
          <ac:chgData name="leung72@student.ubc.ca" userId="S::leung72@student.ubc.ca::8ba00fdc-0646-41d8-b121-ca613b76234f" providerId="AD" clId="Web-{D90B06AE-B953-FEA7-0742-AC11FD081673}" dt="2023-06-27T18:30:50.918" v="33"/>
          <ac:spMkLst>
            <pc:docMk/>
            <pc:sldMk cId="3435331706" sldId="520"/>
            <ac:spMk id="7" creationId="{82C8548E-61B9-DC54-DD9D-8913EECE37DD}"/>
          </ac:spMkLst>
        </pc:spChg>
        <pc:spChg chg="del">
          <ac:chgData name="leung72@student.ubc.ca" userId="S::leung72@student.ubc.ca::8ba00fdc-0646-41d8-b121-ca613b76234f" providerId="AD" clId="Web-{D90B06AE-B953-FEA7-0742-AC11FD081673}" dt="2023-06-27T18:30:44.746" v="30"/>
          <ac:spMkLst>
            <pc:docMk/>
            <pc:sldMk cId="3435331706" sldId="520"/>
            <ac:spMk id="8" creationId="{6960B772-11D1-CBAE-04EE-31D98885E986}"/>
          </ac:spMkLst>
        </pc:spChg>
      </pc:sldChg>
      <pc:sldChg chg="modSp">
        <pc:chgData name="leung72@student.ubc.ca" userId="S::leung72@student.ubc.ca::8ba00fdc-0646-41d8-b121-ca613b76234f" providerId="AD" clId="Web-{D90B06AE-B953-FEA7-0742-AC11FD081673}" dt="2023-06-27T18:30:58.652" v="35"/>
        <pc:sldMkLst>
          <pc:docMk/>
          <pc:sldMk cId="2653658446" sldId="524"/>
        </pc:sldMkLst>
        <pc:graphicFrameChg chg="mod modGraphic">
          <ac:chgData name="leung72@student.ubc.ca" userId="S::leung72@student.ubc.ca::8ba00fdc-0646-41d8-b121-ca613b76234f" providerId="AD" clId="Web-{D90B06AE-B953-FEA7-0742-AC11FD081673}" dt="2023-06-27T18:30:58.652" v="35"/>
          <ac:graphicFrameMkLst>
            <pc:docMk/>
            <pc:sldMk cId="2653658446" sldId="524"/>
            <ac:graphicFrameMk id="4" creationId="{494DD0CD-67D1-6C9A-3370-D20EA97973C1}"/>
          </ac:graphicFrameMkLst>
        </pc:graphicFrameChg>
      </pc:sldChg>
    </pc:docChg>
  </pc:docChgLst>
  <pc:docChgLst>
    <pc:chgData name="leung72@student.ubc.ca" userId="S::leung72@student.ubc.ca::8ba00fdc-0646-41d8-b121-ca613b76234f" providerId="AD" clId="Web-{39B24A66-9AFB-66A5-50EF-58EC5761D2D2}"/>
    <pc:docChg chg="modSld">
      <pc:chgData name="leung72@student.ubc.ca" userId="S::leung72@student.ubc.ca::8ba00fdc-0646-41d8-b121-ca613b76234f" providerId="AD" clId="Web-{39B24A66-9AFB-66A5-50EF-58EC5761D2D2}" dt="2023-06-18T01:43:12.705" v="2"/>
      <pc:docMkLst>
        <pc:docMk/>
      </pc:docMkLst>
      <pc:sldChg chg="modSp">
        <pc:chgData name="leung72@student.ubc.ca" userId="S::leung72@student.ubc.ca::8ba00fdc-0646-41d8-b121-ca613b76234f" providerId="AD" clId="Web-{39B24A66-9AFB-66A5-50EF-58EC5761D2D2}" dt="2023-06-18T01:43:12.705" v="2"/>
        <pc:sldMkLst>
          <pc:docMk/>
          <pc:sldMk cId="2653658446" sldId="524"/>
        </pc:sldMkLst>
        <pc:graphicFrameChg chg="mod modGraphic">
          <ac:chgData name="leung72@student.ubc.ca" userId="S::leung72@student.ubc.ca::8ba00fdc-0646-41d8-b121-ca613b76234f" providerId="AD" clId="Web-{39B24A66-9AFB-66A5-50EF-58EC5761D2D2}" dt="2023-06-18T01:43:12.705" v="2"/>
          <ac:graphicFrameMkLst>
            <pc:docMk/>
            <pc:sldMk cId="2653658446" sldId="524"/>
            <ac:graphicFrameMk id="4" creationId="{494DD0CD-67D1-6C9A-3370-D20EA97973C1}"/>
          </ac:graphicFrameMkLst>
        </pc:graphicFrameChg>
      </pc:sldChg>
    </pc:docChg>
  </pc:docChgLst>
  <pc:docChgLst>
    <pc:chgData name="leung72@student.ubc.ca" userId="S::leung72@student.ubc.ca::8ba00fdc-0646-41d8-b121-ca613b76234f" providerId="AD" clId="Web-{1D5E05D3-00D1-3B5B-A356-9B9C6EFD6496}"/>
    <pc:docChg chg="modSld">
      <pc:chgData name="leung72@student.ubc.ca" userId="S::leung72@student.ubc.ca::8ba00fdc-0646-41d8-b121-ca613b76234f" providerId="AD" clId="Web-{1D5E05D3-00D1-3B5B-A356-9B9C6EFD6496}" dt="2023-06-27T18:52:08.697" v="0"/>
      <pc:docMkLst>
        <pc:docMk/>
      </pc:docMkLst>
      <pc:sldChg chg="delSp">
        <pc:chgData name="leung72@student.ubc.ca" userId="S::leung72@student.ubc.ca::8ba00fdc-0646-41d8-b121-ca613b76234f" providerId="AD" clId="Web-{1D5E05D3-00D1-3B5B-A356-9B9C6EFD6496}" dt="2023-06-27T18:52:08.697" v="0"/>
        <pc:sldMkLst>
          <pc:docMk/>
          <pc:sldMk cId="3193174393" sldId="316"/>
        </pc:sldMkLst>
        <pc:spChg chg="del">
          <ac:chgData name="leung72@student.ubc.ca" userId="S::leung72@student.ubc.ca::8ba00fdc-0646-41d8-b121-ca613b76234f" providerId="AD" clId="Web-{1D5E05D3-00D1-3B5B-A356-9B9C6EFD6496}" dt="2023-06-27T18:52:08.697" v="0"/>
          <ac:spMkLst>
            <pc:docMk/>
            <pc:sldMk cId="3193174393" sldId="316"/>
            <ac:spMk id="2" creationId="{6EDB19E3-9F58-2BA0-D7D5-C5B48BE29ED3}"/>
          </ac:spMkLst>
        </pc:spChg>
      </pc:sldChg>
    </pc:docChg>
  </pc:docChgLst>
  <pc:docChgLst>
    <pc:chgData name="leung72@student.ubc.ca" userId="S::leung72@student.ubc.ca::8ba00fdc-0646-41d8-b121-ca613b76234f" providerId="AD" clId="Web-{C80BE6E8-0637-D180-E233-CA7FCDA225C8}"/>
    <pc:docChg chg="modSld">
      <pc:chgData name="leung72@student.ubc.ca" userId="S::leung72@student.ubc.ca::8ba00fdc-0646-41d8-b121-ca613b76234f" providerId="AD" clId="Web-{C80BE6E8-0637-D180-E233-CA7FCDA225C8}" dt="2023-06-27T18:25:16.940" v="4" actId="1076"/>
      <pc:docMkLst>
        <pc:docMk/>
      </pc:docMkLst>
      <pc:sldChg chg="modSp">
        <pc:chgData name="leung72@student.ubc.ca" userId="S::leung72@student.ubc.ca::8ba00fdc-0646-41d8-b121-ca613b76234f" providerId="AD" clId="Web-{C80BE6E8-0637-D180-E233-CA7FCDA225C8}" dt="2023-06-27T18:25:09.908" v="3" actId="1076"/>
        <pc:sldMkLst>
          <pc:docMk/>
          <pc:sldMk cId="2335601548" sldId="271"/>
        </pc:sldMkLst>
        <pc:spChg chg="mod">
          <ac:chgData name="leung72@student.ubc.ca" userId="S::leung72@student.ubc.ca::8ba00fdc-0646-41d8-b121-ca613b76234f" providerId="AD" clId="Web-{C80BE6E8-0637-D180-E233-CA7FCDA225C8}" dt="2023-06-27T18:25:09.908" v="3" actId="1076"/>
          <ac:spMkLst>
            <pc:docMk/>
            <pc:sldMk cId="2335601548" sldId="271"/>
            <ac:spMk id="2" creationId="{95424FEF-8E78-F829-38D3-90A575ECA12C}"/>
          </ac:spMkLst>
        </pc:spChg>
      </pc:sldChg>
      <pc:sldChg chg="modSp">
        <pc:chgData name="leung72@student.ubc.ca" userId="S::leung72@student.ubc.ca::8ba00fdc-0646-41d8-b121-ca613b76234f" providerId="AD" clId="Web-{C80BE6E8-0637-D180-E233-CA7FCDA225C8}" dt="2023-06-27T18:25:03.862" v="2" actId="1076"/>
        <pc:sldMkLst>
          <pc:docMk/>
          <pc:sldMk cId="1585990762" sldId="301"/>
        </pc:sldMkLst>
        <pc:spChg chg="mod">
          <ac:chgData name="leung72@student.ubc.ca" userId="S::leung72@student.ubc.ca::8ba00fdc-0646-41d8-b121-ca613b76234f" providerId="AD" clId="Web-{C80BE6E8-0637-D180-E233-CA7FCDA225C8}" dt="2023-06-27T18:25:03.862" v="2" actId="1076"/>
          <ac:spMkLst>
            <pc:docMk/>
            <pc:sldMk cId="1585990762" sldId="301"/>
            <ac:spMk id="3" creationId="{AAD6A46E-D4EF-51A4-EB23-6A002B269E6E}"/>
          </ac:spMkLst>
        </pc:spChg>
      </pc:sldChg>
      <pc:sldChg chg="modSp">
        <pc:chgData name="leung72@student.ubc.ca" userId="S::leung72@student.ubc.ca::8ba00fdc-0646-41d8-b121-ca613b76234f" providerId="AD" clId="Web-{C80BE6E8-0637-D180-E233-CA7FCDA225C8}" dt="2023-06-27T18:25:16.940" v="4" actId="1076"/>
        <pc:sldMkLst>
          <pc:docMk/>
          <pc:sldMk cId="927035403" sldId="302"/>
        </pc:sldMkLst>
        <pc:spChg chg="mod">
          <ac:chgData name="leung72@student.ubc.ca" userId="S::leung72@student.ubc.ca::8ba00fdc-0646-41d8-b121-ca613b76234f" providerId="AD" clId="Web-{C80BE6E8-0637-D180-E233-CA7FCDA225C8}" dt="2023-06-27T18:25:16.940" v="4" actId="1076"/>
          <ac:spMkLst>
            <pc:docMk/>
            <pc:sldMk cId="927035403" sldId="302"/>
            <ac:spMk id="6" creationId="{95566298-5F27-07C2-D0B1-98520FD862EF}"/>
          </ac:spMkLst>
        </pc:spChg>
      </pc:sldChg>
    </pc:docChg>
  </pc:docChgLst>
  <pc:docChgLst>
    <pc:chgData name="leung72@student.ubc.ca" userId="S::leung72@student.ubc.ca::8ba00fdc-0646-41d8-b121-ca613b76234f" providerId="AD" clId="Web-{753FF72A-369A-9FDE-AA30-2C9040F980CA}"/>
    <pc:docChg chg="modSld">
      <pc:chgData name="leung72@student.ubc.ca" userId="S::leung72@student.ubc.ca::8ba00fdc-0646-41d8-b121-ca613b76234f" providerId="AD" clId="Web-{753FF72A-369A-9FDE-AA30-2C9040F980CA}" dt="2023-05-02T21:33:52.957" v="87"/>
      <pc:docMkLst>
        <pc:docMk/>
      </pc:docMkLst>
      <pc:sldChg chg="modSp">
        <pc:chgData name="leung72@student.ubc.ca" userId="S::leung72@student.ubc.ca::8ba00fdc-0646-41d8-b121-ca613b76234f" providerId="AD" clId="Web-{753FF72A-369A-9FDE-AA30-2C9040F980CA}" dt="2023-05-02T21:31:40.032" v="17" actId="20577"/>
        <pc:sldMkLst>
          <pc:docMk/>
          <pc:sldMk cId="1597861141" sldId="257"/>
        </pc:sldMkLst>
        <pc:spChg chg="mod">
          <ac:chgData name="leung72@student.ubc.ca" userId="S::leung72@student.ubc.ca::8ba00fdc-0646-41d8-b121-ca613b76234f" providerId="AD" clId="Web-{753FF72A-369A-9FDE-AA30-2C9040F980CA}" dt="2023-05-02T21:31:40.032" v="17" actId="20577"/>
          <ac:spMkLst>
            <pc:docMk/>
            <pc:sldMk cId="1597861141" sldId="257"/>
            <ac:spMk id="11266" creationId="{B8E299A4-0207-D74F-B6CE-44D65E834E63}"/>
          </ac:spMkLst>
        </pc:spChg>
      </pc:sldChg>
      <pc:sldChg chg="modNotes">
        <pc:chgData name="leung72@student.ubc.ca" userId="S::leung72@student.ubc.ca::8ba00fdc-0646-41d8-b121-ca613b76234f" providerId="AD" clId="Web-{753FF72A-369A-9FDE-AA30-2C9040F980CA}" dt="2023-05-02T21:33:52.957" v="87"/>
        <pc:sldMkLst>
          <pc:docMk/>
          <pc:sldMk cId="2353343922" sldId="308"/>
        </pc:sldMkLst>
      </pc:sldChg>
      <pc:sldChg chg="modSp">
        <pc:chgData name="leung72@student.ubc.ca" userId="S::leung72@student.ubc.ca::8ba00fdc-0646-41d8-b121-ca613b76234f" providerId="AD" clId="Web-{753FF72A-369A-9FDE-AA30-2C9040F980CA}" dt="2023-05-02T21:32:12.939" v="50" actId="20577"/>
        <pc:sldMkLst>
          <pc:docMk/>
          <pc:sldMk cId="3713260841" sldId="390"/>
        </pc:sldMkLst>
        <pc:spChg chg="mod">
          <ac:chgData name="leung72@student.ubc.ca" userId="S::leung72@student.ubc.ca::8ba00fdc-0646-41d8-b121-ca613b76234f" providerId="AD" clId="Web-{753FF72A-369A-9FDE-AA30-2C9040F980CA}" dt="2023-05-02T21:32:12.939" v="50" actId="20577"/>
          <ac:spMkLst>
            <pc:docMk/>
            <pc:sldMk cId="3713260841" sldId="390"/>
            <ac:spMk id="12290" creationId="{E32FBF4C-6279-7A48-AC1E-CCB3DCF2C6B3}"/>
          </ac:spMkLst>
        </pc:spChg>
      </pc:sldChg>
      <pc:sldChg chg="modSp modNotes">
        <pc:chgData name="leung72@student.ubc.ca" userId="S::leung72@student.ubc.ca::8ba00fdc-0646-41d8-b121-ca613b76234f" providerId="AD" clId="Web-{753FF72A-369A-9FDE-AA30-2C9040F980CA}" dt="2023-05-02T21:33:10.519" v="85" actId="20577"/>
        <pc:sldMkLst>
          <pc:docMk/>
          <pc:sldMk cId="2946615384" sldId="523"/>
        </pc:sldMkLst>
        <pc:spChg chg="mod">
          <ac:chgData name="leung72@student.ubc.ca" userId="S::leung72@student.ubc.ca::8ba00fdc-0646-41d8-b121-ca613b76234f" providerId="AD" clId="Web-{753FF72A-369A-9FDE-AA30-2C9040F980CA}" dt="2023-05-02T21:33:10.519" v="85" actId="20577"/>
          <ac:spMkLst>
            <pc:docMk/>
            <pc:sldMk cId="2946615384" sldId="523"/>
            <ac:spMk id="2" creationId="{057B0F7A-3335-81AA-C224-AEF5FE5F2C6E}"/>
          </ac:spMkLst>
        </pc:spChg>
        <pc:spChg chg="mod">
          <ac:chgData name="leung72@student.ubc.ca" userId="S::leung72@student.ubc.ca::8ba00fdc-0646-41d8-b121-ca613b76234f" providerId="AD" clId="Web-{753FF72A-369A-9FDE-AA30-2C9040F980CA}" dt="2023-05-02T21:32:40.940" v="56" actId="20577"/>
          <ac:spMkLst>
            <pc:docMk/>
            <pc:sldMk cId="2946615384" sldId="523"/>
            <ac:spMk id="16391" creationId="{C5085764-6FC6-EC48-BC9B-064808B6E13E}"/>
          </ac:spMkLst>
        </pc:spChg>
        <pc:spChg chg="mod">
          <ac:chgData name="leung72@student.ubc.ca" userId="S::leung72@student.ubc.ca::8ba00fdc-0646-41d8-b121-ca613b76234f" providerId="AD" clId="Web-{753FF72A-369A-9FDE-AA30-2C9040F980CA}" dt="2023-05-02T21:33:00.659" v="73" actId="20577"/>
          <ac:spMkLst>
            <pc:docMk/>
            <pc:sldMk cId="2946615384" sldId="523"/>
            <ac:spMk id="16393" creationId="{3BB50974-E837-064B-87E8-237AE6CDD016}"/>
          </ac:spMkLst>
        </pc:spChg>
        <pc:spChg chg="mod">
          <ac:chgData name="leung72@student.ubc.ca" userId="S::leung72@student.ubc.ca::8ba00fdc-0646-41d8-b121-ca613b76234f" providerId="AD" clId="Web-{753FF72A-369A-9FDE-AA30-2C9040F980CA}" dt="2023-05-02T21:33:02.847" v="74" actId="20577"/>
          <ac:spMkLst>
            <pc:docMk/>
            <pc:sldMk cId="2946615384" sldId="523"/>
            <ac:spMk id="16395" creationId="{B26B66D6-4775-C14A-9520-FB884765F902}"/>
          </ac:spMkLst>
        </pc:spChg>
      </pc:sldChg>
    </pc:docChg>
  </pc:docChgLst>
  <pc:docChgLst>
    <pc:chgData name="leung72@student.ubc.ca" userId="8ba00fdc-0646-41d8-b121-ca613b76234f" providerId="ADAL" clId="{411E5107-6BC0-664A-83D8-C32B02502A60}"/>
    <pc:docChg chg="custSel modSld modMainMaster">
      <pc:chgData name="leung72@student.ubc.ca" userId="8ba00fdc-0646-41d8-b121-ca613b76234f" providerId="ADAL" clId="{411E5107-6BC0-664A-83D8-C32B02502A60}" dt="2023-05-02T21:50:35.874" v="48" actId="113"/>
      <pc:docMkLst>
        <pc:docMk/>
      </pc:docMkLst>
      <pc:sldChg chg="delSp modSp mod">
        <pc:chgData name="leung72@student.ubc.ca" userId="8ba00fdc-0646-41d8-b121-ca613b76234f" providerId="ADAL" clId="{411E5107-6BC0-664A-83D8-C32B02502A60}" dt="2023-05-02T21:47:54.669" v="45" actId="113"/>
        <pc:sldMkLst>
          <pc:docMk/>
          <pc:sldMk cId="1597861141" sldId="257"/>
        </pc:sldMkLst>
        <pc:spChg chg="mod">
          <ac:chgData name="leung72@student.ubc.ca" userId="8ba00fdc-0646-41d8-b121-ca613b76234f" providerId="ADAL" clId="{411E5107-6BC0-664A-83D8-C32B02502A60}" dt="2023-05-02T21:47:54.669" v="45" actId="113"/>
          <ac:spMkLst>
            <pc:docMk/>
            <pc:sldMk cId="1597861141" sldId="257"/>
            <ac:spMk id="11266" creationId="{B8E299A4-0207-D74F-B6CE-44D65E834E63}"/>
          </ac:spMkLst>
        </pc:spChg>
        <pc:picChg chg="del">
          <ac:chgData name="leung72@student.ubc.ca" userId="8ba00fdc-0646-41d8-b121-ca613b76234f" providerId="ADAL" clId="{411E5107-6BC0-664A-83D8-C32B02502A60}" dt="2023-05-02T21:47:50.851" v="44" actId="478"/>
          <ac:picMkLst>
            <pc:docMk/>
            <pc:sldMk cId="1597861141" sldId="257"/>
            <ac:picMk id="4" creationId="{CE8EF204-37C8-DE4F-9AC7-B0BFD0EFAF4A}"/>
          </ac:picMkLst>
        </pc:picChg>
      </pc:sldChg>
      <pc:sldChg chg="delSp mod">
        <pc:chgData name="leung72@student.ubc.ca" userId="8ba00fdc-0646-41d8-b121-ca613b76234f" providerId="ADAL" clId="{411E5107-6BC0-664A-83D8-C32B02502A60}" dt="2023-05-02T21:47:02.729" v="26" actId="478"/>
        <pc:sldMkLst>
          <pc:docMk/>
          <pc:sldMk cId="1292829006" sldId="267"/>
        </pc:sldMkLst>
        <pc:picChg chg="del">
          <ac:chgData name="leung72@student.ubc.ca" userId="8ba00fdc-0646-41d8-b121-ca613b76234f" providerId="ADAL" clId="{411E5107-6BC0-664A-83D8-C32B02502A60}" dt="2023-05-02T21:47:02.729" v="26" actId="478"/>
          <ac:picMkLst>
            <pc:docMk/>
            <pc:sldMk cId="1292829006" sldId="267"/>
            <ac:picMk id="4" creationId="{34DE4350-A3CF-8B46-A032-B646030EBF03}"/>
          </ac:picMkLst>
        </pc:picChg>
      </pc:sldChg>
      <pc:sldChg chg="delSp mod">
        <pc:chgData name="leung72@student.ubc.ca" userId="8ba00fdc-0646-41d8-b121-ca613b76234f" providerId="ADAL" clId="{411E5107-6BC0-664A-83D8-C32B02502A60}" dt="2023-05-02T21:46:58.231" v="24" actId="478"/>
        <pc:sldMkLst>
          <pc:docMk/>
          <pc:sldMk cId="1915206964" sldId="268"/>
        </pc:sldMkLst>
        <pc:picChg chg="del">
          <ac:chgData name="leung72@student.ubc.ca" userId="8ba00fdc-0646-41d8-b121-ca613b76234f" providerId="ADAL" clId="{411E5107-6BC0-664A-83D8-C32B02502A60}" dt="2023-05-02T21:46:58.231" v="24" actId="478"/>
          <ac:picMkLst>
            <pc:docMk/>
            <pc:sldMk cId="1915206964" sldId="268"/>
            <ac:picMk id="4" creationId="{DD287994-2A7A-9143-AC04-382B2FCA61F3}"/>
          </ac:picMkLst>
        </pc:picChg>
      </pc:sldChg>
      <pc:sldChg chg="delSp mod">
        <pc:chgData name="leung72@student.ubc.ca" userId="8ba00fdc-0646-41d8-b121-ca613b76234f" providerId="ADAL" clId="{411E5107-6BC0-664A-83D8-C32B02502A60}" dt="2023-05-02T21:46:54.280" v="22" actId="478"/>
        <pc:sldMkLst>
          <pc:docMk/>
          <pc:sldMk cId="3034972827" sldId="269"/>
        </pc:sldMkLst>
        <pc:picChg chg="del">
          <ac:chgData name="leung72@student.ubc.ca" userId="8ba00fdc-0646-41d8-b121-ca613b76234f" providerId="ADAL" clId="{411E5107-6BC0-664A-83D8-C32B02502A60}" dt="2023-05-02T21:46:54.280" v="22" actId="478"/>
          <ac:picMkLst>
            <pc:docMk/>
            <pc:sldMk cId="3034972827" sldId="269"/>
            <ac:picMk id="5" creationId="{9820D10A-6324-D742-87AB-1AF95F4BA355}"/>
          </ac:picMkLst>
        </pc:picChg>
      </pc:sldChg>
      <pc:sldChg chg="delSp mod">
        <pc:chgData name="leung72@student.ubc.ca" userId="8ba00fdc-0646-41d8-b121-ca613b76234f" providerId="ADAL" clId="{411E5107-6BC0-664A-83D8-C32B02502A60}" dt="2023-05-02T21:46:37.083" v="15" actId="478"/>
        <pc:sldMkLst>
          <pc:docMk/>
          <pc:sldMk cId="3796383852" sldId="270"/>
        </pc:sldMkLst>
        <pc:picChg chg="del">
          <ac:chgData name="leung72@student.ubc.ca" userId="8ba00fdc-0646-41d8-b121-ca613b76234f" providerId="ADAL" clId="{411E5107-6BC0-664A-83D8-C32B02502A60}" dt="2023-05-02T21:46:37.083" v="15" actId="478"/>
          <ac:picMkLst>
            <pc:docMk/>
            <pc:sldMk cId="3796383852" sldId="270"/>
            <ac:picMk id="4" creationId="{6D4562E5-D80A-A240-8E44-99AA6C72BF43}"/>
          </ac:picMkLst>
        </pc:picChg>
      </pc:sldChg>
      <pc:sldChg chg="delSp mod">
        <pc:chgData name="leung72@student.ubc.ca" userId="8ba00fdc-0646-41d8-b121-ca613b76234f" providerId="ADAL" clId="{411E5107-6BC0-664A-83D8-C32B02502A60}" dt="2023-05-02T21:47:31.852" v="38" actId="478"/>
        <pc:sldMkLst>
          <pc:docMk/>
          <pc:sldMk cId="2335601548" sldId="271"/>
        </pc:sldMkLst>
        <pc:picChg chg="del">
          <ac:chgData name="leung72@student.ubc.ca" userId="8ba00fdc-0646-41d8-b121-ca613b76234f" providerId="ADAL" clId="{411E5107-6BC0-664A-83D8-C32B02502A60}" dt="2023-05-02T21:47:31.852" v="38" actId="478"/>
          <ac:picMkLst>
            <pc:docMk/>
            <pc:sldMk cId="2335601548" sldId="271"/>
            <ac:picMk id="3" creationId="{E284264F-43CB-7648-BA8F-41A348DEEDC9}"/>
          </ac:picMkLst>
        </pc:picChg>
      </pc:sldChg>
      <pc:sldChg chg="delSp mod">
        <pc:chgData name="leung72@student.ubc.ca" userId="8ba00fdc-0646-41d8-b121-ca613b76234f" providerId="ADAL" clId="{411E5107-6BC0-664A-83D8-C32B02502A60}" dt="2023-05-02T21:47:16.004" v="32" actId="478"/>
        <pc:sldMkLst>
          <pc:docMk/>
          <pc:sldMk cId="890521790" sldId="274"/>
        </pc:sldMkLst>
        <pc:picChg chg="del">
          <ac:chgData name="leung72@student.ubc.ca" userId="8ba00fdc-0646-41d8-b121-ca613b76234f" providerId="ADAL" clId="{411E5107-6BC0-664A-83D8-C32B02502A60}" dt="2023-05-02T21:47:16.004" v="32" actId="478"/>
          <ac:picMkLst>
            <pc:docMk/>
            <pc:sldMk cId="890521790" sldId="274"/>
            <ac:picMk id="4" creationId="{AAF0A89F-0F44-E24C-9CB2-BA996699FBDF}"/>
          </ac:picMkLst>
        </pc:picChg>
      </pc:sldChg>
      <pc:sldChg chg="delSp mod">
        <pc:chgData name="leung72@student.ubc.ca" userId="8ba00fdc-0646-41d8-b121-ca613b76234f" providerId="ADAL" clId="{411E5107-6BC0-664A-83D8-C32B02502A60}" dt="2023-05-02T21:47:08.997" v="29" actId="478"/>
        <pc:sldMkLst>
          <pc:docMk/>
          <pc:sldMk cId="537594870" sldId="275"/>
        </pc:sldMkLst>
        <pc:picChg chg="del">
          <ac:chgData name="leung72@student.ubc.ca" userId="8ba00fdc-0646-41d8-b121-ca613b76234f" providerId="ADAL" clId="{411E5107-6BC0-664A-83D8-C32B02502A60}" dt="2023-05-02T21:47:08.997" v="29" actId="478"/>
          <ac:picMkLst>
            <pc:docMk/>
            <pc:sldMk cId="537594870" sldId="275"/>
            <ac:picMk id="4" creationId="{C1E331DB-C084-1548-9CC5-EE27C554F410}"/>
          </ac:picMkLst>
        </pc:picChg>
      </pc:sldChg>
      <pc:sldChg chg="delSp mod">
        <pc:chgData name="leung72@student.ubc.ca" userId="8ba00fdc-0646-41d8-b121-ca613b76234f" providerId="ADAL" clId="{411E5107-6BC0-664A-83D8-C32B02502A60}" dt="2023-05-02T21:46:35.410" v="14" actId="478"/>
        <pc:sldMkLst>
          <pc:docMk/>
          <pc:sldMk cId="4002686423" sldId="276"/>
        </pc:sldMkLst>
        <pc:picChg chg="del">
          <ac:chgData name="leung72@student.ubc.ca" userId="8ba00fdc-0646-41d8-b121-ca613b76234f" providerId="ADAL" clId="{411E5107-6BC0-664A-83D8-C32B02502A60}" dt="2023-05-02T21:46:35.410" v="14" actId="478"/>
          <ac:picMkLst>
            <pc:docMk/>
            <pc:sldMk cId="4002686423" sldId="276"/>
            <ac:picMk id="4" creationId="{A5185F63-67E2-7742-B7D1-5EE173C1744B}"/>
          </ac:picMkLst>
        </pc:picChg>
      </pc:sldChg>
      <pc:sldChg chg="delSp mod">
        <pc:chgData name="leung72@student.ubc.ca" userId="8ba00fdc-0646-41d8-b121-ca613b76234f" providerId="ADAL" clId="{411E5107-6BC0-664A-83D8-C32B02502A60}" dt="2023-05-02T21:46:32.944" v="13" actId="478"/>
        <pc:sldMkLst>
          <pc:docMk/>
          <pc:sldMk cId="3880824742" sldId="277"/>
        </pc:sldMkLst>
        <pc:picChg chg="del">
          <ac:chgData name="leung72@student.ubc.ca" userId="8ba00fdc-0646-41d8-b121-ca613b76234f" providerId="ADAL" clId="{411E5107-6BC0-664A-83D8-C32B02502A60}" dt="2023-05-02T21:46:32.944" v="13" actId="478"/>
          <ac:picMkLst>
            <pc:docMk/>
            <pc:sldMk cId="3880824742" sldId="277"/>
            <ac:picMk id="4" creationId="{C7EFA429-3980-5B40-93C8-6EA8E04B2C36}"/>
          </ac:picMkLst>
        </pc:picChg>
      </pc:sldChg>
      <pc:sldChg chg="delSp mod">
        <pc:chgData name="leung72@student.ubc.ca" userId="8ba00fdc-0646-41d8-b121-ca613b76234f" providerId="ADAL" clId="{411E5107-6BC0-664A-83D8-C32B02502A60}" dt="2023-05-02T21:46:23" v="9" actId="478"/>
        <pc:sldMkLst>
          <pc:docMk/>
          <pc:sldMk cId="966284474" sldId="278"/>
        </pc:sldMkLst>
        <pc:picChg chg="del">
          <ac:chgData name="leung72@student.ubc.ca" userId="8ba00fdc-0646-41d8-b121-ca613b76234f" providerId="ADAL" clId="{411E5107-6BC0-664A-83D8-C32B02502A60}" dt="2023-05-02T21:46:23" v="9" actId="478"/>
          <ac:picMkLst>
            <pc:docMk/>
            <pc:sldMk cId="966284474" sldId="278"/>
            <ac:picMk id="4" creationId="{024E1669-5B69-CE4E-A3EB-701675AEFCA6}"/>
          </ac:picMkLst>
        </pc:picChg>
      </pc:sldChg>
      <pc:sldChg chg="delSp mod">
        <pc:chgData name="leung72@student.ubc.ca" userId="8ba00fdc-0646-41d8-b121-ca613b76234f" providerId="ADAL" clId="{411E5107-6BC0-664A-83D8-C32B02502A60}" dt="2023-05-02T21:46:49.506" v="20" actId="478"/>
        <pc:sldMkLst>
          <pc:docMk/>
          <pc:sldMk cId="2734011549" sldId="279"/>
        </pc:sldMkLst>
        <pc:picChg chg="del">
          <ac:chgData name="leung72@student.ubc.ca" userId="8ba00fdc-0646-41d8-b121-ca613b76234f" providerId="ADAL" clId="{411E5107-6BC0-664A-83D8-C32B02502A60}" dt="2023-05-02T21:46:49.506" v="20" actId="478"/>
          <ac:picMkLst>
            <pc:docMk/>
            <pc:sldMk cId="2734011549" sldId="279"/>
            <ac:picMk id="5" creationId="{E1CBBBE4-FCCC-0548-9ECA-40A9D43D8165}"/>
          </ac:picMkLst>
        </pc:picChg>
      </pc:sldChg>
      <pc:sldChg chg="delSp mod">
        <pc:chgData name="leung72@student.ubc.ca" userId="8ba00fdc-0646-41d8-b121-ca613b76234f" providerId="ADAL" clId="{411E5107-6BC0-664A-83D8-C32B02502A60}" dt="2023-05-02T21:46:25.692" v="10" actId="478"/>
        <pc:sldMkLst>
          <pc:docMk/>
          <pc:sldMk cId="2988053549" sldId="280"/>
        </pc:sldMkLst>
        <pc:picChg chg="del">
          <ac:chgData name="leung72@student.ubc.ca" userId="8ba00fdc-0646-41d8-b121-ca613b76234f" providerId="ADAL" clId="{411E5107-6BC0-664A-83D8-C32B02502A60}" dt="2023-05-02T21:46:25.692" v="10" actId="478"/>
          <ac:picMkLst>
            <pc:docMk/>
            <pc:sldMk cId="2988053549" sldId="280"/>
            <ac:picMk id="4" creationId="{C12373D2-FF89-AC43-B2FF-970945CC7449}"/>
          </ac:picMkLst>
        </pc:picChg>
      </pc:sldChg>
      <pc:sldChg chg="delSp mod">
        <pc:chgData name="leung72@student.ubc.ca" userId="8ba00fdc-0646-41d8-b121-ca613b76234f" providerId="ADAL" clId="{411E5107-6BC0-664A-83D8-C32B02502A60}" dt="2023-05-02T21:46:28.254" v="11" actId="478"/>
        <pc:sldMkLst>
          <pc:docMk/>
          <pc:sldMk cId="3374075944" sldId="281"/>
        </pc:sldMkLst>
        <pc:picChg chg="del">
          <ac:chgData name="leung72@student.ubc.ca" userId="8ba00fdc-0646-41d8-b121-ca613b76234f" providerId="ADAL" clId="{411E5107-6BC0-664A-83D8-C32B02502A60}" dt="2023-05-02T21:46:28.254" v="11" actId="478"/>
          <ac:picMkLst>
            <pc:docMk/>
            <pc:sldMk cId="3374075944" sldId="281"/>
            <ac:picMk id="4" creationId="{31327812-0A31-B740-AD40-6300C54F3EA9}"/>
          </ac:picMkLst>
        </pc:picChg>
      </pc:sldChg>
      <pc:sldChg chg="delSp mod">
        <pc:chgData name="leung72@student.ubc.ca" userId="8ba00fdc-0646-41d8-b121-ca613b76234f" providerId="ADAL" clId="{411E5107-6BC0-664A-83D8-C32B02502A60}" dt="2023-05-02T21:46:20.661" v="8" actId="478"/>
        <pc:sldMkLst>
          <pc:docMk/>
          <pc:sldMk cId="420287497" sldId="282"/>
        </pc:sldMkLst>
        <pc:picChg chg="del">
          <ac:chgData name="leung72@student.ubc.ca" userId="8ba00fdc-0646-41d8-b121-ca613b76234f" providerId="ADAL" clId="{411E5107-6BC0-664A-83D8-C32B02502A60}" dt="2023-05-02T21:46:20.661" v="8" actId="478"/>
          <ac:picMkLst>
            <pc:docMk/>
            <pc:sldMk cId="420287497" sldId="282"/>
            <ac:picMk id="4" creationId="{F51881B7-E3E0-8A42-99A7-EEE1248F38D2}"/>
          </ac:picMkLst>
        </pc:picChg>
      </pc:sldChg>
      <pc:sldChg chg="delSp mod">
        <pc:chgData name="leung72@student.ubc.ca" userId="8ba00fdc-0646-41d8-b121-ca613b76234f" providerId="ADAL" clId="{411E5107-6BC0-664A-83D8-C32B02502A60}" dt="2023-05-02T21:46:47.965" v="19" actId="478"/>
        <pc:sldMkLst>
          <pc:docMk/>
          <pc:sldMk cId="601680968" sldId="283"/>
        </pc:sldMkLst>
        <pc:picChg chg="del">
          <ac:chgData name="leung72@student.ubc.ca" userId="8ba00fdc-0646-41d8-b121-ca613b76234f" providerId="ADAL" clId="{411E5107-6BC0-664A-83D8-C32B02502A60}" dt="2023-05-02T21:46:47.965" v="19" actId="478"/>
          <ac:picMkLst>
            <pc:docMk/>
            <pc:sldMk cId="601680968" sldId="283"/>
            <ac:picMk id="5" creationId="{630A4F57-EDD8-314D-835A-89C8FA103F84}"/>
          </ac:picMkLst>
        </pc:picChg>
      </pc:sldChg>
      <pc:sldChg chg="delSp mod">
        <pc:chgData name="leung72@student.ubc.ca" userId="8ba00fdc-0646-41d8-b121-ca613b76234f" providerId="ADAL" clId="{411E5107-6BC0-664A-83D8-C32B02502A60}" dt="2023-05-02T21:47:39.705" v="41" actId="478"/>
        <pc:sldMkLst>
          <pc:docMk/>
          <pc:sldMk cId="941075365" sldId="284"/>
        </pc:sldMkLst>
        <pc:picChg chg="del">
          <ac:chgData name="leung72@student.ubc.ca" userId="8ba00fdc-0646-41d8-b121-ca613b76234f" providerId="ADAL" clId="{411E5107-6BC0-664A-83D8-C32B02502A60}" dt="2023-05-02T21:47:39.705" v="41" actId="478"/>
          <ac:picMkLst>
            <pc:docMk/>
            <pc:sldMk cId="941075365" sldId="284"/>
            <ac:picMk id="4" creationId="{F0984E4B-4EDA-5E44-B98F-2F1C665B1862}"/>
          </ac:picMkLst>
        </pc:picChg>
      </pc:sldChg>
      <pc:sldChg chg="delSp mod">
        <pc:chgData name="leung72@student.ubc.ca" userId="8ba00fdc-0646-41d8-b121-ca613b76234f" providerId="ADAL" clId="{411E5107-6BC0-664A-83D8-C32B02502A60}" dt="2023-05-02T21:46:44.014" v="18" actId="478"/>
        <pc:sldMkLst>
          <pc:docMk/>
          <pc:sldMk cId="1853339982" sldId="285"/>
        </pc:sldMkLst>
        <pc:picChg chg="del">
          <ac:chgData name="leung72@student.ubc.ca" userId="8ba00fdc-0646-41d8-b121-ca613b76234f" providerId="ADAL" clId="{411E5107-6BC0-664A-83D8-C32B02502A60}" dt="2023-05-02T21:46:44.014" v="18" actId="478"/>
          <ac:picMkLst>
            <pc:docMk/>
            <pc:sldMk cId="1853339982" sldId="285"/>
            <ac:picMk id="4" creationId="{5CD72595-6A0B-6948-AE4E-82CD404D7BA6}"/>
          </ac:picMkLst>
        </pc:picChg>
      </pc:sldChg>
      <pc:sldChg chg="delSp mod">
        <pc:chgData name="leung72@student.ubc.ca" userId="8ba00fdc-0646-41d8-b121-ca613b76234f" providerId="ADAL" clId="{411E5107-6BC0-664A-83D8-C32B02502A60}" dt="2023-05-02T21:46:05.278" v="2" actId="478"/>
        <pc:sldMkLst>
          <pc:docMk/>
          <pc:sldMk cId="1748836119" sldId="293"/>
        </pc:sldMkLst>
        <pc:picChg chg="del">
          <ac:chgData name="leung72@student.ubc.ca" userId="8ba00fdc-0646-41d8-b121-ca613b76234f" providerId="ADAL" clId="{411E5107-6BC0-664A-83D8-C32B02502A60}" dt="2023-05-02T21:46:05.278" v="2" actId="478"/>
          <ac:picMkLst>
            <pc:docMk/>
            <pc:sldMk cId="1748836119" sldId="293"/>
            <ac:picMk id="4" creationId="{00C49248-1413-C041-A3EE-98F7A08FDEC0}"/>
          </ac:picMkLst>
        </pc:picChg>
      </pc:sldChg>
      <pc:sldChg chg="delSp mod">
        <pc:chgData name="leung72@student.ubc.ca" userId="8ba00fdc-0646-41d8-b121-ca613b76234f" providerId="ADAL" clId="{411E5107-6BC0-664A-83D8-C32B02502A60}" dt="2023-05-02T21:46:12.245" v="5" actId="478"/>
        <pc:sldMkLst>
          <pc:docMk/>
          <pc:sldMk cId="1284463582" sldId="296"/>
        </pc:sldMkLst>
        <pc:picChg chg="del">
          <ac:chgData name="leung72@student.ubc.ca" userId="8ba00fdc-0646-41d8-b121-ca613b76234f" providerId="ADAL" clId="{411E5107-6BC0-664A-83D8-C32B02502A60}" dt="2023-05-02T21:46:12.245" v="5" actId="478"/>
          <ac:picMkLst>
            <pc:docMk/>
            <pc:sldMk cId="1284463582" sldId="296"/>
            <ac:picMk id="4" creationId="{17ED7B80-F0BD-A64F-9DB9-5284A43EF89E}"/>
          </ac:picMkLst>
        </pc:picChg>
      </pc:sldChg>
      <pc:sldChg chg="modSp mod">
        <pc:chgData name="leung72@student.ubc.ca" userId="8ba00fdc-0646-41d8-b121-ca613b76234f" providerId="ADAL" clId="{411E5107-6BC0-664A-83D8-C32B02502A60}" dt="2023-05-02T21:50:35.874" v="48" actId="113"/>
        <pc:sldMkLst>
          <pc:docMk/>
          <pc:sldMk cId="3682373538" sldId="297"/>
        </pc:sldMkLst>
        <pc:spChg chg="mod">
          <ac:chgData name="leung72@student.ubc.ca" userId="8ba00fdc-0646-41d8-b121-ca613b76234f" providerId="ADAL" clId="{411E5107-6BC0-664A-83D8-C32B02502A60}" dt="2023-05-02T21:50:35.874" v="48" actId="113"/>
          <ac:spMkLst>
            <pc:docMk/>
            <pc:sldMk cId="3682373538" sldId="297"/>
            <ac:spMk id="107521" creationId="{19639CC7-F55D-2D45-BD1A-99579710E09B}"/>
          </ac:spMkLst>
        </pc:spChg>
      </pc:sldChg>
      <pc:sldChg chg="delSp mod">
        <pc:chgData name="leung72@student.ubc.ca" userId="8ba00fdc-0646-41d8-b121-ca613b76234f" providerId="ADAL" clId="{411E5107-6BC0-664A-83D8-C32B02502A60}" dt="2023-05-02T21:46:31.163" v="12" actId="478"/>
        <pc:sldMkLst>
          <pc:docMk/>
          <pc:sldMk cId="869669221" sldId="298"/>
        </pc:sldMkLst>
        <pc:picChg chg="del">
          <ac:chgData name="leung72@student.ubc.ca" userId="8ba00fdc-0646-41d8-b121-ca613b76234f" providerId="ADAL" clId="{411E5107-6BC0-664A-83D8-C32B02502A60}" dt="2023-05-02T21:46:31.163" v="12" actId="478"/>
          <ac:picMkLst>
            <pc:docMk/>
            <pc:sldMk cId="869669221" sldId="298"/>
            <ac:picMk id="5" creationId="{65F6368F-43AB-9947-ABD6-0D4F8B127388}"/>
          </ac:picMkLst>
        </pc:picChg>
      </pc:sldChg>
      <pc:sldChg chg="delSp mod">
        <pc:chgData name="leung72@student.ubc.ca" userId="8ba00fdc-0646-41d8-b121-ca613b76234f" providerId="ADAL" clId="{411E5107-6BC0-664A-83D8-C32B02502A60}" dt="2023-05-02T21:46:10.021" v="4" actId="478"/>
        <pc:sldMkLst>
          <pc:docMk/>
          <pc:sldMk cId="2676113642" sldId="300"/>
        </pc:sldMkLst>
        <pc:picChg chg="del">
          <ac:chgData name="leung72@student.ubc.ca" userId="8ba00fdc-0646-41d8-b121-ca613b76234f" providerId="ADAL" clId="{411E5107-6BC0-664A-83D8-C32B02502A60}" dt="2023-05-02T21:46:10.021" v="4" actId="478"/>
          <ac:picMkLst>
            <pc:docMk/>
            <pc:sldMk cId="2676113642" sldId="300"/>
            <ac:picMk id="4" creationId="{07EC25F2-F270-CC40-85B5-B36D908497C9}"/>
          </ac:picMkLst>
        </pc:picChg>
      </pc:sldChg>
      <pc:sldChg chg="delSp mod modShow">
        <pc:chgData name="leung72@student.ubc.ca" userId="8ba00fdc-0646-41d8-b121-ca613b76234f" providerId="ADAL" clId="{411E5107-6BC0-664A-83D8-C32B02502A60}" dt="2023-05-02T21:47:38.022" v="40" actId="478"/>
        <pc:sldMkLst>
          <pc:docMk/>
          <pc:sldMk cId="1585990762" sldId="301"/>
        </pc:sldMkLst>
        <pc:picChg chg="del">
          <ac:chgData name="leung72@student.ubc.ca" userId="8ba00fdc-0646-41d8-b121-ca613b76234f" providerId="ADAL" clId="{411E5107-6BC0-664A-83D8-C32B02502A60}" dt="2023-05-02T21:47:38.022" v="40" actId="478"/>
          <ac:picMkLst>
            <pc:docMk/>
            <pc:sldMk cId="1585990762" sldId="301"/>
            <ac:picMk id="4" creationId="{E37EF9DB-D450-264D-8B61-B119A9E55CB5}"/>
          </ac:picMkLst>
        </pc:picChg>
      </pc:sldChg>
      <pc:sldChg chg="delSp mod">
        <pc:chgData name="leung72@student.ubc.ca" userId="8ba00fdc-0646-41d8-b121-ca613b76234f" providerId="ADAL" clId="{411E5107-6BC0-664A-83D8-C32B02502A60}" dt="2023-05-02T21:47:19.790" v="34" actId="478"/>
        <pc:sldMkLst>
          <pc:docMk/>
          <pc:sldMk cId="927035403" sldId="302"/>
        </pc:sldMkLst>
        <pc:picChg chg="del">
          <ac:chgData name="leung72@student.ubc.ca" userId="8ba00fdc-0646-41d8-b121-ca613b76234f" providerId="ADAL" clId="{411E5107-6BC0-664A-83D8-C32B02502A60}" dt="2023-05-02T21:47:19.790" v="34" actId="478"/>
          <ac:picMkLst>
            <pc:docMk/>
            <pc:sldMk cId="927035403" sldId="302"/>
            <ac:picMk id="4" creationId="{DD1AE8BD-E12C-C345-827E-4E517BE7964C}"/>
          </ac:picMkLst>
        </pc:picChg>
      </pc:sldChg>
      <pc:sldChg chg="delSp mod">
        <pc:chgData name="leung72@student.ubc.ca" userId="8ba00fdc-0646-41d8-b121-ca613b76234f" providerId="ADAL" clId="{411E5107-6BC0-664A-83D8-C32B02502A60}" dt="2023-05-02T21:46:51.654" v="21" actId="478"/>
        <pc:sldMkLst>
          <pc:docMk/>
          <pc:sldMk cId="3686481282" sldId="304"/>
        </pc:sldMkLst>
        <pc:picChg chg="del">
          <ac:chgData name="leung72@student.ubc.ca" userId="8ba00fdc-0646-41d8-b121-ca613b76234f" providerId="ADAL" clId="{411E5107-6BC0-664A-83D8-C32B02502A60}" dt="2023-05-02T21:46:51.654" v="21" actId="478"/>
          <ac:picMkLst>
            <pc:docMk/>
            <pc:sldMk cId="3686481282" sldId="304"/>
            <ac:picMk id="5" creationId="{878838C5-678E-354D-8DEF-CBA3DAA46C7C}"/>
          </ac:picMkLst>
        </pc:picChg>
      </pc:sldChg>
      <pc:sldChg chg="delSp mod">
        <pc:chgData name="leung72@student.ubc.ca" userId="8ba00fdc-0646-41d8-b121-ca613b76234f" providerId="ADAL" clId="{411E5107-6BC0-664A-83D8-C32B02502A60}" dt="2023-05-02T21:46:56.525" v="23" actId="478"/>
        <pc:sldMkLst>
          <pc:docMk/>
          <pc:sldMk cId="2164722619" sldId="305"/>
        </pc:sldMkLst>
        <pc:picChg chg="del">
          <ac:chgData name="leung72@student.ubc.ca" userId="8ba00fdc-0646-41d8-b121-ca613b76234f" providerId="ADAL" clId="{411E5107-6BC0-664A-83D8-C32B02502A60}" dt="2023-05-02T21:46:56.525" v="23" actId="478"/>
          <ac:picMkLst>
            <pc:docMk/>
            <pc:sldMk cId="2164722619" sldId="305"/>
            <ac:picMk id="6" creationId="{385496AB-A168-6E4E-A845-391498F67726}"/>
          </ac:picMkLst>
        </pc:picChg>
      </pc:sldChg>
      <pc:sldChg chg="delSp mod">
        <pc:chgData name="leung72@student.ubc.ca" userId="8ba00fdc-0646-41d8-b121-ca613b76234f" providerId="ADAL" clId="{411E5107-6BC0-664A-83D8-C32B02502A60}" dt="2023-05-02T21:47:18.170" v="33" actId="478"/>
        <pc:sldMkLst>
          <pc:docMk/>
          <pc:sldMk cId="3900289250" sldId="306"/>
        </pc:sldMkLst>
        <pc:picChg chg="del">
          <ac:chgData name="leung72@student.ubc.ca" userId="8ba00fdc-0646-41d8-b121-ca613b76234f" providerId="ADAL" clId="{411E5107-6BC0-664A-83D8-C32B02502A60}" dt="2023-05-02T21:47:18.170" v="33" actId="478"/>
          <ac:picMkLst>
            <pc:docMk/>
            <pc:sldMk cId="3900289250" sldId="306"/>
            <ac:picMk id="4" creationId="{E407CF88-6240-9041-9B4F-649DA1BFA36A}"/>
          </ac:picMkLst>
        </pc:picChg>
      </pc:sldChg>
      <pc:sldChg chg="delSp mod">
        <pc:chgData name="leung72@student.ubc.ca" userId="8ba00fdc-0646-41d8-b121-ca613b76234f" providerId="ADAL" clId="{411E5107-6BC0-664A-83D8-C32B02502A60}" dt="2023-05-02T21:47:13.222" v="31" actId="478"/>
        <pc:sldMkLst>
          <pc:docMk/>
          <pc:sldMk cId="4260544621" sldId="307"/>
        </pc:sldMkLst>
        <pc:picChg chg="del">
          <ac:chgData name="leung72@student.ubc.ca" userId="8ba00fdc-0646-41d8-b121-ca613b76234f" providerId="ADAL" clId="{411E5107-6BC0-664A-83D8-C32B02502A60}" dt="2023-05-02T21:47:13.222" v="31" actId="478"/>
          <ac:picMkLst>
            <pc:docMk/>
            <pc:sldMk cId="4260544621" sldId="307"/>
            <ac:picMk id="7" creationId="{52179781-6FB5-C94A-A98F-EE9A9F545396}"/>
          </ac:picMkLst>
        </pc:picChg>
      </pc:sldChg>
      <pc:sldChg chg="delSp mod">
        <pc:chgData name="leung72@student.ubc.ca" userId="8ba00fdc-0646-41d8-b121-ca613b76234f" providerId="ADAL" clId="{411E5107-6BC0-664A-83D8-C32B02502A60}" dt="2023-05-02T21:46:39.428" v="16" actId="478"/>
        <pc:sldMkLst>
          <pc:docMk/>
          <pc:sldMk cId="2353343922" sldId="308"/>
        </pc:sldMkLst>
        <pc:picChg chg="del">
          <ac:chgData name="leung72@student.ubc.ca" userId="8ba00fdc-0646-41d8-b121-ca613b76234f" providerId="ADAL" clId="{411E5107-6BC0-664A-83D8-C32B02502A60}" dt="2023-05-02T21:46:39.428" v="16" actId="478"/>
          <ac:picMkLst>
            <pc:docMk/>
            <pc:sldMk cId="2353343922" sldId="308"/>
            <ac:picMk id="3" creationId="{31DCBBF3-65BB-374E-901C-D60866A17250}"/>
          </ac:picMkLst>
        </pc:picChg>
      </pc:sldChg>
      <pc:sldChg chg="delSp mod">
        <pc:chgData name="leung72@student.ubc.ca" userId="8ba00fdc-0646-41d8-b121-ca613b76234f" providerId="ADAL" clId="{411E5107-6BC0-664A-83D8-C32B02502A60}" dt="2023-05-02T21:46:16.284" v="7" actId="478"/>
        <pc:sldMkLst>
          <pc:docMk/>
          <pc:sldMk cId="1074707072" sldId="311"/>
        </pc:sldMkLst>
        <pc:picChg chg="del">
          <ac:chgData name="leung72@student.ubc.ca" userId="8ba00fdc-0646-41d8-b121-ca613b76234f" providerId="ADAL" clId="{411E5107-6BC0-664A-83D8-C32B02502A60}" dt="2023-05-02T21:46:16.284" v="7" actId="478"/>
          <ac:picMkLst>
            <pc:docMk/>
            <pc:sldMk cId="1074707072" sldId="311"/>
            <ac:picMk id="5" creationId="{D1CBF700-517C-A84F-B7C2-B1600D6E13AA}"/>
          </ac:picMkLst>
        </pc:picChg>
      </pc:sldChg>
      <pc:sldChg chg="delSp mod">
        <pc:chgData name="leung72@student.ubc.ca" userId="8ba00fdc-0646-41d8-b121-ca613b76234f" providerId="ADAL" clId="{411E5107-6BC0-664A-83D8-C32B02502A60}" dt="2023-05-02T21:47:11.668" v="30" actId="478"/>
        <pc:sldMkLst>
          <pc:docMk/>
          <pc:sldMk cId="3193174393" sldId="316"/>
        </pc:sldMkLst>
        <pc:picChg chg="del">
          <ac:chgData name="leung72@student.ubc.ca" userId="8ba00fdc-0646-41d8-b121-ca613b76234f" providerId="ADAL" clId="{411E5107-6BC0-664A-83D8-C32B02502A60}" dt="2023-05-02T21:47:11.668" v="30" actId="478"/>
          <ac:picMkLst>
            <pc:docMk/>
            <pc:sldMk cId="3193174393" sldId="316"/>
            <ac:picMk id="14" creationId="{5BED1321-5F04-2A4E-BBFE-7469A8A6F321}"/>
          </ac:picMkLst>
        </pc:picChg>
      </pc:sldChg>
      <pc:sldChg chg="delSp mod">
        <pc:chgData name="leung72@student.ubc.ca" userId="8ba00fdc-0646-41d8-b121-ca613b76234f" providerId="ADAL" clId="{411E5107-6BC0-664A-83D8-C32B02502A60}" dt="2023-05-02T21:47:04.896" v="27" actId="478"/>
        <pc:sldMkLst>
          <pc:docMk/>
          <pc:sldMk cId="2497473612" sldId="317"/>
        </pc:sldMkLst>
        <pc:picChg chg="del">
          <ac:chgData name="leung72@student.ubc.ca" userId="8ba00fdc-0646-41d8-b121-ca613b76234f" providerId="ADAL" clId="{411E5107-6BC0-664A-83D8-C32B02502A60}" dt="2023-05-02T21:47:04.896" v="27" actId="478"/>
          <ac:picMkLst>
            <pc:docMk/>
            <pc:sldMk cId="2497473612" sldId="317"/>
            <ac:picMk id="12" creationId="{AC589490-5FA1-3145-86D6-E751F9C2E675}"/>
          </ac:picMkLst>
        </pc:picChg>
      </pc:sldChg>
      <pc:sldChg chg="delSp mod">
        <pc:chgData name="leung72@student.ubc.ca" userId="8ba00fdc-0646-41d8-b121-ca613b76234f" providerId="ADAL" clId="{411E5107-6BC0-664A-83D8-C32B02502A60}" dt="2023-05-02T21:47:00.458" v="25" actId="478"/>
        <pc:sldMkLst>
          <pc:docMk/>
          <pc:sldMk cId="91628762" sldId="318"/>
        </pc:sldMkLst>
        <pc:picChg chg="del">
          <ac:chgData name="leung72@student.ubc.ca" userId="8ba00fdc-0646-41d8-b121-ca613b76234f" providerId="ADAL" clId="{411E5107-6BC0-664A-83D8-C32B02502A60}" dt="2023-05-02T21:47:00.458" v="25" actId="478"/>
          <ac:picMkLst>
            <pc:docMk/>
            <pc:sldMk cId="91628762" sldId="318"/>
            <ac:picMk id="4" creationId="{41082AB8-D941-B641-893C-4E0DA5A4622E}"/>
          </ac:picMkLst>
        </pc:picChg>
      </pc:sldChg>
      <pc:sldChg chg="delSp mod">
        <pc:chgData name="leung72@student.ubc.ca" userId="8ba00fdc-0646-41d8-b121-ca613b76234f" providerId="ADAL" clId="{411E5107-6BC0-664A-83D8-C32B02502A60}" dt="2023-05-02T21:47:07.163" v="28" actId="478"/>
        <pc:sldMkLst>
          <pc:docMk/>
          <pc:sldMk cId="2045807209" sldId="319"/>
        </pc:sldMkLst>
        <pc:picChg chg="del">
          <ac:chgData name="leung72@student.ubc.ca" userId="8ba00fdc-0646-41d8-b121-ca613b76234f" providerId="ADAL" clId="{411E5107-6BC0-664A-83D8-C32B02502A60}" dt="2023-05-02T21:47:07.163" v="28" actId="478"/>
          <ac:picMkLst>
            <pc:docMk/>
            <pc:sldMk cId="2045807209" sldId="319"/>
            <ac:picMk id="5" creationId="{71625D5E-5B23-FB41-A2FB-CD18CFF4EFA1}"/>
          </ac:picMkLst>
        </pc:picChg>
      </pc:sldChg>
      <pc:sldChg chg="delSp mod">
        <pc:chgData name="leung72@student.ubc.ca" userId="8ba00fdc-0646-41d8-b121-ca613b76234f" providerId="ADAL" clId="{411E5107-6BC0-664A-83D8-C32B02502A60}" dt="2023-05-02T21:47:27.122" v="36" actId="478"/>
        <pc:sldMkLst>
          <pc:docMk/>
          <pc:sldMk cId="2606500974" sldId="320"/>
        </pc:sldMkLst>
        <pc:picChg chg="del">
          <ac:chgData name="leung72@student.ubc.ca" userId="8ba00fdc-0646-41d8-b121-ca613b76234f" providerId="ADAL" clId="{411E5107-6BC0-664A-83D8-C32B02502A60}" dt="2023-05-02T21:47:27.122" v="36" actId="478"/>
          <ac:picMkLst>
            <pc:docMk/>
            <pc:sldMk cId="2606500974" sldId="320"/>
            <ac:picMk id="5" creationId="{CBB3518C-5476-304F-AD8E-DD84F54BBBB1}"/>
          </ac:picMkLst>
        </pc:picChg>
      </pc:sldChg>
      <pc:sldChg chg="delSp mod modShow">
        <pc:chgData name="leung72@student.ubc.ca" userId="8ba00fdc-0646-41d8-b121-ca613b76234f" providerId="ADAL" clId="{411E5107-6BC0-664A-83D8-C32B02502A60}" dt="2023-05-02T21:47:28.711" v="37" actId="478"/>
        <pc:sldMkLst>
          <pc:docMk/>
          <pc:sldMk cId="2806454536" sldId="321"/>
        </pc:sldMkLst>
        <pc:picChg chg="del">
          <ac:chgData name="leung72@student.ubc.ca" userId="8ba00fdc-0646-41d8-b121-ca613b76234f" providerId="ADAL" clId="{411E5107-6BC0-664A-83D8-C32B02502A60}" dt="2023-05-02T21:47:28.711" v="37" actId="478"/>
          <ac:picMkLst>
            <pc:docMk/>
            <pc:sldMk cId="2806454536" sldId="321"/>
            <ac:picMk id="4" creationId="{8FC51C62-7B01-AF4A-9C4A-059FF841DE94}"/>
          </ac:picMkLst>
        </pc:picChg>
      </pc:sldChg>
      <pc:sldChg chg="modSp mod">
        <pc:chgData name="leung72@student.ubc.ca" userId="8ba00fdc-0646-41d8-b121-ca613b76234f" providerId="ADAL" clId="{411E5107-6BC0-664A-83D8-C32B02502A60}" dt="2023-05-02T21:47:47.339" v="43" actId="20577"/>
        <pc:sldMkLst>
          <pc:docMk/>
          <pc:sldMk cId="3713260841" sldId="390"/>
        </pc:sldMkLst>
        <pc:spChg chg="mod">
          <ac:chgData name="leung72@student.ubc.ca" userId="8ba00fdc-0646-41d8-b121-ca613b76234f" providerId="ADAL" clId="{411E5107-6BC0-664A-83D8-C32B02502A60}" dt="2023-05-02T21:47:47.339" v="43" actId="20577"/>
          <ac:spMkLst>
            <pc:docMk/>
            <pc:sldMk cId="3713260841" sldId="390"/>
            <ac:spMk id="12290" creationId="{E32FBF4C-6279-7A48-AC1E-CCB3DCF2C6B3}"/>
          </ac:spMkLst>
        </pc:spChg>
      </pc:sldChg>
      <pc:sldChg chg="delSp mod">
        <pc:chgData name="leung72@student.ubc.ca" userId="8ba00fdc-0646-41d8-b121-ca613b76234f" providerId="ADAL" clId="{411E5107-6BC0-664A-83D8-C32B02502A60}" dt="2023-05-02T21:46:41.703" v="17" actId="478"/>
        <pc:sldMkLst>
          <pc:docMk/>
          <pc:sldMk cId="3543571081" sldId="483"/>
        </pc:sldMkLst>
        <pc:picChg chg="del">
          <ac:chgData name="leung72@student.ubc.ca" userId="8ba00fdc-0646-41d8-b121-ca613b76234f" providerId="ADAL" clId="{411E5107-6BC0-664A-83D8-C32B02502A60}" dt="2023-05-02T21:46:41.703" v="17" actId="478"/>
          <ac:picMkLst>
            <pc:docMk/>
            <pc:sldMk cId="3543571081" sldId="483"/>
            <ac:picMk id="5" creationId="{92A2F66E-AD8B-F341-8A4E-E284EA4E7596}"/>
          </ac:picMkLst>
        </pc:picChg>
      </pc:sldChg>
      <pc:sldChg chg="delSp mod">
        <pc:chgData name="leung72@student.ubc.ca" userId="8ba00fdc-0646-41d8-b121-ca613b76234f" providerId="ADAL" clId="{411E5107-6BC0-664A-83D8-C32B02502A60}" dt="2023-05-02T21:46:14.422" v="6" actId="478"/>
        <pc:sldMkLst>
          <pc:docMk/>
          <pc:sldMk cId="1631139815" sldId="519"/>
        </pc:sldMkLst>
        <pc:picChg chg="del">
          <ac:chgData name="leung72@student.ubc.ca" userId="8ba00fdc-0646-41d8-b121-ca613b76234f" providerId="ADAL" clId="{411E5107-6BC0-664A-83D8-C32B02502A60}" dt="2023-05-02T21:46:14.422" v="6" actId="478"/>
          <ac:picMkLst>
            <pc:docMk/>
            <pc:sldMk cId="1631139815" sldId="519"/>
            <ac:picMk id="4" creationId="{251E5039-9B98-BB41-95B5-7E4C362F88C5}"/>
          </ac:picMkLst>
        </pc:picChg>
      </pc:sldChg>
      <pc:sldChg chg="delSp mod">
        <pc:chgData name="leung72@student.ubc.ca" userId="8ba00fdc-0646-41d8-b121-ca613b76234f" providerId="ADAL" clId="{411E5107-6BC0-664A-83D8-C32B02502A60}" dt="2023-05-02T21:46:07.610" v="3" actId="478"/>
        <pc:sldMkLst>
          <pc:docMk/>
          <pc:sldMk cId="3435331706" sldId="520"/>
        </pc:sldMkLst>
        <pc:picChg chg="del">
          <ac:chgData name="leung72@student.ubc.ca" userId="8ba00fdc-0646-41d8-b121-ca613b76234f" providerId="ADAL" clId="{411E5107-6BC0-664A-83D8-C32B02502A60}" dt="2023-05-02T21:46:07.610" v="3" actId="478"/>
          <ac:picMkLst>
            <pc:docMk/>
            <pc:sldMk cId="3435331706" sldId="520"/>
            <ac:picMk id="9" creationId="{2D42B686-8C57-AD4C-A117-8A29D61A03A4}"/>
          </ac:picMkLst>
        </pc:picChg>
      </pc:sldChg>
      <pc:sldMasterChg chg="modSldLayout">
        <pc:chgData name="leung72@student.ubc.ca" userId="8ba00fdc-0646-41d8-b121-ca613b76234f" providerId="ADAL" clId="{411E5107-6BC0-664A-83D8-C32B02502A60}" dt="2023-05-02T21:45:56.559" v="1" actId="478"/>
        <pc:sldMasterMkLst>
          <pc:docMk/>
          <pc:sldMasterMk cId="2511470694" sldId="2147483661"/>
        </pc:sldMasterMkLst>
        <pc:sldLayoutChg chg="delSp mod">
          <pc:chgData name="leung72@student.ubc.ca" userId="8ba00fdc-0646-41d8-b121-ca613b76234f" providerId="ADAL" clId="{411E5107-6BC0-664A-83D8-C32B02502A60}" dt="2023-05-02T21:45:56.559" v="1" actId="478"/>
          <pc:sldLayoutMkLst>
            <pc:docMk/>
            <pc:sldMasterMk cId="2511470694" sldId="2147483661"/>
            <pc:sldLayoutMk cId="2660065489" sldId="2147483660"/>
          </pc:sldLayoutMkLst>
          <pc:spChg chg="del">
            <ac:chgData name="leung72@student.ubc.ca" userId="8ba00fdc-0646-41d8-b121-ca613b76234f" providerId="ADAL" clId="{411E5107-6BC0-664A-83D8-C32B02502A60}" dt="2023-05-02T21:45:56.559" v="1" actId="478"/>
            <ac:spMkLst>
              <pc:docMk/>
              <pc:sldMasterMk cId="2511470694" sldId="2147483661"/>
              <pc:sldLayoutMk cId="2660065489" sldId="2147483660"/>
              <ac:spMk id="4" creationId="{F1C6FE45-5747-C944-973C-3C7FD5B6DF5C}"/>
            </ac:spMkLst>
          </pc:spChg>
          <pc:picChg chg="del">
            <ac:chgData name="leung72@student.ubc.ca" userId="8ba00fdc-0646-41d8-b121-ca613b76234f" providerId="ADAL" clId="{411E5107-6BC0-664A-83D8-C32B02502A60}" dt="2023-05-02T21:45:54.635" v="0" actId="478"/>
            <ac:picMkLst>
              <pc:docMk/>
              <pc:sldMasterMk cId="2511470694" sldId="2147483661"/>
              <pc:sldLayoutMk cId="2660065489" sldId="2147483660"/>
              <ac:picMk id="5" creationId="{95387195-23AA-B34A-A912-75EA70247163}"/>
            </ac:picMkLst>
          </pc:picChg>
        </pc:sldLayoutChg>
      </pc:sldMasterChg>
    </pc:docChg>
  </pc:docChgLst>
  <pc:docChgLst>
    <pc:chgData clId="Web-{753FF72A-369A-9FDE-AA30-2C9040F980CA}"/>
    <pc:docChg chg="modSld">
      <pc:chgData name="" userId="" providerId="" clId="Web-{753FF72A-369A-9FDE-AA30-2C9040F980CA}" dt="2023-05-02T21:31:25.938" v="4" actId="20577"/>
      <pc:docMkLst>
        <pc:docMk/>
      </pc:docMkLst>
      <pc:sldChg chg="modSp">
        <pc:chgData name="" userId="" providerId="" clId="Web-{753FF72A-369A-9FDE-AA30-2C9040F980CA}" dt="2023-05-02T21:31:25.938" v="4" actId="20577"/>
        <pc:sldMkLst>
          <pc:docMk/>
          <pc:sldMk cId="1597861141" sldId="257"/>
        </pc:sldMkLst>
        <pc:spChg chg="mod">
          <ac:chgData name="" userId="" providerId="" clId="Web-{753FF72A-369A-9FDE-AA30-2C9040F980CA}" dt="2023-05-02T21:31:25.938" v="4" actId="20577"/>
          <ac:spMkLst>
            <pc:docMk/>
            <pc:sldMk cId="1597861141" sldId="257"/>
            <ac:spMk id="11266" creationId="{B8E299A4-0207-D74F-B6CE-44D65E834E63}"/>
          </ac:spMkLst>
        </pc:spChg>
      </pc:sldChg>
    </pc:docChg>
  </pc:docChgLst>
  <pc:docChgLst>
    <pc:chgData name="leung72@student.ubc.ca" userId="S::leung72@student.ubc.ca::8ba00fdc-0646-41d8-b121-ca613b76234f" providerId="AD" clId="Web-{EFFA8B8B-93A1-E0C5-D98E-3D32A8D170DF}"/>
    <pc:docChg chg="addSld modSld addMainMaster modMainMaster">
      <pc:chgData name="leung72@student.ubc.ca" userId="S::leung72@student.ubc.ca::8ba00fdc-0646-41d8-b121-ca613b76234f" providerId="AD" clId="Web-{EFFA8B8B-93A1-E0C5-D98E-3D32A8D170DF}" dt="2023-06-18T01:19:48.837" v="362" actId="1076"/>
      <pc:docMkLst>
        <pc:docMk/>
      </pc:docMkLst>
      <pc:sldChg chg="addSp modSp">
        <pc:chgData name="leung72@student.ubc.ca" userId="S::leung72@student.ubc.ca::8ba00fdc-0646-41d8-b121-ca613b76234f" providerId="AD" clId="Web-{EFFA8B8B-93A1-E0C5-D98E-3D32A8D170DF}" dt="2023-06-18T00:32:08.868" v="27" actId="20577"/>
        <pc:sldMkLst>
          <pc:docMk/>
          <pc:sldMk cId="1597861141" sldId="257"/>
        </pc:sldMkLst>
        <pc:spChg chg="mod">
          <ac:chgData name="leung72@student.ubc.ca" userId="S::leung72@student.ubc.ca::8ba00fdc-0646-41d8-b121-ca613b76234f" providerId="AD" clId="Web-{EFFA8B8B-93A1-E0C5-D98E-3D32A8D170DF}" dt="2023-06-18T00:30:16.288" v="6" actId="20577"/>
          <ac:spMkLst>
            <pc:docMk/>
            <pc:sldMk cId="1597861141" sldId="257"/>
            <ac:spMk id="2" creationId="{7DF7FCF2-68C2-3A4E-8CE7-99A610944ABE}"/>
          </ac:spMkLst>
        </pc:spChg>
        <pc:spChg chg="add mod">
          <ac:chgData name="leung72@student.ubc.ca" userId="S::leung72@student.ubc.ca::8ba00fdc-0646-41d8-b121-ca613b76234f" providerId="AD" clId="Web-{EFFA8B8B-93A1-E0C5-D98E-3D32A8D170DF}" dt="2023-06-18T00:32:08.868" v="27" actId="20577"/>
          <ac:spMkLst>
            <pc:docMk/>
            <pc:sldMk cId="1597861141" sldId="257"/>
            <ac:spMk id="3" creationId="{E3CEF4F7-C287-0709-B27C-8780BD4702C6}"/>
          </ac:spMkLst>
        </pc:spChg>
      </pc:sldChg>
      <pc:sldChg chg="modSp">
        <pc:chgData name="leung72@student.ubc.ca" userId="S::leung72@student.ubc.ca::8ba00fdc-0646-41d8-b121-ca613b76234f" providerId="AD" clId="Web-{EFFA8B8B-93A1-E0C5-D98E-3D32A8D170DF}" dt="2023-06-18T01:19:23.196" v="359" actId="1076"/>
        <pc:sldMkLst>
          <pc:docMk/>
          <pc:sldMk cId="3796383852" sldId="270"/>
        </pc:sldMkLst>
        <pc:spChg chg="mod">
          <ac:chgData name="leung72@student.ubc.ca" userId="S::leung72@student.ubc.ca::8ba00fdc-0646-41d8-b121-ca613b76234f" providerId="AD" clId="Web-{EFFA8B8B-93A1-E0C5-D98E-3D32A8D170DF}" dt="2023-06-18T01:19:23.196" v="359" actId="1076"/>
          <ac:spMkLst>
            <pc:docMk/>
            <pc:sldMk cId="3796383852" sldId="270"/>
            <ac:spMk id="3" creationId="{3D1BB2D7-BA6E-C10D-9DB1-CF60C9D6E8CB}"/>
          </ac:spMkLst>
        </pc:spChg>
      </pc:sldChg>
      <pc:sldChg chg="modSp">
        <pc:chgData name="leung72@student.ubc.ca" userId="S::leung72@student.ubc.ca::8ba00fdc-0646-41d8-b121-ca613b76234f" providerId="AD" clId="Web-{EFFA8B8B-93A1-E0C5-D98E-3D32A8D170DF}" dt="2023-06-18T00:37:15.357" v="51" actId="1076"/>
        <pc:sldMkLst>
          <pc:docMk/>
          <pc:sldMk cId="2335601548" sldId="271"/>
        </pc:sldMkLst>
        <pc:spChg chg="mod">
          <ac:chgData name="leung72@student.ubc.ca" userId="S::leung72@student.ubc.ca::8ba00fdc-0646-41d8-b121-ca613b76234f" providerId="AD" clId="Web-{EFFA8B8B-93A1-E0C5-D98E-3D32A8D170DF}" dt="2023-06-18T00:37:15.357" v="51" actId="1076"/>
          <ac:spMkLst>
            <pc:docMk/>
            <pc:sldMk cId="2335601548" sldId="271"/>
            <ac:spMk id="2" creationId="{95424FEF-8E78-F829-38D3-90A575ECA12C}"/>
          </ac:spMkLst>
        </pc:spChg>
      </pc:sldChg>
      <pc:sldChg chg="modSp">
        <pc:chgData name="leung72@student.ubc.ca" userId="S::leung72@student.ubc.ca::8ba00fdc-0646-41d8-b121-ca613b76234f" providerId="AD" clId="Web-{EFFA8B8B-93A1-E0C5-D98E-3D32A8D170DF}" dt="2023-06-18T01:19:02.039" v="353" actId="20577"/>
        <pc:sldMkLst>
          <pc:docMk/>
          <pc:sldMk cId="601680968" sldId="283"/>
        </pc:sldMkLst>
        <pc:spChg chg="mod">
          <ac:chgData name="leung72@student.ubc.ca" userId="S::leung72@student.ubc.ca::8ba00fdc-0646-41d8-b121-ca613b76234f" providerId="AD" clId="Web-{EFFA8B8B-93A1-E0C5-D98E-3D32A8D170DF}" dt="2023-06-18T01:19:02.039" v="353" actId="20577"/>
          <ac:spMkLst>
            <pc:docMk/>
            <pc:sldMk cId="601680968" sldId="283"/>
            <ac:spMk id="3" creationId="{14C130C2-9963-84BD-049B-DF60B2841CB7}"/>
          </ac:spMkLst>
        </pc:spChg>
      </pc:sldChg>
      <pc:sldChg chg="modSp">
        <pc:chgData name="leung72@student.ubc.ca" userId="S::leung72@student.ubc.ca::8ba00fdc-0646-41d8-b121-ca613b76234f" providerId="AD" clId="Web-{EFFA8B8B-93A1-E0C5-D98E-3D32A8D170DF}" dt="2023-06-18T00:37:07.154" v="50" actId="1076"/>
        <pc:sldMkLst>
          <pc:docMk/>
          <pc:sldMk cId="1585990762" sldId="301"/>
        </pc:sldMkLst>
        <pc:spChg chg="mod">
          <ac:chgData name="leung72@student.ubc.ca" userId="S::leung72@student.ubc.ca::8ba00fdc-0646-41d8-b121-ca613b76234f" providerId="AD" clId="Web-{EFFA8B8B-93A1-E0C5-D98E-3D32A8D170DF}" dt="2023-06-18T00:37:07.154" v="50" actId="1076"/>
          <ac:spMkLst>
            <pc:docMk/>
            <pc:sldMk cId="1585990762" sldId="301"/>
            <ac:spMk id="3" creationId="{AAD6A46E-D4EF-51A4-EB23-6A002B269E6E}"/>
          </ac:spMkLst>
        </pc:spChg>
      </pc:sldChg>
      <pc:sldChg chg="addSp delSp modSp">
        <pc:chgData name="leung72@student.ubc.ca" userId="S::leung72@student.ubc.ca::8ba00fdc-0646-41d8-b121-ca613b76234f" providerId="AD" clId="Web-{EFFA8B8B-93A1-E0C5-D98E-3D32A8D170DF}" dt="2023-06-18T00:42:01.753" v="84" actId="1076"/>
        <pc:sldMkLst>
          <pc:docMk/>
          <pc:sldMk cId="927035403" sldId="302"/>
        </pc:sldMkLst>
        <pc:spChg chg="add del mod">
          <ac:chgData name="leung72@student.ubc.ca" userId="S::leung72@student.ubc.ca::8ba00fdc-0646-41d8-b121-ca613b76234f" providerId="AD" clId="Web-{EFFA8B8B-93A1-E0C5-D98E-3D32A8D170DF}" dt="2023-06-18T00:38:31.530" v="63"/>
          <ac:spMkLst>
            <pc:docMk/>
            <pc:sldMk cId="927035403" sldId="302"/>
            <ac:spMk id="2" creationId="{CCAEFD86-E9B0-D7C0-F43C-09F8F7461B40}"/>
          </ac:spMkLst>
        </pc:spChg>
        <pc:spChg chg="del mod">
          <ac:chgData name="leung72@student.ubc.ca" userId="S::leung72@student.ubc.ca::8ba00fdc-0646-41d8-b121-ca613b76234f" providerId="AD" clId="Web-{EFFA8B8B-93A1-E0C5-D98E-3D32A8D170DF}" dt="2023-06-18T00:37:25.529" v="53"/>
          <ac:spMkLst>
            <pc:docMk/>
            <pc:sldMk cId="927035403" sldId="302"/>
            <ac:spMk id="4" creationId="{0E8D8C45-8FE9-FB12-6992-B6DD3300F081}"/>
          </ac:spMkLst>
        </pc:spChg>
        <pc:spChg chg="add mod">
          <ac:chgData name="leung72@student.ubc.ca" userId="S::leung72@student.ubc.ca::8ba00fdc-0646-41d8-b121-ca613b76234f" providerId="AD" clId="Web-{EFFA8B8B-93A1-E0C5-D98E-3D32A8D170DF}" dt="2023-06-18T00:42:01.753" v="84" actId="1076"/>
          <ac:spMkLst>
            <pc:docMk/>
            <pc:sldMk cId="927035403" sldId="302"/>
            <ac:spMk id="6" creationId="{95566298-5F27-07C2-D0B1-98520FD862EF}"/>
          </ac:spMkLst>
        </pc:spChg>
        <pc:picChg chg="add del mod">
          <ac:chgData name="leung72@student.ubc.ca" userId="S::leung72@student.ubc.ca::8ba00fdc-0646-41d8-b121-ca613b76234f" providerId="AD" clId="Web-{EFFA8B8B-93A1-E0C5-D98E-3D32A8D170DF}" dt="2023-06-18T00:39:31.906" v="74" actId="1076"/>
          <ac:picMkLst>
            <pc:docMk/>
            <pc:sldMk cId="927035403" sldId="302"/>
            <ac:picMk id="24578" creationId="{5E524C45-9F05-7942-9115-5992C014954F}"/>
          </ac:picMkLst>
        </pc:picChg>
      </pc:sldChg>
      <pc:sldChg chg="addSp delSp modSp">
        <pc:chgData name="leung72@student.ubc.ca" userId="S::leung72@student.ubc.ca::8ba00fdc-0646-41d8-b121-ca613b76234f" providerId="AD" clId="Web-{EFFA8B8B-93A1-E0C5-D98E-3D32A8D170DF}" dt="2023-06-18T00:45:11.552" v="108" actId="1076"/>
        <pc:sldMkLst>
          <pc:docMk/>
          <pc:sldMk cId="3900289250" sldId="306"/>
        </pc:sldMkLst>
        <pc:spChg chg="add del mod">
          <ac:chgData name="leung72@student.ubc.ca" userId="S::leung72@student.ubc.ca::8ba00fdc-0646-41d8-b121-ca613b76234f" providerId="AD" clId="Web-{EFFA8B8B-93A1-E0C5-D98E-3D32A8D170DF}" dt="2023-06-18T00:44:26.692" v="92"/>
          <ac:spMkLst>
            <pc:docMk/>
            <pc:sldMk cId="3900289250" sldId="306"/>
            <ac:spMk id="2" creationId="{F5FC2B6E-3B40-A018-7FCC-9473DBA1D359}"/>
          </ac:spMkLst>
        </pc:spChg>
        <pc:spChg chg="del">
          <ac:chgData name="leung72@student.ubc.ca" userId="S::leung72@student.ubc.ca::8ba00fdc-0646-41d8-b121-ca613b76234f" providerId="AD" clId="Web-{EFFA8B8B-93A1-E0C5-D98E-3D32A8D170DF}" dt="2023-06-18T00:42:10.690" v="85"/>
          <ac:spMkLst>
            <pc:docMk/>
            <pc:sldMk cId="3900289250" sldId="306"/>
            <ac:spMk id="3" creationId="{F99CF2D4-8FB3-4F49-9AB1-943B733D34F2}"/>
          </ac:spMkLst>
        </pc:spChg>
        <pc:spChg chg="add mod">
          <ac:chgData name="leung72@student.ubc.ca" userId="S::leung72@student.ubc.ca::8ba00fdc-0646-41d8-b121-ca613b76234f" providerId="AD" clId="Web-{EFFA8B8B-93A1-E0C5-D98E-3D32A8D170DF}" dt="2023-06-18T00:45:11.552" v="108" actId="1076"/>
          <ac:spMkLst>
            <pc:docMk/>
            <pc:sldMk cId="3900289250" sldId="306"/>
            <ac:spMk id="5" creationId="{7A0A3324-8F90-63E8-C70F-8A749EB75763}"/>
          </ac:spMkLst>
        </pc:spChg>
        <pc:picChg chg="mod">
          <ac:chgData name="leung72@student.ubc.ca" userId="S::leung72@student.ubc.ca::8ba00fdc-0646-41d8-b121-ca613b76234f" providerId="AD" clId="Web-{EFFA8B8B-93A1-E0C5-D98E-3D32A8D170DF}" dt="2023-06-18T00:44:37.193" v="99" actId="1076"/>
          <ac:picMkLst>
            <pc:docMk/>
            <pc:sldMk cId="3900289250" sldId="306"/>
            <ac:picMk id="26626" creationId="{5366802B-803E-AC4F-87EC-F898E3D5D1D9}"/>
          </ac:picMkLst>
        </pc:picChg>
      </pc:sldChg>
      <pc:sldChg chg="addSp delSp modSp">
        <pc:chgData name="leung72@student.ubc.ca" userId="S::leung72@student.ubc.ca::8ba00fdc-0646-41d8-b121-ca613b76234f" providerId="AD" clId="Web-{EFFA8B8B-93A1-E0C5-D98E-3D32A8D170DF}" dt="2023-06-18T00:52:11.044" v="194" actId="1076"/>
        <pc:sldMkLst>
          <pc:docMk/>
          <pc:sldMk cId="4260544621" sldId="307"/>
        </pc:sldMkLst>
        <pc:spChg chg="del">
          <ac:chgData name="leung72@student.ubc.ca" userId="S::leung72@student.ubc.ca::8ba00fdc-0646-41d8-b121-ca613b76234f" providerId="AD" clId="Web-{EFFA8B8B-93A1-E0C5-D98E-3D32A8D170DF}" dt="2023-06-18T00:45:29.162" v="109"/>
          <ac:spMkLst>
            <pc:docMk/>
            <pc:sldMk cId="4260544621" sldId="307"/>
            <ac:spMk id="2" creationId="{9758E8E3-2567-1BC7-85EB-44895EA68E8C}"/>
          </ac:spMkLst>
        </pc:spChg>
        <pc:spChg chg="add mod">
          <ac:chgData name="leung72@student.ubc.ca" userId="S::leung72@student.ubc.ca::8ba00fdc-0646-41d8-b121-ca613b76234f" providerId="AD" clId="Web-{EFFA8B8B-93A1-E0C5-D98E-3D32A8D170DF}" dt="2023-06-18T00:51:56.747" v="184" actId="1076"/>
          <ac:spMkLst>
            <pc:docMk/>
            <pc:sldMk cId="4260544621" sldId="307"/>
            <ac:spMk id="3" creationId="{8BDFB6E9-EC6B-9429-F572-707EDADF9C8D}"/>
          </ac:spMkLst>
        </pc:spChg>
        <pc:spChg chg="add del mod">
          <ac:chgData name="leung72@student.ubc.ca" userId="S::leung72@student.ubc.ca::8ba00fdc-0646-41d8-b121-ca613b76234f" providerId="AD" clId="Web-{EFFA8B8B-93A1-E0C5-D98E-3D32A8D170DF}" dt="2023-06-18T00:47:24.945" v="128"/>
          <ac:spMkLst>
            <pc:docMk/>
            <pc:sldMk cId="4260544621" sldId="307"/>
            <ac:spMk id="5" creationId="{ADBA64DC-407D-E23E-A4AD-90F4FA01B7F8}"/>
          </ac:spMkLst>
        </pc:spChg>
        <pc:spChg chg="add mod">
          <ac:chgData name="leung72@student.ubc.ca" userId="S::leung72@student.ubc.ca::8ba00fdc-0646-41d8-b121-ca613b76234f" providerId="AD" clId="Web-{EFFA8B8B-93A1-E0C5-D98E-3D32A8D170DF}" dt="2023-06-18T00:52:11.044" v="194" actId="1076"/>
          <ac:spMkLst>
            <pc:docMk/>
            <pc:sldMk cId="4260544621" sldId="307"/>
            <ac:spMk id="7" creationId="{837A6905-837F-DC55-CF71-C4E7999FF76C}"/>
          </ac:spMkLst>
        </pc:spChg>
        <pc:spChg chg="add del mod">
          <ac:chgData name="leung72@student.ubc.ca" userId="S::leung72@student.ubc.ca::8ba00fdc-0646-41d8-b121-ca613b76234f" providerId="AD" clId="Web-{EFFA8B8B-93A1-E0C5-D98E-3D32A8D170DF}" dt="2023-06-18T00:49:24.385" v="137"/>
          <ac:spMkLst>
            <pc:docMk/>
            <pc:sldMk cId="4260544621" sldId="307"/>
            <ac:spMk id="9" creationId="{34769910-3BE7-F9E1-F459-455BFB2FE693}"/>
          </ac:spMkLst>
        </pc:spChg>
        <pc:spChg chg="add mod">
          <ac:chgData name="leung72@student.ubc.ca" userId="S::leung72@student.ubc.ca::8ba00fdc-0646-41d8-b121-ca613b76234f" providerId="AD" clId="Web-{EFFA8B8B-93A1-E0C5-D98E-3D32A8D170DF}" dt="2023-06-18T00:50:45.214" v="159" actId="1076"/>
          <ac:spMkLst>
            <pc:docMk/>
            <pc:sldMk cId="4260544621" sldId="307"/>
            <ac:spMk id="12" creationId="{3AFF6E8E-32BA-9524-4E13-AEEBA1EC1ECF}"/>
          </ac:spMkLst>
        </pc:spChg>
        <pc:spChg chg="add mod">
          <ac:chgData name="leung72@student.ubc.ca" userId="S::leung72@student.ubc.ca::8ba00fdc-0646-41d8-b121-ca613b76234f" providerId="AD" clId="Web-{EFFA8B8B-93A1-E0C5-D98E-3D32A8D170DF}" dt="2023-06-18T00:51:30.668" v="176" actId="1076"/>
          <ac:spMkLst>
            <pc:docMk/>
            <pc:sldMk cId="4260544621" sldId="307"/>
            <ac:spMk id="14" creationId="{ADA93658-9262-5A1A-B45D-DF6D7021A0EE}"/>
          </ac:spMkLst>
        </pc:spChg>
        <pc:picChg chg="add mod">
          <ac:chgData name="leung72@student.ubc.ca" userId="S::leung72@student.ubc.ca::8ba00fdc-0646-41d8-b121-ca613b76234f" providerId="AD" clId="Web-{EFFA8B8B-93A1-E0C5-D98E-3D32A8D170DF}" dt="2023-06-18T00:49:02.916" v="136" actId="1076"/>
          <ac:picMkLst>
            <pc:docMk/>
            <pc:sldMk cId="4260544621" sldId="307"/>
            <ac:picMk id="11" creationId="{FF437DD6-7FA0-2BCC-FC5D-7A760E988819}"/>
          </ac:picMkLst>
        </pc:picChg>
        <pc:picChg chg="del">
          <ac:chgData name="leung72@student.ubc.ca" userId="S::leung72@student.ubc.ca::8ba00fdc-0646-41d8-b121-ca613b76234f" providerId="AD" clId="Web-{EFFA8B8B-93A1-E0C5-D98E-3D32A8D170DF}" dt="2023-06-18T00:48:59.009" v="134"/>
          <ac:picMkLst>
            <pc:docMk/>
            <pc:sldMk cId="4260544621" sldId="307"/>
            <ac:picMk id="2052" creationId="{6DF08EC8-8858-FFC3-A686-68ED0336D7BA}"/>
          </ac:picMkLst>
        </pc:picChg>
        <pc:picChg chg="mod">
          <ac:chgData name="leung72@student.ubc.ca" userId="S::leung72@student.ubc.ca::8ba00fdc-0646-41d8-b121-ca613b76234f" providerId="AD" clId="Web-{EFFA8B8B-93A1-E0C5-D98E-3D32A8D170DF}" dt="2023-06-18T00:50:53.917" v="164" actId="1076"/>
          <ac:picMkLst>
            <pc:docMk/>
            <pc:sldMk cId="4260544621" sldId="307"/>
            <ac:picMk id="30722" creationId="{A5CBF4D9-20BD-F34B-927D-663A15230693}"/>
          </ac:picMkLst>
        </pc:picChg>
        <pc:picChg chg="mod">
          <ac:chgData name="leung72@student.ubc.ca" userId="S::leung72@student.ubc.ca::8ba00fdc-0646-41d8-b121-ca613b76234f" providerId="AD" clId="Web-{EFFA8B8B-93A1-E0C5-D98E-3D32A8D170DF}" dt="2023-06-18T00:50:21.823" v="150" actId="1076"/>
          <ac:picMkLst>
            <pc:docMk/>
            <pc:sldMk cId="4260544621" sldId="307"/>
            <ac:picMk id="30723" creationId="{C463F846-5C81-8B4C-BCA5-2D7A7AF7BC69}"/>
          </ac:picMkLst>
        </pc:picChg>
        <pc:picChg chg="mod">
          <ac:chgData name="leung72@student.ubc.ca" userId="S::leung72@student.ubc.ca::8ba00fdc-0646-41d8-b121-ca613b76234f" providerId="AD" clId="Web-{EFFA8B8B-93A1-E0C5-D98E-3D32A8D170DF}" dt="2023-06-18T00:50:58.168" v="166" actId="1076"/>
          <ac:picMkLst>
            <pc:docMk/>
            <pc:sldMk cId="4260544621" sldId="307"/>
            <ac:picMk id="30724" creationId="{E812EA41-5CB2-284F-84BB-34A72DE9EB53}"/>
          </ac:picMkLst>
        </pc:picChg>
      </pc:sldChg>
      <pc:sldChg chg="modSp">
        <pc:chgData name="leung72@student.ubc.ca" userId="S::leung72@student.ubc.ca::8ba00fdc-0646-41d8-b121-ca613b76234f" providerId="AD" clId="Web-{EFFA8B8B-93A1-E0C5-D98E-3D32A8D170DF}" dt="2023-06-18T01:19:11.945" v="355" actId="20577"/>
        <pc:sldMkLst>
          <pc:docMk/>
          <pc:sldMk cId="2353343922" sldId="308"/>
        </pc:sldMkLst>
        <pc:spChg chg="mod">
          <ac:chgData name="leung72@student.ubc.ca" userId="S::leung72@student.ubc.ca::8ba00fdc-0646-41d8-b121-ca613b76234f" providerId="AD" clId="Web-{EFFA8B8B-93A1-E0C5-D98E-3D32A8D170DF}" dt="2023-06-18T01:19:11.945" v="355" actId="20577"/>
          <ac:spMkLst>
            <pc:docMk/>
            <pc:sldMk cId="2353343922" sldId="308"/>
            <ac:spMk id="2" creationId="{07A90733-1881-3341-5E57-ECE713AC0A6B}"/>
          </ac:spMkLst>
        </pc:spChg>
      </pc:sldChg>
      <pc:sldChg chg="modSp">
        <pc:chgData name="leung72@student.ubc.ca" userId="S::leung72@student.ubc.ca::8ba00fdc-0646-41d8-b121-ca613b76234f" providerId="AD" clId="Web-{EFFA8B8B-93A1-E0C5-D98E-3D32A8D170DF}" dt="2023-06-18T01:19:31.524" v="361" actId="20577"/>
        <pc:sldMkLst>
          <pc:docMk/>
          <pc:sldMk cId="1074707072" sldId="311"/>
        </pc:sldMkLst>
        <pc:spChg chg="mod">
          <ac:chgData name="leung72@student.ubc.ca" userId="S::leung72@student.ubc.ca::8ba00fdc-0646-41d8-b121-ca613b76234f" providerId="AD" clId="Web-{EFFA8B8B-93A1-E0C5-D98E-3D32A8D170DF}" dt="2023-06-18T01:19:31.524" v="361" actId="20577"/>
          <ac:spMkLst>
            <pc:docMk/>
            <pc:sldMk cId="1074707072" sldId="311"/>
            <ac:spMk id="3" creationId="{19661418-A8BA-BA7F-8142-DF93D277FC27}"/>
          </ac:spMkLst>
        </pc:spChg>
      </pc:sldChg>
      <pc:sldChg chg="addSp modSp">
        <pc:chgData name="leung72@student.ubc.ca" userId="S::leung72@student.ubc.ca::8ba00fdc-0646-41d8-b121-ca613b76234f" providerId="AD" clId="Web-{EFFA8B8B-93A1-E0C5-D98E-3D32A8D170DF}" dt="2023-06-18T00:53:52.827" v="210" actId="1076"/>
        <pc:sldMkLst>
          <pc:docMk/>
          <pc:sldMk cId="3193174393" sldId="316"/>
        </pc:sldMkLst>
        <pc:spChg chg="mod">
          <ac:chgData name="leung72@student.ubc.ca" userId="S::leung72@student.ubc.ca::8ba00fdc-0646-41d8-b121-ca613b76234f" providerId="AD" clId="Web-{EFFA8B8B-93A1-E0C5-D98E-3D32A8D170DF}" dt="2023-06-18T00:52:42.607" v="203" actId="1076"/>
          <ac:spMkLst>
            <pc:docMk/>
            <pc:sldMk cId="3193174393" sldId="316"/>
            <ac:spMk id="2" creationId="{6EDB19E3-9F58-2BA0-D7D5-C5B48BE29ED3}"/>
          </ac:spMkLst>
        </pc:spChg>
        <pc:spChg chg="add mod">
          <ac:chgData name="leung72@student.ubc.ca" userId="S::leung72@student.ubc.ca::8ba00fdc-0646-41d8-b121-ca613b76234f" providerId="AD" clId="Web-{EFFA8B8B-93A1-E0C5-D98E-3D32A8D170DF}" dt="2023-06-18T00:53:52.827" v="210" actId="1076"/>
          <ac:spMkLst>
            <pc:docMk/>
            <pc:sldMk cId="3193174393" sldId="316"/>
            <ac:spMk id="3" creationId="{CD6764E7-A72B-CE01-7B61-2B9567578050}"/>
          </ac:spMkLst>
        </pc:spChg>
      </pc:sldChg>
      <pc:sldChg chg="modSp">
        <pc:chgData name="leung72@student.ubc.ca" userId="S::leung72@student.ubc.ca::8ba00fdc-0646-41d8-b121-ca613b76234f" providerId="AD" clId="Web-{EFFA8B8B-93A1-E0C5-D98E-3D32A8D170DF}" dt="2023-06-18T00:57:38.580" v="230"/>
        <pc:sldMkLst>
          <pc:docMk/>
          <pc:sldMk cId="2497473612" sldId="317"/>
        </pc:sldMkLst>
        <pc:spChg chg="mod">
          <ac:chgData name="leung72@student.ubc.ca" userId="S::leung72@student.ubc.ca::8ba00fdc-0646-41d8-b121-ca613b76234f" providerId="AD" clId="Web-{EFFA8B8B-93A1-E0C5-D98E-3D32A8D170DF}" dt="2023-06-18T00:57:21.830" v="229" actId="1076"/>
          <ac:spMkLst>
            <pc:docMk/>
            <pc:sldMk cId="2497473612" sldId="317"/>
            <ac:spMk id="4" creationId="{53CA2695-491B-3286-2B5C-16404AB0DCF3}"/>
          </ac:spMkLst>
        </pc:spChg>
        <pc:picChg chg="mod">
          <ac:chgData name="leung72@student.ubc.ca" userId="S::leung72@student.ubc.ca::8ba00fdc-0646-41d8-b121-ca613b76234f" providerId="AD" clId="Web-{EFFA8B8B-93A1-E0C5-D98E-3D32A8D170DF}" dt="2023-06-18T00:57:38.580" v="230"/>
          <ac:picMkLst>
            <pc:docMk/>
            <pc:sldMk cId="2497473612" sldId="317"/>
            <ac:picMk id="3076" creationId="{5E7B4E0F-2E91-A606-24BB-4463E21C931E}"/>
          </ac:picMkLst>
        </pc:picChg>
      </pc:sldChg>
      <pc:sldChg chg="modSp">
        <pc:chgData name="leung72@student.ubc.ca" userId="S::leung72@student.ubc.ca::8ba00fdc-0646-41d8-b121-ca613b76234f" providerId="AD" clId="Web-{EFFA8B8B-93A1-E0C5-D98E-3D32A8D170DF}" dt="2023-06-18T00:58:01.065" v="237" actId="20577"/>
        <pc:sldMkLst>
          <pc:docMk/>
          <pc:sldMk cId="91628762" sldId="318"/>
        </pc:sldMkLst>
        <pc:spChg chg="mod">
          <ac:chgData name="leung72@student.ubc.ca" userId="S::leung72@student.ubc.ca::8ba00fdc-0646-41d8-b121-ca613b76234f" providerId="AD" clId="Web-{EFFA8B8B-93A1-E0C5-D98E-3D32A8D170DF}" dt="2023-06-18T00:58:01.065" v="237" actId="20577"/>
          <ac:spMkLst>
            <pc:docMk/>
            <pc:sldMk cId="91628762" sldId="318"/>
            <ac:spMk id="3" creationId="{3059774A-2783-82DD-019A-00055127DD6E}"/>
          </ac:spMkLst>
        </pc:spChg>
      </pc:sldChg>
      <pc:sldChg chg="modSp">
        <pc:chgData name="leung72@student.ubc.ca" userId="S::leung72@student.ubc.ca::8ba00fdc-0646-41d8-b121-ca613b76234f" providerId="AD" clId="Web-{EFFA8B8B-93A1-E0C5-D98E-3D32A8D170DF}" dt="2023-06-18T01:18:45.539" v="351" actId="20577"/>
        <pc:sldMkLst>
          <pc:docMk/>
          <pc:sldMk cId="2045807209" sldId="319"/>
        </pc:sldMkLst>
        <pc:spChg chg="mod">
          <ac:chgData name="leung72@student.ubc.ca" userId="S::leung72@student.ubc.ca::8ba00fdc-0646-41d8-b121-ca613b76234f" providerId="AD" clId="Web-{EFFA8B8B-93A1-E0C5-D98E-3D32A8D170DF}" dt="2023-06-18T01:18:45.539" v="351" actId="20577"/>
          <ac:spMkLst>
            <pc:docMk/>
            <pc:sldMk cId="2045807209" sldId="319"/>
            <ac:spMk id="2" creationId="{46B19D0F-A5A6-EDAE-B830-391661847F32}"/>
          </ac:spMkLst>
        </pc:spChg>
      </pc:sldChg>
      <pc:sldChg chg="modSp">
        <pc:chgData name="leung72@student.ubc.ca" userId="S::leung72@student.ubc.ca::8ba00fdc-0646-41d8-b121-ca613b76234f" providerId="AD" clId="Web-{EFFA8B8B-93A1-E0C5-D98E-3D32A8D170DF}" dt="2023-06-18T00:58:51.582" v="266" actId="1076"/>
        <pc:sldMkLst>
          <pc:docMk/>
          <pc:sldMk cId="3543571081" sldId="483"/>
        </pc:sldMkLst>
        <pc:spChg chg="mod">
          <ac:chgData name="leung72@student.ubc.ca" userId="S::leung72@student.ubc.ca::8ba00fdc-0646-41d8-b121-ca613b76234f" providerId="AD" clId="Web-{EFFA8B8B-93A1-E0C5-D98E-3D32A8D170DF}" dt="2023-06-18T00:58:51.582" v="266" actId="1076"/>
          <ac:spMkLst>
            <pc:docMk/>
            <pc:sldMk cId="3543571081" sldId="483"/>
            <ac:spMk id="2" creationId="{06E7AE54-EDE1-7724-57BB-720BA322DC70}"/>
          </ac:spMkLst>
        </pc:spChg>
      </pc:sldChg>
      <pc:sldChg chg="addSp delSp modSp">
        <pc:chgData name="leung72@student.ubc.ca" userId="S::leung72@student.ubc.ca::8ba00fdc-0646-41d8-b121-ca613b76234f" providerId="AD" clId="Web-{EFFA8B8B-93A1-E0C5-D98E-3D32A8D170DF}" dt="2023-06-18T01:03:27.055" v="342"/>
        <pc:sldMkLst>
          <pc:docMk/>
          <pc:sldMk cId="3435331706" sldId="520"/>
        </pc:sldMkLst>
        <pc:spChg chg="del">
          <ac:chgData name="leung72@student.ubc.ca" userId="S::leung72@student.ubc.ca::8ba00fdc-0646-41d8-b121-ca613b76234f" providerId="AD" clId="Web-{EFFA8B8B-93A1-E0C5-D98E-3D32A8D170DF}" dt="2023-06-18T01:03:27.055" v="342"/>
          <ac:spMkLst>
            <pc:docMk/>
            <pc:sldMk cId="3435331706" sldId="520"/>
            <ac:spMk id="2" creationId="{17A51E69-E917-F650-C09C-29DC1885A2E4}"/>
          </ac:spMkLst>
        </pc:spChg>
        <pc:spChg chg="add mod">
          <ac:chgData name="leung72@student.ubc.ca" userId="S::leung72@student.ubc.ca::8ba00fdc-0646-41d8-b121-ca613b76234f" providerId="AD" clId="Web-{EFFA8B8B-93A1-E0C5-D98E-3D32A8D170DF}" dt="2023-06-18T01:02:44.554" v="328" actId="20577"/>
          <ac:spMkLst>
            <pc:docMk/>
            <pc:sldMk cId="3435331706" sldId="520"/>
            <ac:spMk id="3" creationId="{21DD85E0-0FC6-5B0D-5DF0-29E67F4C50BB}"/>
          </ac:spMkLst>
        </pc:spChg>
        <pc:spChg chg="add mod">
          <ac:chgData name="leung72@student.ubc.ca" userId="S::leung72@student.ubc.ca::8ba00fdc-0646-41d8-b121-ca613b76234f" providerId="AD" clId="Web-{EFFA8B8B-93A1-E0C5-D98E-3D32A8D170DF}" dt="2023-06-18T01:02:39.867" v="326" actId="1076"/>
          <ac:spMkLst>
            <pc:docMk/>
            <pc:sldMk cId="3435331706" sldId="520"/>
            <ac:spMk id="4" creationId="{EAB96008-EA6A-D473-98DB-E6E8E791E889}"/>
          </ac:spMkLst>
        </pc:spChg>
        <pc:spChg chg="add del mod">
          <ac:chgData name="leung72@student.ubc.ca" userId="S::leung72@student.ubc.ca::8ba00fdc-0646-41d8-b121-ca613b76234f" providerId="AD" clId="Web-{EFFA8B8B-93A1-E0C5-D98E-3D32A8D170DF}" dt="2023-06-18T01:03:01.101" v="334"/>
          <ac:spMkLst>
            <pc:docMk/>
            <pc:sldMk cId="3435331706" sldId="520"/>
            <ac:spMk id="5" creationId="{D3242EFC-B356-8A2F-31C3-BA61FF1FD190}"/>
          </ac:spMkLst>
        </pc:spChg>
        <pc:spChg chg="add mod">
          <ac:chgData name="leung72@student.ubc.ca" userId="S::leung72@student.ubc.ca::8ba00fdc-0646-41d8-b121-ca613b76234f" providerId="AD" clId="Web-{EFFA8B8B-93A1-E0C5-D98E-3D32A8D170DF}" dt="2023-06-18T01:03:22.992" v="338" actId="20577"/>
          <ac:spMkLst>
            <pc:docMk/>
            <pc:sldMk cId="3435331706" sldId="520"/>
            <ac:spMk id="6" creationId="{69206995-1B39-43E3-E7C5-867F046F16EE}"/>
          </ac:spMkLst>
        </pc:spChg>
        <pc:spChg chg="add mod">
          <ac:chgData name="leung72@student.ubc.ca" userId="S::leung72@student.ubc.ca::8ba00fdc-0646-41d8-b121-ca613b76234f" providerId="AD" clId="Web-{EFFA8B8B-93A1-E0C5-D98E-3D32A8D170DF}" dt="2023-06-18T01:03:24.992" v="341" actId="20577"/>
          <ac:spMkLst>
            <pc:docMk/>
            <pc:sldMk cId="3435331706" sldId="520"/>
            <ac:spMk id="7" creationId="{82C8548E-61B9-DC54-DD9D-8913EECE37DD}"/>
          </ac:spMkLst>
        </pc:spChg>
        <pc:spChg chg="add mod">
          <ac:chgData name="leung72@student.ubc.ca" userId="S::leung72@student.ubc.ca::8ba00fdc-0646-41d8-b121-ca613b76234f" providerId="AD" clId="Web-{EFFA8B8B-93A1-E0C5-D98E-3D32A8D170DF}" dt="2023-06-18T01:02:54.117" v="330" actId="1076"/>
          <ac:spMkLst>
            <pc:docMk/>
            <pc:sldMk cId="3435331706" sldId="520"/>
            <ac:spMk id="8" creationId="{6960B772-11D1-CBAE-04EE-31D98885E986}"/>
          </ac:spMkLst>
        </pc:spChg>
      </pc:sldChg>
      <pc:sldChg chg="modSp add">
        <pc:chgData name="leung72@student.ubc.ca" userId="S::leung72@student.ubc.ca::8ba00fdc-0646-41d8-b121-ca613b76234f" providerId="AD" clId="Web-{EFFA8B8B-93A1-E0C5-D98E-3D32A8D170DF}" dt="2023-06-18T01:19:48.837" v="362" actId="1076"/>
        <pc:sldMkLst>
          <pc:docMk/>
          <pc:sldMk cId="2653658446" sldId="524"/>
        </pc:sldMkLst>
        <pc:spChg chg="mod">
          <ac:chgData name="leung72@student.ubc.ca" userId="S::leung72@student.ubc.ca::8ba00fdc-0646-41d8-b121-ca613b76234f" providerId="AD" clId="Web-{EFFA8B8B-93A1-E0C5-D98E-3D32A8D170DF}" dt="2023-06-18T01:19:48.837" v="362" actId="1076"/>
          <ac:spMkLst>
            <pc:docMk/>
            <pc:sldMk cId="2653658446" sldId="524"/>
            <ac:spMk id="2" creationId="{CD751AD7-5619-8E52-121A-39024643C8D6}"/>
          </ac:spMkLst>
        </pc:spChg>
        <pc:graphicFrameChg chg="mod modGraphic">
          <ac:chgData name="leung72@student.ubc.ca" userId="S::leung72@student.ubc.ca::8ba00fdc-0646-41d8-b121-ca613b76234f" providerId="AD" clId="Web-{EFFA8B8B-93A1-E0C5-D98E-3D32A8D170DF}" dt="2023-06-18T01:17:54.319" v="349"/>
          <ac:graphicFrameMkLst>
            <pc:docMk/>
            <pc:sldMk cId="2653658446" sldId="524"/>
            <ac:graphicFrameMk id="4" creationId="{494DD0CD-67D1-6C9A-3370-D20EA97973C1}"/>
          </ac:graphicFrameMkLst>
        </pc:graphicFrameChg>
      </pc:sldChg>
      <pc:sldMasterChg chg="add addSldLayout">
        <pc:chgData name="leung72@student.ubc.ca" userId="S::leung72@student.ubc.ca::8ba00fdc-0646-41d8-b121-ca613b76234f" providerId="AD" clId="Web-{EFFA8B8B-93A1-E0C5-D98E-3D32A8D170DF}" dt="2023-06-18T01:17:07.068" v="343"/>
        <pc:sldMasterMkLst>
          <pc:docMk/>
          <pc:sldMasterMk cId="3178892791" sldId="2147483648"/>
        </pc:sldMasterMkLst>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2739567951" sldId="2147483649"/>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883217190" sldId="2147483650"/>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2083089772" sldId="2147483651"/>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2802443371" sldId="2147483652"/>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565852815" sldId="2147483653"/>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1183432937" sldId="2147483654"/>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3917741071" sldId="2147483655"/>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1141459116" sldId="2147483656"/>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666972544" sldId="2147483657"/>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3391133766" sldId="2147483658"/>
          </pc:sldLayoutMkLst>
        </pc:sldLayoutChg>
        <pc:sldLayoutChg chg="add">
          <pc:chgData name="leung72@student.ubc.ca" userId="S::leung72@student.ubc.ca::8ba00fdc-0646-41d8-b121-ca613b76234f" providerId="AD" clId="Web-{EFFA8B8B-93A1-E0C5-D98E-3D32A8D170DF}" dt="2023-06-18T01:17:07.068" v="343"/>
          <pc:sldLayoutMkLst>
            <pc:docMk/>
            <pc:sldMasterMk cId="3178892791" sldId="2147483648"/>
            <pc:sldLayoutMk cId="414976191" sldId="2147483659"/>
          </pc:sldLayoutMkLst>
        </pc:sldLayoutChg>
      </pc:sldMasterChg>
      <pc:sldMasterChg chg="replId modSldLayout">
        <pc:chgData name="leung72@student.ubc.ca" userId="S::leung72@student.ubc.ca::8ba00fdc-0646-41d8-b121-ca613b76234f" providerId="AD" clId="Web-{EFFA8B8B-93A1-E0C5-D98E-3D32A8D170DF}" dt="2023-06-18T01:17:07.068" v="343"/>
        <pc:sldMasterMkLst>
          <pc:docMk/>
          <pc:sldMasterMk cId="2511470694" sldId="2147483661"/>
        </pc:sldMasterMkLst>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2091351953" sldId="2147483662"/>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4266545377" sldId="2147483663"/>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3745829676" sldId="2147483664"/>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3112492509" sldId="2147483665"/>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3896971163" sldId="2147483666"/>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1016594518" sldId="2147483667"/>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3154564697" sldId="2147483668"/>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3599635647" sldId="2147483669"/>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1643881965" sldId="2147483670"/>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2009429425" sldId="2147483671"/>
          </pc:sldLayoutMkLst>
        </pc:sldLayoutChg>
        <pc:sldLayoutChg chg="replId">
          <pc:chgData name="leung72@student.ubc.ca" userId="S::leung72@student.ubc.ca::8ba00fdc-0646-41d8-b121-ca613b76234f" providerId="AD" clId="Web-{EFFA8B8B-93A1-E0C5-D98E-3D32A8D170DF}" dt="2023-06-18T01:17:07.068" v="343"/>
          <pc:sldLayoutMkLst>
            <pc:docMk/>
            <pc:sldMasterMk cId="2511470694" sldId="2147483661"/>
            <pc:sldLayoutMk cId="2170115594" sldId="2147483672"/>
          </pc:sldLayoutMkLst>
        </pc:sldLayoutChg>
      </pc:sldMasterChg>
    </pc:docChg>
  </pc:docChgLst>
  <pc:docChgLst>
    <pc:chgData name="leung72@student.ubc.ca" userId="S::leung72@student.ubc.ca::8ba00fdc-0646-41d8-b121-ca613b76234f" providerId="AD" clId="Web-{895A09EF-C5CF-1F12-8319-9666E03FCAAD}"/>
    <pc:docChg chg="modSld">
      <pc:chgData name="leung72@student.ubc.ca" userId="S::leung72@student.ubc.ca::8ba00fdc-0646-41d8-b121-ca613b76234f" providerId="AD" clId="Web-{895A09EF-C5CF-1F12-8319-9666E03FCAAD}" dt="2023-06-18T01:39:52.428" v="5" actId="20577"/>
      <pc:docMkLst>
        <pc:docMk/>
      </pc:docMkLst>
      <pc:sldChg chg="modSp">
        <pc:chgData name="leung72@student.ubc.ca" userId="S::leung72@student.ubc.ca::8ba00fdc-0646-41d8-b121-ca613b76234f" providerId="AD" clId="Web-{895A09EF-C5CF-1F12-8319-9666E03FCAAD}" dt="2023-06-18T01:39:49.241" v="4" actId="20577"/>
        <pc:sldMkLst>
          <pc:docMk/>
          <pc:sldMk cId="1748836119" sldId="293"/>
        </pc:sldMkLst>
        <pc:spChg chg="mod">
          <ac:chgData name="leung72@student.ubc.ca" userId="S::leung72@student.ubc.ca::8ba00fdc-0646-41d8-b121-ca613b76234f" providerId="AD" clId="Web-{895A09EF-C5CF-1F12-8319-9666E03FCAAD}" dt="2023-06-18T01:39:49.241" v="4" actId="20577"/>
          <ac:spMkLst>
            <pc:docMk/>
            <pc:sldMk cId="1748836119" sldId="293"/>
            <ac:spMk id="105473" creationId="{DDC0FEB4-601D-C146-A07F-E5F25E05EF2B}"/>
          </ac:spMkLst>
        </pc:spChg>
      </pc:sldChg>
      <pc:sldChg chg="modSp">
        <pc:chgData name="leung72@student.ubc.ca" userId="S::leung72@student.ubc.ca::8ba00fdc-0646-41d8-b121-ca613b76234f" providerId="AD" clId="Web-{895A09EF-C5CF-1F12-8319-9666E03FCAAD}" dt="2023-06-18T01:39:52.428" v="5" actId="20577"/>
        <pc:sldMkLst>
          <pc:docMk/>
          <pc:sldMk cId="2653658446" sldId="524"/>
        </pc:sldMkLst>
        <pc:spChg chg="mod">
          <ac:chgData name="leung72@student.ubc.ca" userId="S::leung72@student.ubc.ca::8ba00fdc-0646-41d8-b121-ca613b76234f" providerId="AD" clId="Web-{895A09EF-C5CF-1F12-8319-9666E03FCAAD}" dt="2023-06-18T01:39:52.428" v="5" actId="20577"/>
          <ac:spMkLst>
            <pc:docMk/>
            <pc:sldMk cId="2653658446" sldId="524"/>
            <ac:spMk id="2" creationId="{CD751AD7-5619-8E52-121A-39024643C8D6}"/>
          </ac:spMkLst>
        </pc:spChg>
      </pc:sldChg>
    </pc:docChg>
  </pc:docChgLst>
  <pc:docChgLst>
    <pc:chgData name="Domanski, Nicole" userId="S::nicole.domanski@ubc.ca::065b6bd2-2fe7-459e-92a2-30119147afcc" providerId="AD" clId="Web-{82CAED40-7C03-FA40-1BE5-1A4A45CEC7B2}"/>
    <pc:docChg chg="delSld modSld">
      <pc:chgData name="Domanski, Nicole" userId="S::nicole.domanski@ubc.ca::065b6bd2-2fe7-459e-92a2-30119147afcc" providerId="AD" clId="Web-{82CAED40-7C03-FA40-1BE5-1A4A45CEC7B2}" dt="2023-05-26T18:51:25.723" v="87" actId="14100"/>
      <pc:docMkLst>
        <pc:docMk/>
      </pc:docMkLst>
      <pc:sldChg chg="delSp modSp modNotes">
        <pc:chgData name="Domanski, Nicole" userId="S::nicole.domanski@ubc.ca::065b6bd2-2fe7-459e-92a2-30119147afcc" providerId="AD" clId="Web-{82CAED40-7C03-FA40-1BE5-1A4A45CEC7B2}" dt="2023-05-26T18:35:32.549" v="4"/>
        <pc:sldMkLst>
          <pc:docMk/>
          <pc:sldMk cId="1597861141" sldId="257"/>
        </pc:sldMkLst>
        <pc:spChg chg="del mod">
          <ac:chgData name="Domanski, Nicole" userId="S::nicole.domanski@ubc.ca::065b6bd2-2fe7-459e-92a2-30119147afcc" providerId="AD" clId="Web-{82CAED40-7C03-FA40-1BE5-1A4A45CEC7B2}" dt="2023-05-26T18:35:30.877" v="3"/>
          <ac:spMkLst>
            <pc:docMk/>
            <pc:sldMk cId="1597861141" sldId="257"/>
            <ac:spMk id="3" creationId="{D6ADE9DF-1CBD-212A-2E6B-22650394436D}"/>
          </ac:spMkLst>
        </pc:spChg>
      </pc:sldChg>
      <pc:sldChg chg="modSp modNotes">
        <pc:chgData name="Domanski, Nicole" userId="S::nicole.domanski@ubc.ca::065b6bd2-2fe7-459e-92a2-30119147afcc" providerId="AD" clId="Web-{82CAED40-7C03-FA40-1BE5-1A4A45CEC7B2}" dt="2023-05-26T18:49:04.455" v="20" actId="20577"/>
        <pc:sldMkLst>
          <pc:docMk/>
          <pc:sldMk cId="3796383852" sldId="270"/>
        </pc:sldMkLst>
        <pc:spChg chg="mod">
          <ac:chgData name="Domanski, Nicole" userId="S::nicole.domanski@ubc.ca::065b6bd2-2fe7-459e-92a2-30119147afcc" providerId="AD" clId="Web-{82CAED40-7C03-FA40-1BE5-1A4A45CEC7B2}" dt="2023-05-26T18:49:04.455" v="20" actId="20577"/>
          <ac:spMkLst>
            <pc:docMk/>
            <pc:sldMk cId="3796383852" sldId="270"/>
            <ac:spMk id="56322" creationId="{3924EBB9-23E0-9544-B405-92FE7E441131}"/>
          </ac:spMkLst>
        </pc:spChg>
      </pc:sldChg>
      <pc:sldChg chg="modNotes">
        <pc:chgData name="Domanski, Nicole" userId="S::nicole.domanski@ubc.ca::065b6bd2-2fe7-459e-92a2-30119147afcc" providerId="AD" clId="Web-{82CAED40-7C03-FA40-1BE5-1A4A45CEC7B2}" dt="2023-05-26T18:45:46.513" v="6"/>
        <pc:sldMkLst>
          <pc:docMk/>
          <pc:sldMk cId="2335601548" sldId="271"/>
        </pc:sldMkLst>
      </pc:sldChg>
      <pc:sldChg chg="modSp">
        <pc:chgData name="Domanski, Nicole" userId="S::nicole.domanski@ubc.ca::065b6bd2-2fe7-459e-92a2-30119147afcc" providerId="AD" clId="Web-{82CAED40-7C03-FA40-1BE5-1A4A45CEC7B2}" dt="2023-05-26T18:49:52.034" v="24" actId="1076"/>
        <pc:sldMkLst>
          <pc:docMk/>
          <pc:sldMk cId="966284474" sldId="278"/>
        </pc:sldMkLst>
        <pc:spChg chg="mod">
          <ac:chgData name="Domanski, Nicole" userId="S::nicole.domanski@ubc.ca::065b6bd2-2fe7-459e-92a2-30119147afcc" providerId="AD" clId="Web-{82CAED40-7C03-FA40-1BE5-1A4A45CEC7B2}" dt="2023-05-26T18:49:52.034" v="24" actId="1076"/>
          <ac:spMkLst>
            <pc:docMk/>
            <pc:sldMk cId="966284474" sldId="278"/>
            <ac:spMk id="67585" creationId="{DC2A86EE-66C1-C242-B04B-E2BFBDD6389E}"/>
          </ac:spMkLst>
        </pc:spChg>
        <pc:graphicFrameChg chg="mod modGraphic">
          <ac:chgData name="Domanski, Nicole" userId="S::nicole.domanski@ubc.ca::065b6bd2-2fe7-459e-92a2-30119147afcc" providerId="AD" clId="Web-{82CAED40-7C03-FA40-1BE5-1A4A45CEC7B2}" dt="2023-05-26T18:49:49.080" v="23"/>
          <ac:graphicFrameMkLst>
            <pc:docMk/>
            <pc:sldMk cId="966284474" sldId="278"/>
            <ac:graphicFrameMk id="2" creationId="{ED35F92F-2F04-594D-B22A-CB4DE2A8A492}"/>
          </ac:graphicFrameMkLst>
        </pc:graphicFrameChg>
      </pc:sldChg>
      <pc:sldChg chg="delSp">
        <pc:chgData name="Domanski, Nicole" userId="S::nicole.domanski@ubc.ca::065b6bd2-2fe7-459e-92a2-30119147afcc" providerId="AD" clId="Web-{82CAED40-7C03-FA40-1BE5-1A4A45CEC7B2}" dt="2023-05-26T18:49:33.361" v="21"/>
        <pc:sldMkLst>
          <pc:docMk/>
          <pc:sldMk cId="2988053549" sldId="280"/>
        </pc:sldMkLst>
        <pc:picChg chg="del">
          <ac:chgData name="Domanski, Nicole" userId="S::nicole.domanski@ubc.ca::065b6bd2-2fe7-459e-92a2-30119147afcc" providerId="AD" clId="Web-{82CAED40-7C03-FA40-1BE5-1A4A45CEC7B2}" dt="2023-05-26T18:49:33.361" v="21"/>
          <ac:picMkLst>
            <pc:docMk/>
            <pc:sldMk cId="2988053549" sldId="280"/>
            <ac:picMk id="3" creationId="{1F81BFCD-C248-C643-8811-E7A9280E5F69}"/>
          </ac:picMkLst>
        </pc:picChg>
      </pc:sldChg>
      <pc:sldChg chg="modSp">
        <pc:chgData name="Domanski, Nicole" userId="S::nicole.domanski@ubc.ca::065b6bd2-2fe7-459e-92a2-30119147afcc" providerId="AD" clId="Web-{82CAED40-7C03-FA40-1BE5-1A4A45CEC7B2}" dt="2023-05-26T18:49:56.252" v="25"/>
        <pc:sldMkLst>
          <pc:docMk/>
          <pc:sldMk cId="3374075944" sldId="281"/>
        </pc:sldMkLst>
        <pc:graphicFrameChg chg="mod modGraphic">
          <ac:chgData name="Domanski, Nicole" userId="S::nicole.domanski@ubc.ca::065b6bd2-2fe7-459e-92a2-30119147afcc" providerId="AD" clId="Web-{82CAED40-7C03-FA40-1BE5-1A4A45CEC7B2}" dt="2023-05-26T18:49:56.252" v="25"/>
          <ac:graphicFrameMkLst>
            <pc:docMk/>
            <pc:sldMk cId="3374075944" sldId="281"/>
            <ac:graphicFrameMk id="3" creationId="{B03DBB2A-5FB2-184E-8A0B-44BB6A18AEF8}"/>
          </ac:graphicFrameMkLst>
        </pc:graphicFrameChg>
      </pc:sldChg>
      <pc:sldChg chg="modSp">
        <pc:chgData name="Domanski, Nicole" userId="S::nicole.domanski@ubc.ca::065b6bd2-2fe7-459e-92a2-30119147afcc" providerId="AD" clId="Web-{82CAED40-7C03-FA40-1BE5-1A4A45CEC7B2}" dt="2023-05-26T18:50:19.331" v="27"/>
        <pc:sldMkLst>
          <pc:docMk/>
          <pc:sldMk cId="420287497" sldId="282"/>
        </pc:sldMkLst>
        <pc:graphicFrameChg chg="modGraphic">
          <ac:chgData name="Domanski, Nicole" userId="S::nicole.domanski@ubc.ca::065b6bd2-2fe7-459e-92a2-30119147afcc" providerId="AD" clId="Web-{82CAED40-7C03-FA40-1BE5-1A4A45CEC7B2}" dt="2023-05-26T18:50:19.331" v="27"/>
          <ac:graphicFrameMkLst>
            <pc:docMk/>
            <pc:sldMk cId="420287497" sldId="282"/>
            <ac:graphicFrameMk id="2" creationId="{77FB56BE-3CEB-0149-A26D-2D4E97B88FB3}"/>
          </ac:graphicFrameMkLst>
        </pc:graphicFrameChg>
      </pc:sldChg>
      <pc:sldChg chg="modNotes">
        <pc:chgData name="Domanski, Nicole" userId="S::nicole.domanski@ubc.ca::065b6bd2-2fe7-459e-92a2-30119147afcc" providerId="AD" clId="Web-{82CAED40-7C03-FA40-1BE5-1A4A45CEC7B2}" dt="2023-05-26T18:48:25.704" v="12"/>
        <pc:sldMkLst>
          <pc:docMk/>
          <pc:sldMk cId="601680968" sldId="283"/>
        </pc:sldMkLst>
      </pc:sldChg>
      <pc:sldChg chg="modNotes">
        <pc:chgData name="Domanski, Nicole" userId="S::nicole.domanski@ubc.ca::065b6bd2-2fe7-459e-92a2-30119147afcc" providerId="AD" clId="Web-{82CAED40-7C03-FA40-1BE5-1A4A45CEC7B2}" dt="2023-05-26T18:45:19.685" v="5"/>
        <pc:sldMkLst>
          <pc:docMk/>
          <pc:sldMk cId="941075365" sldId="284"/>
        </pc:sldMkLst>
      </pc:sldChg>
      <pc:sldChg chg="modNotes">
        <pc:chgData name="Domanski, Nicole" userId="S::nicole.domanski@ubc.ca::065b6bd2-2fe7-459e-92a2-30119147afcc" providerId="AD" clId="Web-{82CAED40-7C03-FA40-1BE5-1A4A45CEC7B2}" dt="2023-05-26T18:48:31.485" v="13"/>
        <pc:sldMkLst>
          <pc:docMk/>
          <pc:sldMk cId="1853339982" sldId="285"/>
        </pc:sldMkLst>
      </pc:sldChg>
      <pc:sldChg chg="modSp">
        <pc:chgData name="Domanski, Nicole" userId="S::nicole.domanski@ubc.ca::065b6bd2-2fe7-459e-92a2-30119147afcc" providerId="AD" clId="Web-{82CAED40-7C03-FA40-1BE5-1A4A45CEC7B2}" dt="2023-05-26T18:50:28.565" v="28" actId="20577"/>
        <pc:sldMkLst>
          <pc:docMk/>
          <pc:sldMk cId="1284463582" sldId="296"/>
        </pc:sldMkLst>
        <pc:spChg chg="mod">
          <ac:chgData name="Domanski, Nicole" userId="S::nicole.domanski@ubc.ca::065b6bd2-2fe7-459e-92a2-30119147afcc" providerId="AD" clId="Web-{82CAED40-7C03-FA40-1BE5-1A4A45CEC7B2}" dt="2023-05-26T18:50:28.565" v="28" actId="20577"/>
          <ac:spMkLst>
            <pc:docMk/>
            <pc:sldMk cId="1284463582" sldId="296"/>
            <ac:spMk id="100354" creationId="{32225566-C671-5A42-A5D9-E41C4F44CFD2}"/>
          </ac:spMkLst>
        </pc:spChg>
      </pc:sldChg>
      <pc:sldChg chg="modSp">
        <pc:chgData name="Domanski, Nicole" userId="S::nicole.domanski@ubc.ca::065b6bd2-2fe7-459e-92a2-30119147afcc" providerId="AD" clId="Web-{82CAED40-7C03-FA40-1BE5-1A4A45CEC7B2}" dt="2023-05-26T18:51:25.723" v="87" actId="14100"/>
        <pc:sldMkLst>
          <pc:docMk/>
          <pc:sldMk cId="2676113642" sldId="300"/>
        </pc:sldMkLst>
        <pc:spChg chg="mod">
          <ac:chgData name="Domanski, Nicole" userId="S::nicole.domanski@ubc.ca::065b6bd2-2fe7-459e-92a2-30119147afcc" providerId="AD" clId="Web-{82CAED40-7C03-FA40-1BE5-1A4A45CEC7B2}" dt="2023-05-26T18:51:25.723" v="87" actId="14100"/>
          <ac:spMkLst>
            <pc:docMk/>
            <pc:sldMk cId="2676113642" sldId="300"/>
            <ac:spMk id="102402" creationId="{7C89AA5A-EBA6-2D4E-84CC-08CD89EBED67}"/>
          </ac:spMkLst>
        </pc:spChg>
      </pc:sldChg>
      <pc:sldChg chg="modSp">
        <pc:chgData name="Domanski, Nicole" userId="S::nicole.domanski@ubc.ca::065b6bd2-2fe7-459e-92a2-30119147afcc" providerId="AD" clId="Web-{82CAED40-7C03-FA40-1BE5-1A4A45CEC7B2}" dt="2023-05-26T18:50:14.315" v="26"/>
        <pc:sldMkLst>
          <pc:docMk/>
          <pc:sldMk cId="1074707072" sldId="311"/>
        </pc:sldMkLst>
        <pc:graphicFrameChg chg="modGraphic">
          <ac:chgData name="Domanski, Nicole" userId="S::nicole.domanski@ubc.ca::065b6bd2-2fe7-459e-92a2-30119147afcc" providerId="AD" clId="Web-{82CAED40-7C03-FA40-1BE5-1A4A45CEC7B2}" dt="2023-05-26T18:50:14.315" v="26"/>
          <ac:graphicFrameMkLst>
            <pc:docMk/>
            <pc:sldMk cId="1074707072" sldId="311"/>
            <ac:graphicFrameMk id="4" creationId="{36BC7132-00E3-D745-A1A3-F7A1ABED05B0}"/>
          </ac:graphicFrameMkLst>
        </pc:graphicFrameChg>
      </pc:sldChg>
      <pc:sldChg chg="modNotes">
        <pc:chgData name="Domanski, Nicole" userId="S::nicole.domanski@ubc.ca::065b6bd2-2fe7-459e-92a2-30119147afcc" providerId="AD" clId="Web-{82CAED40-7C03-FA40-1BE5-1A4A45CEC7B2}" dt="2023-05-26T18:46:57.702" v="11"/>
        <pc:sldMkLst>
          <pc:docMk/>
          <pc:sldMk cId="3193174393" sldId="316"/>
        </pc:sldMkLst>
      </pc:sldChg>
      <pc:sldChg chg="del">
        <pc:chgData name="Domanski, Nicole" userId="S::nicole.domanski@ubc.ca::065b6bd2-2fe7-459e-92a2-30119147afcc" providerId="AD" clId="Web-{82CAED40-7C03-FA40-1BE5-1A4A45CEC7B2}" dt="2023-05-26T18:46:05.233" v="7"/>
        <pc:sldMkLst>
          <pc:docMk/>
          <pc:sldMk cId="2806454536" sldId="321"/>
        </pc:sldMkLst>
      </pc:sldChg>
      <pc:sldChg chg="modSp">
        <pc:chgData name="Domanski, Nicole" userId="S::nicole.domanski@ubc.ca::065b6bd2-2fe7-459e-92a2-30119147afcc" providerId="AD" clId="Web-{82CAED40-7C03-FA40-1BE5-1A4A45CEC7B2}" dt="2023-05-26T18:35:16.502" v="1" actId="20577"/>
        <pc:sldMkLst>
          <pc:docMk/>
          <pc:sldMk cId="3713260841" sldId="390"/>
        </pc:sldMkLst>
        <pc:spChg chg="mod">
          <ac:chgData name="Domanski, Nicole" userId="S::nicole.domanski@ubc.ca::065b6bd2-2fe7-459e-92a2-30119147afcc" providerId="AD" clId="Web-{82CAED40-7C03-FA40-1BE5-1A4A45CEC7B2}" dt="2023-05-26T18:35:16.502" v="1" actId="20577"/>
          <ac:spMkLst>
            <pc:docMk/>
            <pc:sldMk cId="3713260841" sldId="390"/>
            <ac:spMk id="12290" creationId="{E32FBF4C-6279-7A48-AC1E-CCB3DCF2C6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597D8-6A7B-6148-8325-7CB697679595}"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DB118-C72A-6740-9B0A-E3C89A0568E7}" type="slidenum">
              <a:rPr lang="en-US" smtClean="0"/>
              <a:t>‹#›</a:t>
            </a:fld>
            <a:endParaRPr lang="en-US"/>
          </a:p>
        </p:txBody>
      </p:sp>
    </p:spTree>
    <p:extLst>
      <p:ext uri="{BB962C8B-B14F-4D97-AF65-F5344CB8AC3E}">
        <p14:creationId xmlns:p14="http://schemas.microsoft.com/office/powerpoint/2010/main" val="260581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FDCD8DBE-22FF-1898-6925-A295FDC8C2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78E332C7-2F54-B0DF-1FE0-263B6AA7AC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Calibri"/>
            </a:endParaRPr>
          </a:p>
        </p:txBody>
      </p:sp>
      <p:sp>
        <p:nvSpPr>
          <p:cNvPr id="11267" name="Slide Number Placeholder 3">
            <a:extLst>
              <a:ext uri="{FF2B5EF4-FFF2-40B4-BE49-F238E27FC236}">
                <a16:creationId xmlns:a16="http://schemas.microsoft.com/office/drawing/2014/main" id="{4B674411-14A2-3E9A-78B7-9EA7AAD56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97C2E0-F0B7-41FF-930E-0E56AE4051E9}" type="slidenum">
              <a:rPr lang="en-US" altLang="en-US" smtClean="0"/>
              <a:pPr>
                <a:spcBef>
                  <a:spcPct val="0"/>
                </a:spcBef>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61C9F69D-FDAB-C849-8732-A7E431831FAE}"/>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409634B-06D6-244D-9452-624E0F5B2C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Acute = ONLY when attack is occurring. Jillian will touch on long-term preventative therapy.</a:t>
            </a:r>
          </a:p>
          <a:p>
            <a:r>
              <a:rPr lang="en-US" altLang="en-US" dirty="0">
                <a:ea typeface="ＭＳ Ｐゴシック" panose="020B0600070205080204" pitchFamily="34" charset="-128"/>
              </a:rPr>
              <a:t>Black = the ones we’re going to touch on</a:t>
            </a:r>
          </a:p>
          <a:p>
            <a:r>
              <a:rPr lang="en-US" altLang="en-US" dirty="0">
                <a:ea typeface="ＭＳ Ｐゴシック" panose="020B0600070205080204" pitchFamily="34" charset="-128"/>
              </a:rPr>
              <a:t>Grey = not as common</a:t>
            </a:r>
          </a:p>
          <a:p>
            <a:r>
              <a:rPr lang="en-US" altLang="en-US" dirty="0">
                <a:ea typeface="ＭＳ Ｐゴシック" panose="020B0600070205080204" pitchFamily="34" charset="-128"/>
              </a:rPr>
              <a:t>Does anyone have familiarity with any of the drugs listed besides NSAIDs or acetaminophen? (May need to explain what NSAIDs are).</a:t>
            </a:r>
          </a:p>
          <a:p>
            <a:r>
              <a:rPr lang="en-US" altLang="en-US" dirty="0">
                <a:ea typeface="ＭＳ Ｐゴシック" panose="020B0600070205080204" pitchFamily="34" charset="-128"/>
              </a:rPr>
              <a:t>Introduce concept of “abortive therapy”</a:t>
            </a:r>
          </a:p>
        </p:txBody>
      </p:sp>
      <p:sp>
        <p:nvSpPr>
          <p:cNvPr id="29699" name="Slide Number Placeholder 3">
            <a:extLst>
              <a:ext uri="{FF2B5EF4-FFF2-40B4-BE49-F238E27FC236}">
                <a16:creationId xmlns:a16="http://schemas.microsoft.com/office/drawing/2014/main" id="{A1417398-0DA1-EA45-88C9-9DD3A0B173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5D0D2B8-E22B-9A40-B207-C7EF450ED5DD}" type="slidenum">
              <a:rPr lang="en-US" altLang="en-US"/>
              <a:pPr/>
              <a:t>10</a:t>
            </a:fld>
            <a:endParaRPr lang="en-US" altLang="en-US"/>
          </a:p>
        </p:txBody>
      </p:sp>
    </p:spTree>
    <p:extLst>
      <p:ext uri="{BB962C8B-B14F-4D97-AF65-F5344CB8AC3E}">
        <p14:creationId xmlns:p14="http://schemas.microsoft.com/office/powerpoint/2010/main" val="257273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528F2E2-EFC6-8B4F-B7DC-D330856BB953}"/>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8A826272-949D-FA4F-8261-57410536EA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Explain what an NSAID is (non-steroidal anti-inflammatory drug).</a:t>
            </a:r>
          </a:p>
          <a:p>
            <a:r>
              <a:rPr lang="en-US" altLang="en-US" dirty="0">
                <a:ea typeface="ＭＳ Ｐゴシック" panose="020B0600070205080204" pitchFamily="34" charset="-128"/>
              </a:rPr>
              <a:t>Point out that these are all different types of NSAIDs: Aleve, Advil and ASA being over the counter, while Cambia (diclofenac powder) requires a prescription. </a:t>
            </a:r>
          </a:p>
          <a:p>
            <a:r>
              <a:rPr lang="en-US" altLang="en-US" dirty="0">
                <a:ea typeface="ＭＳ Ｐゴシック" panose="020B0600070205080204" pitchFamily="34" charset="-128"/>
              </a:rPr>
              <a:t>All of these are used for the acute treatment of migraines.</a:t>
            </a:r>
          </a:p>
        </p:txBody>
      </p:sp>
      <p:sp>
        <p:nvSpPr>
          <p:cNvPr id="31747" name="Slide Number Placeholder 3">
            <a:extLst>
              <a:ext uri="{FF2B5EF4-FFF2-40B4-BE49-F238E27FC236}">
                <a16:creationId xmlns:a16="http://schemas.microsoft.com/office/drawing/2014/main" id="{A806546D-E5F9-4C40-A166-B8B6490D3F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63EA4BE-A85E-F542-BA49-71BF787F785C}" type="slidenum">
              <a:rPr lang="en-US" altLang="en-US"/>
              <a:pPr/>
              <a:t>11</a:t>
            </a:fld>
            <a:endParaRPr lang="en-US" altLang="en-US"/>
          </a:p>
        </p:txBody>
      </p:sp>
    </p:spTree>
    <p:extLst>
      <p:ext uri="{BB962C8B-B14F-4D97-AF65-F5344CB8AC3E}">
        <p14:creationId xmlns:p14="http://schemas.microsoft.com/office/powerpoint/2010/main" val="425202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9E96C44C-5F89-7948-AD56-2FB2DC0E3DDD}"/>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6FE9B87D-8B46-7241-A5B0-5E2402C363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ea typeface="ＭＳ Ｐゴシック"/>
              </a:rPr>
              <a:t>Ask the individuals, what’s the difference between all these "</a:t>
            </a:r>
            <a:r>
              <a:rPr lang="en-CA" altLang="en-US" dirty="0" err="1">
                <a:ea typeface="ＭＳ Ｐゴシック"/>
              </a:rPr>
              <a:t>Advils</a:t>
            </a:r>
            <a:r>
              <a:rPr lang="en-CA" altLang="en-US" dirty="0">
                <a:ea typeface="ＭＳ Ｐゴシック"/>
              </a:rPr>
              <a:t>" to start up a conversation.  </a:t>
            </a:r>
            <a:endParaRPr lang="en-CA" altLang="en-US" dirty="0">
              <a:ea typeface="ＭＳ Ｐゴシック" panose="020B0600070205080204" pitchFamily="34" charset="-128"/>
            </a:endParaRP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Some of these have multiple ingredients. For migraines, try and choose single entity products, because you don’t always need each component of the medication.</a:t>
            </a:r>
          </a:p>
          <a:p>
            <a:r>
              <a:rPr lang="en-CA" altLang="en-US" dirty="0">
                <a:ea typeface="ＭＳ Ｐゴシック" panose="020B0600070205080204" pitchFamily="34" charset="-128"/>
              </a:rPr>
              <a:t>Cannot always switch between “regular” and “Muscle and Joint” due to the strength of drug.</a:t>
            </a:r>
          </a:p>
          <a:p>
            <a:r>
              <a:rPr lang="en-CA" altLang="en-US" dirty="0">
                <a:ea typeface="ＭＳ Ｐゴシック" panose="020B0600070205080204" pitchFamily="34" charset="-128"/>
              </a:rPr>
              <a:t>It’s important to look at the labels and determine how many milligrams of active ingredient there is in each pill.</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All of these Advil products are essentially the same, they are just marketed different to target different patients. Advil “Migraine” will not help your migraine any differently.</a:t>
            </a:r>
          </a:p>
          <a:p>
            <a:endParaRPr lang="en-CA" altLang="en-US" dirty="0">
              <a:ea typeface="ＭＳ Ｐゴシック" panose="020B0600070205080204" pitchFamily="34" charset="-128"/>
            </a:endParaRPr>
          </a:p>
          <a:p>
            <a:endParaRPr lang="en-CA" altLang="en-US" dirty="0">
              <a:ea typeface="ＭＳ Ｐゴシック" panose="020B0600070205080204" pitchFamily="34" charset="-128"/>
              <a:cs typeface="Calibri"/>
            </a:endParaRPr>
          </a:p>
        </p:txBody>
      </p:sp>
      <p:sp>
        <p:nvSpPr>
          <p:cNvPr id="33795" name="Slide Number Placeholder 3">
            <a:extLst>
              <a:ext uri="{FF2B5EF4-FFF2-40B4-BE49-F238E27FC236}">
                <a16:creationId xmlns:a16="http://schemas.microsoft.com/office/drawing/2014/main" id="{F20B269F-7195-3A43-B456-B79FD98274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900700A-B262-5749-B972-35B0124EED7A}" type="slidenum">
              <a:rPr lang="en-US" altLang="en-US"/>
              <a:pPr/>
              <a:t>12</a:t>
            </a:fld>
            <a:endParaRPr lang="en-US" altLang="en-US"/>
          </a:p>
        </p:txBody>
      </p:sp>
    </p:spTree>
    <p:extLst>
      <p:ext uri="{BB962C8B-B14F-4D97-AF65-F5344CB8AC3E}">
        <p14:creationId xmlns:p14="http://schemas.microsoft.com/office/powerpoint/2010/main" val="350390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83830144-9A17-204E-A675-A005F73F080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374E90C2-C1EE-EE4B-B19B-37189CDE4D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It should be noted that some NSAIDs are over the counter while others are by prescription. This is related to the risk of side effects that may require extra monitoring.</a:t>
            </a:r>
          </a:p>
          <a:p>
            <a:r>
              <a:rPr lang="en-US" altLang="en-US" dirty="0">
                <a:ea typeface="ＭＳ Ｐゴシック" panose="020B0600070205080204" pitchFamily="34" charset="-128"/>
              </a:rPr>
              <a:t>Define contraindication.</a:t>
            </a:r>
          </a:p>
        </p:txBody>
      </p:sp>
      <p:sp>
        <p:nvSpPr>
          <p:cNvPr id="35843" name="Slide Number Placeholder 3">
            <a:extLst>
              <a:ext uri="{FF2B5EF4-FFF2-40B4-BE49-F238E27FC236}">
                <a16:creationId xmlns:a16="http://schemas.microsoft.com/office/drawing/2014/main" id="{8C8566CA-5764-B740-8A62-8235C53AEB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5A7D2EE-3F62-B243-99CA-8106494BE115}" type="slidenum">
              <a:rPr lang="en-US" altLang="en-US"/>
              <a:pPr/>
              <a:t>13</a:t>
            </a:fld>
            <a:endParaRPr lang="en-US" altLang="en-US"/>
          </a:p>
        </p:txBody>
      </p:sp>
    </p:spTree>
    <p:extLst>
      <p:ext uri="{BB962C8B-B14F-4D97-AF65-F5344CB8AC3E}">
        <p14:creationId xmlns:p14="http://schemas.microsoft.com/office/powerpoint/2010/main" val="211298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07A3DA81-018A-0445-877D-5DFB4846CAC0}"/>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FDD86B44-7D71-0949-A43D-7D90D75752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Ibuprofen is the most commonly used and accessible NSAID.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OTC max 1200</a:t>
            </a:r>
          </a:p>
          <a:p>
            <a:r>
              <a:rPr lang="en-US" altLang="en-US" dirty="0">
                <a:ea typeface="ＭＳ Ｐゴシック" panose="020B0600070205080204" pitchFamily="34" charset="-128"/>
              </a:rPr>
              <a:t>Rx max 2400</a:t>
            </a:r>
          </a:p>
        </p:txBody>
      </p:sp>
      <p:sp>
        <p:nvSpPr>
          <p:cNvPr id="37891" name="Slide Number Placeholder 3">
            <a:extLst>
              <a:ext uri="{FF2B5EF4-FFF2-40B4-BE49-F238E27FC236}">
                <a16:creationId xmlns:a16="http://schemas.microsoft.com/office/drawing/2014/main" id="{82C56BA4-25E5-244A-8F4F-A524AEA0A5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B692810-7982-D541-B0CB-16BAF4335BC7}" type="slidenum">
              <a:rPr lang="en-US" altLang="en-US"/>
              <a:pPr/>
              <a:t>14</a:t>
            </a:fld>
            <a:endParaRPr lang="en-US" altLang="en-US"/>
          </a:p>
        </p:txBody>
      </p:sp>
    </p:spTree>
    <p:extLst>
      <p:ext uri="{BB962C8B-B14F-4D97-AF65-F5344CB8AC3E}">
        <p14:creationId xmlns:p14="http://schemas.microsoft.com/office/powerpoint/2010/main" val="392038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6940FCC-BD14-E446-9910-14E70AA73ED1}"/>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51B059BE-726D-834B-AE6F-88A414B6A7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ea typeface="ＭＳ Ｐゴシック" panose="020B0600070205080204" pitchFamily="34" charset="-128"/>
              </a:rPr>
              <a:t>Again, what’s the difference between all of these products?</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Some of these have multiple ingredients (muscle and body, back pain, nighttime, cold). Try and choose single entity products, because you don’t always need each component of the medication.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ltLang="en-US" dirty="0">
                <a:ea typeface="ＭＳ Ｐゴシック" panose="020B0600070205080204" pitchFamily="34" charset="-128"/>
              </a:rPr>
              <a:t>Cannot always switch between “regular” and “Muscle and Body” due to the strength of drug.</a:t>
            </a:r>
          </a:p>
          <a:p>
            <a:r>
              <a:rPr lang="en-CA" altLang="en-US" dirty="0">
                <a:ea typeface="ＭＳ Ｐゴシック" panose="020B0600070205080204" pitchFamily="34" charset="-128"/>
              </a:rPr>
              <a:t>It’s important to look at the labels and determine how many mg of active ingredient there is in each pill.</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All of these Tylenol products are essentially the same, they are just marketed different to target different patients. It is important to know that they all contain the same active ingredient!</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9F3487E3-A0C7-3642-8099-809376B9D5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E9A8272-AD84-0646-ADF0-A52CB9E4E1AB}" type="slidenum">
              <a:rPr lang="en-US" altLang="en-US"/>
              <a:pPr/>
              <a:t>15</a:t>
            </a:fld>
            <a:endParaRPr lang="en-US" altLang="en-US"/>
          </a:p>
        </p:txBody>
      </p:sp>
    </p:spTree>
    <p:extLst>
      <p:ext uri="{BB962C8B-B14F-4D97-AF65-F5344CB8AC3E}">
        <p14:creationId xmlns:p14="http://schemas.microsoft.com/office/powerpoint/2010/main" val="214129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Tylenol No. 1 and </a:t>
            </a:r>
            <a:r>
              <a:rPr lang="en-US" dirty="0" err="1"/>
              <a:t>Emtec</a:t>
            </a:r>
            <a:r>
              <a:rPr lang="en-US" dirty="0"/>
              <a:t> contain codeine and caffeine.</a:t>
            </a:r>
          </a:p>
        </p:txBody>
      </p:sp>
      <p:sp>
        <p:nvSpPr>
          <p:cNvPr id="4" name="Slide Number Placeholder 3"/>
          <p:cNvSpPr>
            <a:spLocks noGrp="1"/>
          </p:cNvSpPr>
          <p:nvPr>
            <p:ph type="sldNum" sz="quarter" idx="5"/>
          </p:nvPr>
        </p:nvSpPr>
        <p:spPr/>
        <p:txBody>
          <a:bodyPr/>
          <a:lstStyle/>
          <a:p>
            <a:fld id="{2E9E3F44-7AE6-694C-BEAB-2B54EE3A2BEC}" type="slidenum">
              <a:rPr lang="en-US" altLang="en-US" smtClean="0"/>
              <a:pPr/>
              <a:t>16</a:t>
            </a:fld>
            <a:endParaRPr lang="en-US" altLang="en-US"/>
          </a:p>
        </p:txBody>
      </p:sp>
    </p:spTree>
    <p:extLst>
      <p:ext uri="{BB962C8B-B14F-4D97-AF65-F5344CB8AC3E}">
        <p14:creationId xmlns:p14="http://schemas.microsoft.com/office/powerpoint/2010/main" val="200544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E9F0E9AF-A333-8B49-B1E4-2041C6FF802D}"/>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6FB95FB0-DC33-CF4C-8A6A-0A6F3437B8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Systematic review conducted in 2010 showed that only 2 studies looking at tension headaches have actually found that ibuprofen is superior to acetaminophen.</a:t>
            </a:r>
          </a:p>
          <a:p>
            <a:r>
              <a:rPr lang="en-US" altLang="en-US" dirty="0">
                <a:ea typeface="ＭＳ Ｐゴシック" panose="020B0600070205080204" pitchFamily="34" charset="-128"/>
              </a:rPr>
              <a:t>There is currently not enough evidence to show that one is better than the other for migraine treatment. However, anecdotally, patients have found that ibuprofen is more effective for their migraine.</a:t>
            </a:r>
          </a:p>
        </p:txBody>
      </p:sp>
      <p:sp>
        <p:nvSpPr>
          <p:cNvPr id="43011" name="Slide Number Placeholder 3">
            <a:extLst>
              <a:ext uri="{FF2B5EF4-FFF2-40B4-BE49-F238E27FC236}">
                <a16:creationId xmlns:a16="http://schemas.microsoft.com/office/drawing/2014/main" id="{D5C65200-4D71-2947-A2BE-B3C455F597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456769B-928C-4E4E-88FE-43BFF758E27D}" type="slidenum">
              <a:rPr lang="en-US" altLang="en-US"/>
              <a:pPr/>
              <a:t>17</a:t>
            </a:fld>
            <a:endParaRPr lang="en-US" altLang="en-US"/>
          </a:p>
        </p:txBody>
      </p:sp>
    </p:spTree>
    <p:extLst>
      <p:ext uri="{BB962C8B-B14F-4D97-AF65-F5344CB8AC3E}">
        <p14:creationId xmlns:p14="http://schemas.microsoft.com/office/powerpoint/2010/main" val="1683553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55F905E2-8FEC-504D-8D79-37D244AADCF7}"/>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1A239326-846B-D74D-92A4-D59E93AD05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Called triptans due to each of the drug names in the class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Do people recognize these? What are their thoughts about them?</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Benefits: 7 different drugs available in the class, different formulations allow for rapid absorption or use in nausea and vomiting</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Contraindications: uncontrolled hypertension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Highlight interaction between triptan and SSRI/SNRI </a:t>
            </a:r>
            <a:r>
              <a:rPr lang="en-US" altLang="en-US" dirty="0">
                <a:ea typeface="ＭＳ Ｐゴシック" panose="020B0600070205080204" pitchFamily="34" charset="-128"/>
                <a:sym typeface="Wingdings" pitchFamily="2" charset="2"/>
              </a:rPr>
              <a:t> not a contraindication, just caution and monitor for symptoms of serotonin syndrome (tachycardia, diaphoresis, hypertension, fever).</a:t>
            </a:r>
          </a:p>
          <a:p>
            <a:r>
              <a:rPr lang="en-US" altLang="en-US" dirty="0">
                <a:ea typeface="ＭＳ Ｐゴシック" panose="020B0600070205080204" pitchFamily="34" charset="-128"/>
                <a:sym typeface="Wingdings" pitchFamily="2" charset="2"/>
              </a:rPr>
              <a:t>SSRI/SNRI = citalopram, sertraline, venlafaxine</a:t>
            </a:r>
          </a:p>
          <a:p>
            <a:endParaRPr lang="en-US" altLang="en-US" dirty="0">
              <a:ea typeface="ＭＳ Ｐゴシック" panose="020B0600070205080204" pitchFamily="34" charset="-128"/>
              <a:sym typeface="Wingdings" pitchFamily="2" charset="2"/>
            </a:endParaRPr>
          </a:p>
          <a:p>
            <a:r>
              <a:rPr lang="en-US" altLang="en-US" b="1" dirty="0">
                <a:ea typeface="ＭＳ Ｐゴシック" panose="020B0600070205080204" pitchFamily="34" charset="-128"/>
                <a:sym typeface="Wingdings" pitchFamily="2" charset="2"/>
              </a:rPr>
              <a:t>Bottom line:</a:t>
            </a:r>
          </a:p>
          <a:p>
            <a:r>
              <a:rPr lang="en-US" altLang="en-US" dirty="0">
                <a:ea typeface="ＭＳ Ｐゴシック" panose="020B0600070205080204" pitchFamily="34" charset="-128"/>
                <a:sym typeface="Wingdings" pitchFamily="2" charset="2"/>
              </a:rPr>
              <a:t>Triptans are a great option for abortion of migraines of all severities.</a:t>
            </a:r>
          </a:p>
          <a:p>
            <a:r>
              <a:rPr lang="en-US" altLang="en-US" dirty="0">
                <a:ea typeface="ＭＳ Ｐゴシック" panose="020B0600070205080204" pitchFamily="34" charset="-128"/>
              </a:rPr>
              <a:t>They come in a variety of formulations with different time to onset of action, so it really depends on patient preferences when it comes to choosing a triptan.</a:t>
            </a:r>
          </a:p>
        </p:txBody>
      </p:sp>
      <p:sp>
        <p:nvSpPr>
          <p:cNvPr id="45059" name="Slide Number Placeholder 3">
            <a:extLst>
              <a:ext uri="{FF2B5EF4-FFF2-40B4-BE49-F238E27FC236}">
                <a16:creationId xmlns:a16="http://schemas.microsoft.com/office/drawing/2014/main" id="{E7EFCF71-DEFB-1A4F-BF75-94F690B4BD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98FBD4B-0C5A-BE44-9227-DAAA2FA229DD}" type="slidenum">
              <a:rPr lang="en-US" altLang="en-US"/>
              <a:pPr/>
              <a:t>18</a:t>
            </a:fld>
            <a:endParaRPr lang="en-US" altLang="en-US"/>
          </a:p>
        </p:txBody>
      </p:sp>
    </p:spTree>
    <p:extLst>
      <p:ext uri="{BB962C8B-B14F-4D97-AF65-F5344CB8AC3E}">
        <p14:creationId xmlns:p14="http://schemas.microsoft.com/office/powerpoint/2010/main" val="2626245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CF83766D-C1C9-F243-A526-E85665617AE9}"/>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F1ECF5C2-05F3-AB46-A770-78872BD121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Please note this slide is animated and TRUE / FALSE will show on click</a:t>
            </a:r>
            <a:endParaRPr lang="en-US" dirty="0"/>
          </a:p>
          <a:p>
            <a:endParaRPr lang="en-US" altLang="en-US" dirty="0">
              <a:ea typeface="ＭＳ Ｐゴシック"/>
              <a:cs typeface="Calibri"/>
            </a:endParaRPr>
          </a:p>
          <a:p>
            <a:r>
              <a:rPr lang="en-US" altLang="en-US" dirty="0">
                <a:ea typeface="ＭＳ Ｐゴシック"/>
              </a:rPr>
              <a:t>FALSE for all.</a:t>
            </a:r>
            <a:endParaRPr lang="en-US" dirty="0"/>
          </a:p>
          <a:p>
            <a:r>
              <a:rPr lang="en-US" altLang="en-US" dirty="0">
                <a:ea typeface="ＭＳ Ｐゴシック" panose="020B0600070205080204" pitchFamily="34" charset="-128"/>
              </a:rPr>
              <a:t>Can try changing drug if one becomes ineffective.</a:t>
            </a:r>
          </a:p>
          <a:p>
            <a:r>
              <a:rPr lang="en-US" altLang="en-US" dirty="0">
                <a:ea typeface="ＭＳ Ｐゴシック" panose="020B0600070205080204" pitchFamily="34" charset="-128"/>
              </a:rPr>
              <a:t>Maximum generally 1 dose evert 12 hours. Otherwise, increased risk of side effects, tachyphylaxis, and MOH.</a:t>
            </a:r>
          </a:p>
        </p:txBody>
      </p:sp>
      <p:sp>
        <p:nvSpPr>
          <p:cNvPr id="47107" name="Slide Number Placeholder 3">
            <a:extLst>
              <a:ext uri="{FF2B5EF4-FFF2-40B4-BE49-F238E27FC236}">
                <a16:creationId xmlns:a16="http://schemas.microsoft.com/office/drawing/2014/main" id="{1B5F684C-8BC2-B544-932D-FD6DA433BE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9EBCE1A-EB3D-FE46-A7D3-CD88FC525679}" type="slidenum">
              <a:rPr lang="en-US" altLang="en-US"/>
              <a:pPr/>
              <a:t>19</a:t>
            </a:fld>
            <a:endParaRPr lang="en-US" altLang="en-US"/>
          </a:p>
        </p:txBody>
      </p:sp>
    </p:spTree>
    <p:extLst>
      <p:ext uri="{BB962C8B-B14F-4D97-AF65-F5344CB8AC3E}">
        <p14:creationId xmlns:p14="http://schemas.microsoft.com/office/powerpoint/2010/main" val="224014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4E9CA5C0-F97C-7B44-85AE-72C1647CE555}"/>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CBA1C888-6728-F244-9930-C36B3B4BAB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5" name="Slide Number Placeholder 3">
            <a:extLst>
              <a:ext uri="{FF2B5EF4-FFF2-40B4-BE49-F238E27FC236}">
                <a16:creationId xmlns:a16="http://schemas.microsoft.com/office/drawing/2014/main" id="{F9610424-FDE6-C14B-82B7-E42AAE9441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5B6FE17-7AAB-EB4B-8484-48672B4F8463}" type="slidenum">
              <a:rPr lang="en-US" altLang="en-US" smtClean="0"/>
              <a:pPr/>
              <a:t>2</a:t>
            </a:fld>
            <a:endParaRPr lang="en-US" altLang="en-US"/>
          </a:p>
        </p:txBody>
      </p:sp>
    </p:spTree>
    <p:extLst>
      <p:ext uri="{BB962C8B-B14F-4D97-AF65-F5344CB8AC3E}">
        <p14:creationId xmlns:p14="http://schemas.microsoft.com/office/powerpoint/2010/main" val="321604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67310E4-1DF8-2D46-B239-B92BF59BBB8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27E319A-6C4C-1D4A-82CB-868AA7E0B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Can repeat triptan in 2 hours (exceptions: naratriptan is 4 hours, and sumatriptan SC is repeated in 1 hour)</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Only take a second dose of triptan if some relief was felt during the first dose, if the first dose was ineffective, the second dose may not be effective.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Concludes section on triptans. Has anyone had to try a second kind of triptan? Would people be open to trying a triptan?</a:t>
            </a:r>
          </a:p>
        </p:txBody>
      </p:sp>
      <p:sp>
        <p:nvSpPr>
          <p:cNvPr id="49155" name="Slide Number Placeholder 3">
            <a:extLst>
              <a:ext uri="{FF2B5EF4-FFF2-40B4-BE49-F238E27FC236}">
                <a16:creationId xmlns:a16="http://schemas.microsoft.com/office/drawing/2014/main" id="{BE455A8A-A703-3F44-882D-8371991A86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187D683-FC96-F847-B586-C13EDCEFA2F4}" type="slidenum">
              <a:rPr lang="en-US" altLang="en-US"/>
              <a:pPr>
                <a:spcBef>
                  <a:spcPct val="0"/>
                </a:spcBef>
              </a:pPr>
              <a:t>20</a:t>
            </a:fld>
            <a:endParaRPr lang="en-US" altLang="en-US"/>
          </a:p>
        </p:txBody>
      </p:sp>
    </p:spTree>
    <p:extLst>
      <p:ext uri="{BB962C8B-B14F-4D97-AF65-F5344CB8AC3E}">
        <p14:creationId xmlns:p14="http://schemas.microsoft.com/office/powerpoint/2010/main" val="2609012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27612BC9-1812-C047-B8AB-0D2CAD01844C}"/>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1CA6D625-FD7E-3042-B9BC-11D78C7DDF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Medications like </a:t>
            </a:r>
            <a:r>
              <a:rPr lang="en-US" altLang="en-US" dirty="0" err="1">
                <a:ea typeface="ＭＳ Ｐゴシック" panose="020B0600070205080204" pitchFamily="34" charset="-128"/>
              </a:rPr>
              <a:t>Gravol</a:t>
            </a:r>
            <a:r>
              <a:rPr lang="en-US" altLang="en-US" dirty="0">
                <a:ea typeface="ＭＳ Ｐゴシック" panose="020B0600070205080204" pitchFamily="34" charset="-128"/>
              </a:rPr>
              <a:t>, Ginger </a:t>
            </a:r>
            <a:r>
              <a:rPr lang="en-US" altLang="en-US" dirty="0" err="1">
                <a:ea typeface="ＭＳ Ｐゴシック" panose="020B0600070205080204" pitchFamily="34" charset="-128"/>
              </a:rPr>
              <a:t>Gravol</a:t>
            </a:r>
            <a:r>
              <a:rPr lang="en-US" altLang="en-US" dirty="0">
                <a:ea typeface="ＭＳ Ｐゴシック" panose="020B0600070205080204" pitchFamily="34" charset="-128"/>
              </a:rPr>
              <a:t>, and Benadryl are also considered anti-nausea medications but are not used for the treatment of migraines.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QT prolongation with domperidone.</a:t>
            </a:r>
          </a:p>
        </p:txBody>
      </p:sp>
      <p:sp>
        <p:nvSpPr>
          <p:cNvPr id="51203" name="Slide Number Placeholder 3">
            <a:extLst>
              <a:ext uri="{FF2B5EF4-FFF2-40B4-BE49-F238E27FC236}">
                <a16:creationId xmlns:a16="http://schemas.microsoft.com/office/drawing/2014/main" id="{8F877573-0227-D643-9C8D-383E3D81FF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EDCE4A6-8183-DB4C-94AF-3F66AEC113C3}" type="slidenum">
              <a:rPr lang="en-US" altLang="en-US"/>
              <a:pPr/>
              <a:t>21</a:t>
            </a:fld>
            <a:endParaRPr lang="en-US" altLang="en-US"/>
          </a:p>
        </p:txBody>
      </p:sp>
    </p:spTree>
    <p:extLst>
      <p:ext uri="{BB962C8B-B14F-4D97-AF65-F5344CB8AC3E}">
        <p14:creationId xmlns:p14="http://schemas.microsoft.com/office/powerpoint/2010/main" val="3012864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7CBA27B8-EB6B-F943-AC58-8EFE7A2F5CB8}"/>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9A930F36-4A20-9A4C-87C6-4E9568424C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It is important to highlight that acute treatment of migraines need to be treated right away, and aggressively. Rather than trying to space out your medication throughout the day, treating your migraine with a higher dose right away.</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We want to ensure that the migraine is treated right away and that it doesn’t lead into what we call a migraine cascade, where the migraine progresses into the next few days because it was not treated appropriately.</a:t>
            </a:r>
          </a:p>
        </p:txBody>
      </p:sp>
      <p:sp>
        <p:nvSpPr>
          <p:cNvPr id="53251" name="Slide Number Placeholder 3">
            <a:extLst>
              <a:ext uri="{FF2B5EF4-FFF2-40B4-BE49-F238E27FC236}">
                <a16:creationId xmlns:a16="http://schemas.microsoft.com/office/drawing/2014/main" id="{9AA99E3C-16E5-1449-8AD0-8DC9CB28A6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4F82CA3-E0FD-AA44-AB43-A8A7680B427C}" type="slidenum">
              <a:rPr lang="en-US" altLang="en-US"/>
              <a:pPr/>
              <a:t>22</a:t>
            </a:fld>
            <a:endParaRPr lang="en-US" altLang="en-US"/>
          </a:p>
        </p:txBody>
      </p:sp>
    </p:spTree>
    <p:extLst>
      <p:ext uri="{BB962C8B-B14F-4D97-AF65-F5344CB8AC3E}">
        <p14:creationId xmlns:p14="http://schemas.microsoft.com/office/powerpoint/2010/main" val="404197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0D21C232-4ED8-F54D-8AD8-707119CF26D2}"/>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4250B37C-4BE0-C548-942F-965353B9BD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cs typeface="Calibri"/>
            </a:endParaRPr>
          </a:p>
        </p:txBody>
      </p:sp>
      <p:sp>
        <p:nvSpPr>
          <p:cNvPr id="83971" name="Slide Number Placeholder 3">
            <a:extLst>
              <a:ext uri="{FF2B5EF4-FFF2-40B4-BE49-F238E27FC236}">
                <a16:creationId xmlns:a16="http://schemas.microsoft.com/office/drawing/2014/main" id="{DC60F640-BF72-8045-81A8-56C6A75730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9E8ED2A-4D2B-D841-ADA5-4AF33FE24355}" type="slidenum">
              <a:rPr lang="en-US" altLang="en-US"/>
              <a:pPr/>
              <a:t>23</a:t>
            </a:fld>
            <a:endParaRPr lang="en-US" altLang="en-US"/>
          </a:p>
        </p:txBody>
      </p:sp>
    </p:spTree>
    <p:extLst>
      <p:ext uri="{BB962C8B-B14F-4D97-AF65-F5344CB8AC3E}">
        <p14:creationId xmlns:p14="http://schemas.microsoft.com/office/powerpoint/2010/main" val="4265700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4C6F48DD-7BBE-C74B-85CE-799E8C6AD7C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A594CB1C-258A-594A-BE2A-4DCB9F8A6C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cs typeface="Calibri"/>
            </a:endParaRPr>
          </a:p>
        </p:txBody>
      </p:sp>
      <p:sp>
        <p:nvSpPr>
          <p:cNvPr id="86019" name="Slide Number Placeholder 3">
            <a:extLst>
              <a:ext uri="{FF2B5EF4-FFF2-40B4-BE49-F238E27FC236}">
                <a16:creationId xmlns:a16="http://schemas.microsoft.com/office/drawing/2014/main" id="{BEA93BCC-A117-074C-B4F7-92B8938441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BD7CA70-BB78-1043-9F09-ECE7AA13B498}" type="slidenum">
              <a:rPr lang="en-US" altLang="en-US"/>
              <a:pPr/>
              <a:t>24</a:t>
            </a:fld>
            <a:endParaRPr lang="en-US" altLang="en-US"/>
          </a:p>
        </p:txBody>
      </p:sp>
    </p:spTree>
    <p:extLst>
      <p:ext uri="{BB962C8B-B14F-4D97-AF65-F5344CB8AC3E}">
        <p14:creationId xmlns:p14="http://schemas.microsoft.com/office/powerpoint/2010/main" val="66489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60ED4912-0FCD-3F4F-8A6F-FD317507E8F0}"/>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597ADEC-B581-8C44-AFB9-9F8A6CB96456}"/>
              </a:ext>
            </a:extLst>
          </p:cNvPr>
          <p:cNvSpPr>
            <a:spLocks noGrp="1"/>
          </p:cNvSpPr>
          <p:nvPr>
            <p:ph type="body" idx="1"/>
          </p:nvPr>
        </p:nvSpPr>
        <p:spPr/>
        <p:txBody>
          <a:bodyPr/>
          <a:lstStyle/>
          <a:p>
            <a:pPr eaLnBrk="1" fontAlgn="auto" hangingPunct="1">
              <a:spcBef>
                <a:spcPts val="0"/>
              </a:spcBef>
              <a:spcAft>
                <a:spcPts val="0"/>
              </a:spcAft>
              <a:defRPr/>
            </a:pPr>
            <a:r>
              <a:rPr lang="en-CA" dirty="0">
                <a:ea typeface="+mn-ea"/>
                <a:cs typeface="+mn-cs"/>
              </a:rPr>
              <a:t>Some patients might only need advice and education to stop medication overuse, whereas others need a structured, pharmacologically supported detoxification program. In the majority of these patients, initiation of a preventive pharmacological treatment before detoxification is advised.</a:t>
            </a:r>
            <a:endParaRPr lang="en-CA" dirty="0"/>
          </a:p>
          <a:p>
            <a:pPr>
              <a:defRPr/>
            </a:pPr>
            <a:endParaRPr lang="en-US" dirty="0"/>
          </a:p>
          <a:p>
            <a:pPr>
              <a:defRPr/>
            </a:pPr>
            <a:r>
              <a:rPr lang="en-US" dirty="0">
                <a:ea typeface="+mn-ea"/>
                <a:cs typeface="+mn-cs"/>
              </a:rPr>
              <a:t>Evidence is conflicting whether pharmacologic prophylaxis for the primary headache type (e.g., a beta-blocker for migraine) should be implemented before or after withdrawal of the offending medication; this must be assessed on a case-by-case basis.</a:t>
            </a:r>
            <a:endParaRPr lang="en-CA" dirty="0"/>
          </a:p>
          <a:p>
            <a:pPr>
              <a:defRPr/>
            </a:pPr>
            <a:endParaRPr lang="en-CA" dirty="0"/>
          </a:p>
          <a:p>
            <a:pPr>
              <a:defRPr/>
            </a:pPr>
            <a:r>
              <a:rPr lang="en-US" sz="3050" dirty="0"/>
              <a:t>When medication overuse is stopped, headache may worsen temporarily and you may experience other withdrawal symptoms:</a:t>
            </a:r>
          </a:p>
          <a:p>
            <a:pPr lvl="1">
              <a:buFont typeface="Arial" charset="0"/>
              <a:buChar char="–"/>
              <a:defRPr/>
            </a:pPr>
            <a:r>
              <a:rPr lang="en-US" sz="2650" dirty="0"/>
              <a:t>Some medications require tapering (opioids)</a:t>
            </a:r>
          </a:p>
          <a:p>
            <a:pPr lvl="1">
              <a:buFont typeface="Arial" charset="0"/>
              <a:buChar char="–"/>
              <a:defRPr/>
            </a:pPr>
            <a:r>
              <a:rPr lang="en-US" sz="2650" dirty="0"/>
              <a:t>Unknown if best to taper or stop cold-turkey</a:t>
            </a:r>
          </a:p>
          <a:p>
            <a:pPr lvl="1">
              <a:buFont typeface="Arial" charset="0"/>
              <a:buChar char="–"/>
              <a:defRPr/>
            </a:pPr>
            <a:r>
              <a:rPr lang="en-US" sz="2800" dirty="0"/>
              <a:t>Preventative therapies may become more effective</a:t>
            </a:r>
          </a:p>
          <a:p>
            <a:pPr>
              <a:defRPr/>
            </a:pPr>
            <a:endParaRPr lang="en-US" sz="3050" dirty="0"/>
          </a:p>
          <a:p>
            <a:pPr>
              <a:defRPr/>
            </a:pPr>
            <a:r>
              <a:rPr lang="en-US" sz="3050" dirty="0"/>
              <a:t>Many will experience a long-term reduction in headache frequency after medication overuse is stopped.</a:t>
            </a:r>
          </a:p>
          <a:p>
            <a:pPr>
              <a:defRPr/>
            </a:pPr>
            <a:endParaRPr lang="en-US" dirty="0"/>
          </a:p>
        </p:txBody>
      </p:sp>
      <p:sp>
        <p:nvSpPr>
          <p:cNvPr id="115715" name="Slide Number Placeholder 3">
            <a:extLst>
              <a:ext uri="{FF2B5EF4-FFF2-40B4-BE49-F238E27FC236}">
                <a16:creationId xmlns:a16="http://schemas.microsoft.com/office/drawing/2014/main" id="{3AB0710F-597B-6646-BF10-02E3F28551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86BF7C3-447D-7044-9C64-7D8032B1B9A5}" type="slidenum">
              <a:rPr lang="en-US" altLang="en-US"/>
              <a:pPr/>
              <a:t>25</a:t>
            </a:fld>
            <a:endParaRPr lang="en-US" altLang="en-US"/>
          </a:p>
        </p:txBody>
      </p:sp>
    </p:spTree>
    <p:extLst>
      <p:ext uri="{BB962C8B-B14F-4D97-AF65-F5344CB8AC3E}">
        <p14:creationId xmlns:p14="http://schemas.microsoft.com/office/powerpoint/2010/main" val="1300391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91297AC9-37E7-7444-A74E-8204DAE644AC}"/>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494BE7B3-F0C8-B745-91C8-7641A7FA8A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cs typeface="Calibri"/>
            </a:endParaRPr>
          </a:p>
        </p:txBody>
      </p:sp>
      <p:sp>
        <p:nvSpPr>
          <p:cNvPr id="55299" name="Slide Number Placeholder 3">
            <a:extLst>
              <a:ext uri="{FF2B5EF4-FFF2-40B4-BE49-F238E27FC236}">
                <a16:creationId xmlns:a16="http://schemas.microsoft.com/office/drawing/2014/main" id="{5C2FEB70-BD0F-3145-9C6C-0DA87CB9EF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C8DA90F-3E91-A048-9044-380C73CD6B2E}" type="slidenum">
              <a:rPr lang="en-US" altLang="en-US"/>
              <a:pPr/>
              <a:t>26</a:t>
            </a:fld>
            <a:endParaRPr lang="en-US" altLang="en-US"/>
          </a:p>
        </p:txBody>
      </p:sp>
    </p:spTree>
    <p:extLst>
      <p:ext uri="{BB962C8B-B14F-4D97-AF65-F5344CB8AC3E}">
        <p14:creationId xmlns:p14="http://schemas.microsoft.com/office/powerpoint/2010/main" val="961929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7B0C19FD-1E7F-0E44-93C9-37867B7D1B7D}"/>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F0CAFAA3-72F1-5E4D-A387-12764DA67A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dirty="0">
                <a:latin typeface="Calibri Light" panose="020F0302020204030204" pitchFamily="34" charset="0"/>
                <a:ea typeface="ＭＳ Ｐゴシック" panose="020B0600070205080204" pitchFamily="34" charset="-128"/>
              </a:rPr>
              <a:t>Indications:</a:t>
            </a:r>
            <a:endParaRPr lang="en-US"/>
          </a:p>
          <a:p>
            <a:r>
              <a:rPr lang="en-US" altLang="en-US" sz="2400" dirty="0">
                <a:latin typeface="Calibri Light" panose="020F0302020204030204" pitchFamily="34" charset="0"/>
                <a:ea typeface="ＭＳ Ｐゴシック" panose="020B0600070205080204" pitchFamily="34" charset="-128"/>
              </a:rPr>
              <a:t>Recurrent headaches that interfere with daily routine despite acute treatment</a:t>
            </a:r>
            <a:endParaRPr lang="en-US" altLang="en-US" sz="2400" dirty="0">
              <a:latin typeface="Calibri Light" panose="020F0302020204030204" pitchFamily="34" charset="0"/>
              <a:ea typeface="ＭＳ Ｐゴシック" panose="020B0600070205080204" pitchFamily="34" charset="-128"/>
              <a:cs typeface="Calibri Light" panose="020F0302020204030204" pitchFamily="34" charset="0"/>
            </a:endParaRPr>
          </a:p>
          <a:p>
            <a:r>
              <a:rPr lang="en-US" altLang="en-US" sz="2400" dirty="0">
                <a:latin typeface="Calibri Light" panose="020F0302020204030204" pitchFamily="34" charset="0"/>
                <a:ea typeface="ＭＳ Ｐゴシック" panose="020B0600070205080204" pitchFamily="34" charset="-128"/>
              </a:rPr>
              <a:t>Contraindication to acute therapy</a:t>
            </a:r>
            <a:endParaRPr lang="en-US" altLang="en-US" sz="2400" dirty="0">
              <a:latin typeface="Calibri Light" panose="020F0302020204030204" pitchFamily="34" charset="0"/>
              <a:ea typeface="ＭＳ Ｐゴシック" panose="020B0600070205080204" pitchFamily="34" charset="-128"/>
              <a:cs typeface="Calibri Light" panose="020F0302020204030204" pitchFamily="34" charset="0"/>
            </a:endParaRPr>
          </a:p>
          <a:p>
            <a:r>
              <a:rPr lang="en-US" altLang="en-US" sz="2400" dirty="0">
                <a:latin typeface="Calibri Light" panose="020F0302020204030204" pitchFamily="34" charset="0"/>
                <a:ea typeface="ＭＳ Ｐゴシック" panose="020B0600070205080204" pitchFamily="34" charset="-128"/>
              </a:rPr>
              <a:t>≥ 3 moderate to severe headache days per month</a:t>
            </a:r>
            <a:endParaRPr lang="en-US" altLang="en-US" sz="2400" dirty="0">
              <a:latin typeface="Calibri Light" panose="020F0302020204030204" pitchFamily="34" charset="0"/>
              <a:ea typeface="ＭＳ Ｐゴシック" panose="020B0600070205080204" pitchFamily="34" charset="-128"/>
              <a:cs typeface="Calibri Light" panose="020F0302020204030204" pitchFamily="34" charset="0"/>
            </a:endParaRPr>
          </a:p>
          <a:p>
            <a:r>
              <a:rPr lang="en-US" altLang="en-US" sz="2400" dirty="0">
                <a:latin typeface="Calibri Light" panose="020F0302020204030204" pitchFamily="34" charset="0"/>
                <a:ea typeface="ＭＳ Ｐゴシック" panose="020B0600070205080204" pitchFamily="34" charset="-128"/>
              </a:rPr>
              <a:t>Failure or overuse of acute therapy</a:t>
            </a:r>
            <a:endParaRPr lang="en-US" altLang="en-US" sz="2400" dirty="0">
              <a:latin typeface="Calibri Light" panose="020F0302020204030204" pitchFamily="34" charset="0"/>
              <a:ea typeface="ＭＳ Ｐゴシック" panose="020B0600070205080204" pitchFamily="34" charset="-128"/>
              <a:cs typeface="Calibri Light" panose="020F0302020204030204" pitchFamily="34" charset="0"/>
            </a:endParaRPr>
          </a:p>
          <a:p>
            <a:r>
              <a:rPr lang="en-US" altLang="en-US" sz="2400" dirty="0">
                <a:latin typeface="Calibri Light" panose="020F0302020204030204" pitchFamily="34" charset="0"/>
                <a:ea typeface="ＭＳ Ｐゴシック" panose="020B0600070205080204" pitchFamily="34" charset="-128"/>
              </a:rPr>
              <a:t>Intolerable side effects from acute therapy</a:t>
            </a:r>
            <a:endParaRPr lang="en-US" altLang="en-US" sz="2400" dirty="0">
              <a:latin typeface="Calibri Light" panose="020F0302020204030204" pitchFamily="34" charset="0"/>
              <a:ea typeface="ＭＳ Ｐゴシック" panose="020B0600070205080204" pitchFamily="34" charset="-128"/>
              <a:cs typeface="Calibri Light" panose="020F0302020204030204" pitchFamily="34" charset="0"/>
            </a:endParaRPr>
          </a:p>
          <a:p>
            <a:r>
              <a:rPr lang="en-US" altLang="en-US" sz="2400" dirty="0">
                <a:latin typeface="Calibri Light" panose="020F0302020204030204" pitchFamily="34" charset="0"/>
                <a:ea typeface="ＭＳ Ｐゴシック" panose="020B0600070205080204" pitchFamily="34" charset="-128"/>
              </a:rPr>
              <a:t>Patient preference</a:t>
            </a:r>
            <a:endParaRPr lang="en-US" altLang="en-US" sz="2400" dirty="0">
              <a:latin typeface="Calibri Light" panose="020F0302020204030204" pitchFamily="34" charset="0"/>
              <a:ea typeface="ＭＳ Ｐゴシック" panose="020B0600070205080204" pitchFamily="34" charset="-128"/>
              <a:cs typeface="Calibri Light" panose="020F0302020204030204" pitchFamily="34" charset="0"/>
            </a:endParaRPr>
          </a:p>
        </p:txBody>
      </p:sp>
      <p:sp>
        <p:nvSpPr>
          <p:cNvPr id="57347" name="Slide Number Placeholder 3">
            <a:extLst>
              <a:ext uri="{FF2B5EF4-FFF2-40B4-BE49-F238E27FC236}">
                <a16:creationId xmlns:a16="http://schemas.microsoft.com/office/drawing/2014/main" id="{D501D50D-4C8F-354E-A132-FE0AEBDAA0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13C5C78-4EF2-B941-9383-3DFEFBD48A79}" type="slidenum">
              <a:rPr lang="en-US" altLang="en-US"/>
              <a:pPr/>
              <a:t>27</a:t>
            </a:fld>
            <a:endParaRPr lang="en-US" altLang="en-US"/>
          </a:p>
        </p:txBody>
      </p:sp>
    </p:spTree>
    <p:extLst>
      <p:ext uri="{BB962C8B-B14F-4D97-AF65-F5344CB8AC3E}">
        <p14:creationId xmlns:p14="http://schemas.microsoft.com/office/powerpoint/2010/main" val="3713479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23AAE4D1-02A1-B749-9BDC-B32864EE8EF3}"/>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B706FA08-10DE-9648-9735-B056A04DB7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All of these medications are options for preventative treatment of migraines. We used different types of drugs: blood pressure medication, anti-seizure medications, and anti-depressants. We don’t really know why they work, but we use them and they are efficacious for the prevention of migraines.</a:t>
            </a:r>
          </a:p>
          <a:p>
            <a:r>
              <a:rPr lang="en-US" altLang="en-US" dirty="0">
                <a:ea typeface="ＭＳ Ｐゴシック" panose="020B0600070205080204" pitchFamily="34" charset="-128"/>
              </a:rPr>
              <a:t>Selection is based on other co-existing medical conditions.</a:t>
            </a:r>
          </a:p>
        </p:txBody>
      </p:sp>
      <p:sp>
        <p:nvSpPr>
          <p:cNvPr id="60419" name="Slide Number Placeholder 3">
            <a:extLst>
              <a:ext uri="{FF2B5EF4-FFF2-40B4-BE49-F238E27FC236}">
                <a16:creationId xmlns:a16="http://schemas.microsoft.com/office/drawing/2014/main" id="{0EEC0D86-E77F-E249-A198-8F8E3D28E7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31FAD99-BA01-0A4A-91A4-7645D0554380}" type="slidenum">
              <a:rPr lang="en-US" altLang="en-US"/>
              <a:pPr/>
              <a:t>29</a:t>
            </a:fld>
            <a:endParaRPr lang="en-US" altLang="en-US"/>
          </a:p>
        </p:txBody>
      </p:sp>
    </p:spTree>
    <p:extLst>
      <p:ext uri="{BB962C8B-B14F-4D97-AF65-F5344CB8AC3E}">
        <p14:creationId xmlns:p14="http://schemas.microsoft.com/office/powerpoint/2010/main" val="1274992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942C2099-F178-6240-AF4C-B339E0396889}"/>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CB25657D-1434-8546-A070-B13F43295D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Need to be tried for 2 months at target or optimal dose before considering this drug ineffective.</a:t>
            </a:r>
          </a:p>
          <a:p>
            <a:r>
              <a:rPr lang="en-US" altLang="en-US" dirty="0">
                <a:latin typeface="Calibri Light" panose="020F0302020204030204" pitchFamily="34" charset="0"/>
                <a:ea typeface="ＭＳ Ｐゴシック" panose="020B0600070205080204" pitchFamily="34" charset="-128"/>
              </a:rPr>
              <a:t>Doses start low and increased slowly over time.</a:t>
            </a:r>
          </a:p>
          <a:p>
            <a:r>
              <a:rPr lang="en-US" altLang="en-US" dirty="0">
                <a:latin typeface="Calibri Light" panose="020F0302020204030204" pitchFamily="34" charset="0"/>
                <a:ea typeface="ＭＳ Ｐゴシック" panose="020B0600070205080204" pitchFamily="34" charset="-128"/>
              </a:rPr>
              <a:t>It can take up to 4-8 weeks to see benefit.</a:t>
            </a:r>
          </a:p>
          <a:p>
            <a:r>
              <a:rPr lang="en-US" altLang="en-US" dirty="0">
                <a:latin typeface="Calibri Light" panose="020F0302020204030204" pitchFamily="34" charset="0"/>
                <a:ea typeface="ＭＳ Ｐゴシック" panose="020B0600070205080204" pitchFamily="34" charset="-128"/>
              </a:rPr>
              <a:t>Discontinuation of preventative medications may be considered after 6-12 months if goals have been met.</a:t>
            </a:r>
          </a:p>
        </p:txBody>
      </p:sp>
      <p:sp>
        <p:nvSpPr>
          <p:cNvPr id="62467" name="Slide Number Placeholder 3">
            <a:extLst>
              <a:ext uri="{FF2B5EF4-FFF2-40B4-BE49-F238E27FC236}">
                <a16:creationId xmlns:a16="http://schemas.microsoft.com/office/drawing/2014/main" id="{E3CEA4CC-C3ED-234F-9D57-BCEBCB5C55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E7D657D-7696-CF4C-A863-4FC9D2EEFB19}" type="slidenum">
              <a:rPr lang="en-US" altLang="en-US"/>
              <a:pPr/>
              <a:t>30</a:t>
            </a:fld>
            <a:endParaRPr lang="en-US" altLang="en-US"/>
          </a:p>
        </p:txBody>
      </p:sp>
    </p:spTree>
    <p:extLst>
      <p:ext uri="{BB962C8B-B14F-4D97-AF65-F5344CB8AC3E}">
        <p14:creationId xmlns:p14="http://schemas.microsoft.com/office/powerpoint/2010/main" val="320349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EACA4941-3A75-324D-A730-423BF95D6E2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959095E0-53F0-0B44-817F-AA34F3701B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cs typeface="Calibri"/>
            </a:endParaRPr>
          </a:p>
          <a:p>
            <a:endParaRPr lang="en-US" altLang="en-US"/>
          </a:p>
        </p:txBody>
      </p:sp>
      <p:sp>
        <p:nvSpPr>
          <p:cNvPr id="17411" name="Slide Number Placeholder 3">
            <a:extLst>
              <a:ext uri="{FF2B5EF4-FFF2-40B4-BE49-F238E27FC236}">
                <a16:creationId xmlns:a16="http://schemas.microsoft.com/office/drawing/2014/main" id="{A4AE1AE2-644E-EE41-BDA1-5254B03C1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0E7311C-0512-E448-8175-1B33B30485D9}" type="slidenum">
              <a:rPr lang="en-US" altLang="en-US" smtClean="0"/>
              <a:pPr/>
              <a:t>3</a:t>
            </a:fld>
            <a:endParaRPr lang="en-US" altLang="en-US"/>
          </a:p>
        </p:txBody>
      </p:sp>
    </p:spTree>
    <p:extLst>
      <p:ext uri="{BB962C8B-B14F-4D97-AF65-F5344CB8AC3E}">
        <p14:creationId xmlns:p14="http://schemas.microsoft.com/office/powerpoint/2010/main" val="1452671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527D91BF-24D9-D742-9162-4582321FA4B5}"/>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F982CDEE-E4C4-0443-A57D-4BA4B0C137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ＭＳ Ｐゴシック" panose="020B0600070205080204" pitchFamily="34" charset="-128"/>
              </a:rPr>
              <a:t>Bottom line:</a:t>
            </a:r>
          </a:p>
          <a:p>
            <a:r>
              <a:rPr lang="en-US" altLang="en-US" dirty="0">
                <a:ea typeface="ＭＳ Ｐゴシック" panose="020B0600070205080204" pitchFamily="34" charset="-128"/>
              </a:rPr>
              <a:t>Beta-blockers are one of the first-line agents used for preventative therapy of migraines. The doses of these medications can be pushed quite high; however, side effects can be challenging particularly low blood pressure, cold extremities, and exercise-induced fatigue. Beta-blockers are typically chosen when an individual has more than one medical condition that can be treated with a beta-blocker including high blood pressure, or heart disease.</a:t>
            </a:r>
          </a:p>
          <a:p>
            <a:endParaRPr lang="en-US" altLang="en-US" dirty="0">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88B11E19-0E31-6C4E-9C45-82C7C689CA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FAD749D-1B55-004D-AF94-586679444110}" type="slidenum">
              <a:rPr lang="en-US" altLang="en-US"/>
              <a:pPr/>
              <a:t>31</a:t>
            </a:fld>
            <a:endParaRPr lang="en-US" altLang="en-US"/>
          </a:p>
        </p:txBody>
      </p:sp>
    </p:spTree>
    <p:extLst>
      <p:ext uri="{BB962C8B-B14F-4D97-AF65-F5344CB8AC3E}">
        <p14:creationId xmlns:p14="http://schemas.microsoft.com/office/powerpoint/2010/main" val="1340006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210553B6-1AC1-884D-8FE7-34FFE95D13FD}"/>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24C17F74-C09A-2E4A-B3A1-DAF5E3C7D9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Bottom line: </a:t>
            </a:r>
          </a:p>
          <a:p>
            <a:r>
              <a:rPr lang="en-US" altLang="en-US">
                <a:ea typeface="ＭＳ Ｐゴシック" panose="020B0600070205080204" pitchFamily="34" charset="-128"/>
              </a:rPr>
              <a:t>Explain the term “antidepressant” </a:t>
            </a:r>
            <a:r>
              <a:rPr lang="en-US" altLang="en-US">
                <a:ea typeface="ＭＳ Ｐゴシック" panose="020B0600070205080204" pitchFamily="34" charset="-128"/>
                <a:sym typeface="Wingdings" pitchFamily="2" charset="2"/>
              </a:rPr>
              <a:t> family name for the medication.</a:t>
            </a:r>
            <a:r>
              <a:rPr lang="en-US" altLang="en-US">
                <a:ea typeface="ＭＳ Ｐゴシック" panose="020B0600070205080204" pitchFamily="34" charset="-128"/>
              </a:rPr>
              <a:t> TCA are used at much lower doses than when used for depression. Some people call these “anti-migraine drugs” instead. </a:t>
            </a:r>
          </a:p>
          <a:p>
            <a:r>
              <a:rPr lang="en-US" altLang="en-US">
                <a:ea typeface="ＭＳ Ｐゴシック" panose="020B0600070205080204" pitchFamily="34" charset="-128"/>
              </a:rPr>
              <a:t>These drugs have been used for a very long time for the preventative treatment of migraines. They are typically dosed once a day at night. Some side effects include hypotension, meaning low blood pressure, particularly when getting up after sitting or lying down. </a:t>
            </a:r>
          </a:p>
          <a:p>
            <a:endParaRPr lang="en-US" altLang="en-US" b="1">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6F300774-F79D-5B4E-BDEC-F962B16C91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0030D9A-B5A5-3A4B-BCC6-E987641B5C63}" type="slidenum">
              <a:rPr lang="en-US" altLang="en-US"/>
              <a:pPr/>
              <a:t>32</a:t>
            </a:fld>
            <a:endParaRPr lang="en-US" altLang="en-US"/>
          </a:p>
        </p:txBody>
      </p:sp>
    </p:spTree>
    <p:extLst>
      <p:ext uri="{BB962C8B-B14F-4D97-AF65-F5344CB8AC3E}">
        <p14:creationId xmlns:p14="http://schemas.microsoft.com/office/powerpoint/2010/main" val="3091940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8327134A-6D2D-514C-A71D-5B3EB45FFAA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1666F4DC-A083-734F-A106-FD22E46992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Bottom line: </a:t>
            </a:r>
          </a:p>
          <a:p>
            <a:r>
              <a:rPr lang="en-US" altLang="en-US">
                <a:ea typeface="ＭＳ Ｐゴシック" panose="020B0600070205080204" pitchFamily="34" charset="-128"/>
              </a:rPr>
              <a:t>Topiramate is a drug typically used for chronic pain and seizure disorders, however is also commonly used for prevention of migraines. Side effects that are associated with topiramate include weight loss, and decreased cognition/concentration. </a:t>
            </a:r>
          </a:p>
        </p:txBody>
      </p:sp>
      <p:sp>
        <p:nvSpPr>
          <p:cNvPr id="68611" name="Slide Number Placeholder 3">
            <a:extLst>
              <a:ext uri="{FF2B5EF4-FFF2-40B4-BE49-F238E27FC236}">
                <a16:creationId xmlns:a16="http://schemas.microsoft.com/office/drawing/2014/main" id="{B55A5EA2-BE8B-1A48-B5B6-ED409B3D29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052CBF3-BC5A-F044-93DD-ADD5EDF411C3}" type="slidenum">
              <a:rPr lang="en-US" altLang="en-US"/>
              <a:pPr/>
              <a:t>33</a:t>
            </a:fld>
            <a:endParaRPr lang="en-US" altLang="en-US"/>
          </a:p>
        </p:txBody>
      </p:sp>
    </p:spTree>
    <p:extLst>
      <p:ext uri="{BB962C8B-B14F-4D97-AF65-F5344CB8AC3E}">
        <p14:creationId xmlns:p14="http://schemas.microsoft.com/office/powerpoint/2010/main" val="264662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9844DB08-B597-0245-A706-E38F6B593A4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0DD63AE9-992B-184F-A2B6-94C6E109FD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F5F91967-29F1-1A47-B3EF-D3BBC9DD5F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D802229-DDE8-B944-B493-884E2FF56170}" type="slidenum">
              <a:rPr lang="en-US" altLang="en-US"/>
              <a:pPr/>
              <a:t>34</a:t>
            </a:fld>
            <a:endParaRPr lang="en-US" altLang="en-US"/>
          </a:p>
        </p:txBody>
      </p:sp>
    </p:spTree>
    <p:extLst>
      <p:ext uri="{BB962C8B-B14F-4D97-AF65-F5344CB8AC3E}">
        <p14:creationId xmlns:p14="http://schemas.microsoft.com/office/powerpoint/2010/main" val="2703303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9ED6D644-2A09-CE4E-BA87-3B1C19F2BC8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7FD881FC-ADAB-614F-80AF-2EB9CD5499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ＭＳ Ｐゴシック" panose="020B0600070205080204" pitchFamily="34" charset="-128"/>
              </a:rPr>
              <a:t>Bottom line: </a:t>
            </a:r>
          </a:p>
          <a:p>
            <a:r>
              <a:rPr lang="en-US" altLang="en-US" dirty="0">
                <a:ea typeface="ＭＳ Ｐゴシック" panose="020B0600070205080204" pitchFamily="34" charset="-128"/>
              </a:rPr>
              <a:t>Botox injections is a newer, up and coming treatment option for chronic migraine patients who have failed other treatment options. This is a very specialized treatment that involves Botox injections around the neck/head every 3 months following a very specific protocol.</a:t>
            </a:r>
          </a:p>
        </p:txBody>
      </p:sp>
      <p:sp>
        <p:nvSpPr>
          <p:cNvPr id="72707" name="Slide Number Placeholder 3">
            <a:extLst>
              <a:ext uri="{FF2B5EF4-FFF2-40B4-BE49-F238E27FC236}">
                <a16:creationId xmlns:a16="http://schemas.microsoft.com/office/drawing/2014/main" id="{17722B44-4B64-D94B-9596-835EB14D84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7626D28-2221-A743-9F1C-A0EADA21CAAE}" type="slidenum">
              <a:rPr lang="en-US" altLang="en-US"/>
              <a:pPr/>
              <a:t>35</a:t>
            </a:fld>
            <a:endParaRPr lang="en-US" altLang="en-US"/>
          </a:p>
        </p:txBody>
      </p:sp>
    </p:spTree>
    <p:extLst>
      <p:ext uri="{BB962C8B-B14F-4D97-AF65-F5344CB8AC3E}">
        <p14:creationId xmlns:p14="http://schemas.microsoft.com/office/powerpoint/2010/main" val="3157936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DE5516E8-4F43-D441-8CAC-0B13FD03DF66}"/>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9D7C4CFF-CC95-0346-A9A9-616EBD44C5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ea typeface="ＭＳ Ｐゴシック" panose="020B0600070205080204" pitchFamily="34" charset="-128"/>
              </a:rPr>
              <a:t>Need weeks to months to see effect.</a:t>
            </a:r>
          </a:p>
        </p:txBody>
      </p:sp>
      <p:sp>
        <p:nvSpPr>
          <p:cNvPr id="81923" name="Slide Number Placeholder 3">
            <a:extLst>
              <a:ext uri="{FF2B5EF4-FFF2-40B4-BE49-F238E27FC236}">
                <a16:creationId xmlns:a16="http://schemas.microsoft.com/office/drawing/2014/main" id="{766924E7-BA69-FB4A-8D5C-D3A8929AB2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C032B7D-F668-414E-9FAD-AE9337158315}" type="slidenum">
              <a:rPr lang="en-US" altLang="en-US"/>
              <a:pPr/>
              <a:t>36</a:t>
            </a:fld>
            <a:endParaRPr lang="en-US" altLang="en-US"/>
          </a:p>
        </p:txBody>
      </p:sp>
    </p:spTree>
    <p:extLst>
      <p:ext uri="{BB962C8B-B14F-4D97-AF65-F5344CB8AC3E}">
        <p14:creationId xmlns:p14="http://schemas.microsoft.com/office/powerpoint/2010/main" val="3884694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AAC6BEBE-31C5-2447-BAAC-A84D06DC95F2}"/>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a:extLst>
              <a:ext uri="{FF2B5EF4-FFF2-40B4-BE49-F238E27FC236}">
                <a16:creationId xmlns:a16="http://schemas.microsoft.com/office/drawing/2014/main" id="{3C68149E-5A60-DF46-B342-11CAE876F2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ea typeface="ＭＳ Ｐゴシック" panose="020B0600070205080204" pitchFamily="34" charset="-128"/>
              </a:rPr>
              <a:t>Record headache occurrence, peak headache intensity, use of abortive medications, unscheduled visits for acute headache treatment.</a:t>
            </a:r>
          </a:p>
        </p:txBody>
      </p:sp>
      <p:sp>
        <p:nvSpPr>
          <p:cNvPr id="101379" name="Slide Number Placeholder 3">
            <a:extLst>
              <a:ext uri="{FF2B5EF4-FFF2-40B4-BE49-F238E27FC236}">
                <a16:creationId xmlns:a16="http://schemas.microsoft.com/office/drawing/2014/main" id="{BA390FFD-3FBC-554C-9FDA-BC2D74B08F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967BFEB-CD7A-B14A-9496-AF54273BDE76}" type="slidenum">
              <a:rPr lang="en-US" altLang="en-US"/>
              <a:pPr/>
              <a:t>37</a:t>
            </a:fld>
            <a:endParaRPr lang="en-US" altLang="en-US"/>
          </a:p>
        </p:txBody>
      </p:sp>
    </p:spTree>
    <p:extLst>
      <p:ext uri="{BB962C8B-B14F-4D97-AF65-F5344CB8AC3E}">
        <p14:creationId xmlns:p14="http://schemas.microsoft.com/office/powerpoint/2010/main" val="1213498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D93D78E9-131A-1947-B74D-69317891E04B}"/>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E5CD2824-0BE5-0C43-BE16-2C76E582F8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ea typeface="ＭＳ Ｐゴシック" panose="020B0600070205080204" pitchFamily="34" charset="-128"/>
            </a:endParaRPr>
          </a:p>
        </p:txBody>
      </p:sp>
      <p:sp>
        <p:nvSpPr>
          <p:cNvPr id="104451" name="Slide Number Placeholder 3">
            <a:extLst>
              <a:ext uri="{FF2B5EF4-FFF2-40B4-BE49-F238E27FC236}">
                <a16:creationId xmlns:a16="http://schemas.microsoft.com/office/drawing/2014/main" id="{C5E2E5C0-E952-B54A-AB78-82260991B5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563C024-3A2A-D94F-97F4-C61629E306B3}" type="slidenum">
              <a:rPr lang="en-US" altLang="en-US"/>
              <a:pPr/>
              <a:t>39</a:t>
            </a:fld>
            <a:endParaRPr lang="en-US" altLang="en-US"/>
          </a:p>
        </p:txBody>
      </p:sp>
    </p:spTree>
    <p:extLst>
      <p:ext uri="{BB962C8B-B14F-4D97-AF65-F5344CB8AC3E}">
        <p14:creationId xmlns:p14="http://schemas.microsoft.com/office/powerpoint/2010/main" val="3577762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D0B0BAEC-927B-FF42-BD6A-4D11FA8B2DBC}"/>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30426C46-CC94-FD49-8E68-46A31A7399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ea typeface="ＭＳ Ｐゴシック" panose="020B0600070205080204" pitchFamily="34" charset="-128"/>
            </a:endParaRPr>
          </a:p>
        </p:txBody>
      </p:sp>
      <p:sp>
        <p:nvSpPr>
          <p:cNvPr id="106499" name="Slide Number Placeholder 3">
            <a:extLst>
              <a:ext uri="{FF2B5EF4-FFF2-40B4-BE49-F238E27FC236}">
                <a16:creationId xmlns:a16="http://schemas.microsoft.com/office/drawing/2014/main" id="{E76CE1FD-92E6-534D-913A-CD39C18474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6F4191C-6713-7E42-8A4D-04CDBF54EA48}" type="slidenum">
              <a:rPr lang="en-US" altLang="en-US"/>
              <a:pPr/>
              <a:t>40</a:t>
            </a:fld>
            <a:endParaRPr lang="en-US" altLang="en-US"/>
          </a:p>
        </p:txBody>
      </p:sp>
    </p:spTree>
    <p:extLst>
      <p:ext uri="{BB962C8B-B14F-4D97-AF65-F5344CB8AC3E}">
        <p14:creationId xmlns:p14="http://schemas.microsoft.com/office/powerpoint/2010/main" val="159596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7DB118-C72A-6740-9B0A-E3C89A0568E7}" type="slidenum">
              <a:rPr lang="en-US" smtClean="0"/>
              <a:t>4</a:t>
            </a:fld>
            <a:endParaRPr lang="en-US"/>
          </a:p>
        </p:txBody>
      </p:sp>
    </p:spTree>
    <p:extLst>
      <p:ext uri="{BB962C8B-B14F-4D97-AF65-F5344CB8AC3E}">
        <p14:creationId xmlns:p14="http://schemas.microsoft.com/office/powerpoint/2010/main" val="25230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D6DF65E8-F43C-B244-9637-25D68358B8F6}"/>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4EE160AB-4DA5-3D40-88B5-0C02C53CC4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1" dirty="0">
                <a:ea typeface="ＭＳ Ｐゴシック" panose="020B0600070205080204" pitchFamily="34" charset="-128"/>
              </a:rPr>
              <a:t>Idea #1</a:t>
            </a:r>
            <a:r>
              <a:rPr lang="en-CA" altLang="en-US" dirty="0">
                <a:ea typeface="ＭＳ Ｐゴシック" panose="020B0600070205080204" pitchFamily="34" charset="-128"/>
              </a:rPr>
              <a:t>: </a:t>
            </a:r>
            <a:r>
              <a:rPr lang="en-CA" altLang="en-US" i="1" dirty="0">
                <a:ea typeface="ＭＳ Ｐゴシック" panose="020B0600070205080204" pitchFamily="34" charset="-128"/>
              </a:rPr>
              <a:t>require pen and paper for each group (groups of 2 or 3) </a:t>
            </a:r>
          </a:p>
          <a:p>
            <a:r>
              <a:rPr lang="en-CA" altLang="en-US" dirty="0">
                <a:ea typeface="ＭＳ Ｐゴシック" panose="020B0600070205080204" pitchFamily="34" charset="-128"/>
              </a:rPr>
              <a:t>In your group, find 10 things you all have in common and write them down.</a:t>
            </a:r>
          </a:p>
          <a:p>
            <a:r>
              <a:rPr lang="en-CA" altLang="en-US" dirty="0">
                <a:ea typeface="ＭＳ Ｐゴシック" panose="020B0600070205080204" pitchFamily="34" charset="-128"/>
              </a:rPr>
              <a:t>It can’t be obvious like “we all have ears.” Ex| “we all have an older brother.” </a:t>
            </a:r>
          </a:p>
          <a:p>
            <a:r>
              <a:rPr lang="en-CA" altLang="en-US" dirty="0">
                <a:ea typeface="ＭＳ Ｐゴシック" panose="020B0600070205080204" pitchFamily="34" charset="-128"/>
              </a:rPr>
              <a:t>First group to find ten things in common wins.</a:t>
            </a:r>
          </a:p>
        </p:txBody>
      </p:sp>
      <p:sp>
        <p:nvSpPr>
          <p:cNvPr id="17411" name="Slide Number Placeholder 3">
            <a:extLst>
              <a:ext uri="{FF2B5EF4-FFF2-40B4-BE49-F238E27FC236}">
                <a16:creationId xmlns:a16="http://schemas.microsoft.com/office/drawing/2014/main" id="{25C598AE-743D-7340-83BD-37A4ABE585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EFA46AB-D574-7345-97B9-5198AF529EC8}" type="slidenum">
              <a:rPr lang="en-US" altLang="en-US"/>
              <a:pPr/>
              <a:t>5</a:t>
            </a:fld>
            <a:endParaRPr lang="en-US" altLang="en-US"/>
          </a:p>
        </p:txBody>
      </p:sp>
    </p:spTree>
    <p:extLst>
      <p:ext uri="{BB962C8B-B14F-4D97-AF65-F5344CB8AC3E}">
        <p14:creationId xmlns:p14="http://schemas.microsoft.com/office/powerpoint/2010/main" val="279109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CDB4E561-EFB2-7441-A325-90743C5B6A62}"/>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3E177548-2858-2649-B9B1-B85092ADBC1D}"/>
              </a:ext>
            </a:extLst>
          </p:cNvPr>
          <p:cNvSpPr>
            <a:spLocks noGrp="1"/>
          </p:cNvSpPr>
          <p:nvPr>
            <p:ph type="body" idx="1"/>
          </p:nvPr>
        </p:nvSpPr>
        <p:spPr bwMode="auto"/>
        <p:txBody>
          <a:bodyPr wrap="square" numCol="1" anchor="t" anchorCtr="0" compatLnSpc="1">
            <a:prstTxWarp prst="textNoShape">
              <a:avLst/>
            </a:prstTxWarp>
          </a:bodyPr>
          <a:lstStyle/>
          <a:p>
            <a:pPr>
              <a:defRPr/>
            </a:pPr>
            <a:r>
              <a:rPr lang="en-CA" altLang="en-US" dirty="0">
                <a:ea typeface="ＭＳ Ｐゴシック" panose="020B0600070205080204" pitchFamily="34" charset="-128"/>
              </a:rPr>
              <a:t>This can be a discussion activity/review concepts discussed last time/encourage questions.</a:t>
            </a:r>
            <a:endParaRPr lang="en-US"/>
          </a:p>
          <a:p>
            <a:pPr>
              <a:defRPr/>
            </a:pPr>
            <a:endParaRPr lang="en-CA" altLang="en-US" dirty="0">
              <a:ea typeface="ＭＳ Ｐゴシック" panose="020B0600070205080204" pitchFamily="34" charset="-128"/>
            </a:endParaRPr>
          </a:p>
          <a:p>
            <a:pPr>
              <a:defRPr/>
            </a:pPr>
            <a:r>
              <a:rPr lang="en-CA" altLang="en-US" b="1" dirty="0">
                <a:ea typeface="ＭＳ Ｐゴシック" panose="020B0600070205080204" pitchFamily="34" charset="-128"/>
              </a:rPr>
              <a:t>Discussion of Headache Diary:</a:t>
            </a:r>
          </a:p>
          <a:p>
            <a:pPr marL="171450" indent="-171450">
              <a:buFontTx/>
              <a:buChar char="-"/>
              <a:defRPr/>
            </a:pPr>
            <a:r>
              <a:rPr lang="en-CA" altLang="en-US" dirty="0">
                <a:ea typeface="ＭＳ Ｐゴシック" panose="020B0600070205080204" pitchFamily="34" charset="-128"/>
              </a:rPr>
              <a:t>Share highlights or insights from your headache diary</a:t>
            </a:r>
          </a:p>
          <a:p>
            <a:pPr marL="171450" indent="-171450">
              <a:buFontTx/>
              <a:buChar char="-"/>
              <a:defRPr/>
            </a:pPr>
            <a:r>
              <a:rPr lang="en-CA" altLang="en-US" dirty="0">
                <a:ea typeface="ＭＳ Ｐゴシック" panose="020B0600070205080204" pitchFamily="34" charset="-128"/>
              </a:rPr>
              <a:t>Prompting questions:</a:t>
            </a:r>
          </a:p>
          <a:p>
            <a:pPr marL="628650" lvl="1" indent="-171450">
              <a:buFontTx/>
              <a:buChar char="-"/>
              <a:defRPr/>
            </a:pPr>
            <a:r>
              <a:rPr lang="en-CA" altLang="en-US" dirty="0">
                <a:ea typeface="ＭＳ Ｐゴシック" panose="020B0600070205080204" pitchFamily="34" charset="-128"/>
              </a:rPr>
              <a:t>Did you find it helpful to track your migraines?</a:t>
            </a:r>
          </a:p>
          <a:p>
            <a:pPr marL="628650" lvl="1" indent="-171450">
              <a:buFontTx/>
              <a:buChar char="-"/>
              <a:defRPr/>
            </a:pPr>
            <a:r>
              <a:rPr lang="en-CA" altLang="en-US" dirty="0">
                <a:ea typeface="ＭＳ Ｐゴシック" panose="020B0600070205080204" pitchFamily="34" charset="-128"/>
              </a:rPr>
              <a:t>Did you discover any triggers from tracking your migraines?</a:t>
            </a:r>
          </a:p>
          <a:p>
            <a:pPr marL="628650" lvl="1" indent="-171450">
              <a:buFontTx/>
              <a:buChar char="-"/>
              <a:defRPr/>
            </a:pPr>
            <a:r>
              <a:rPr lang="en-CA" altLang="en-US" dirty="0">
                <a:ea typeface="ＭＳ Ｐゴシック" panose="020B0600070205080204" pitchFamily="34" charset="-128"/>
              </a:rPr>
              <a:t>When do you find your migraines come on/are the worst?</a:t>
            </a:r>
          </a:p>
        </p:txBody>
      </p:sp>
      <p:sp>
        <p:nvSpPr>
          <p:cNvPr id="19459" name="Slide Number Placeholder 3">
            <a:extLst>
              <a:ext uri="{FF2B5EF4-FFF2-40B4-BE49-F238E27FC236}">
                <a16:creationId xmlns:a16="http://schemas.microsoft.com/office/drawing/2014/main" id="{27D00F9E-7DE7-4A48-9C88-281FA46C44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62F390-8DB1-AF4F-837F-9A2753821908}" type="slidenum">
              <a:rPr lang="en-US" altLang="en-US"/>
              <a:pPr>
                <a:spcBef>
                  <a:spcPct val="0"/>
                </a:spcBef>
              </a:pPr>
              <a:t>6</a:t>
            </a:fld>
            <a:endParaRPr lang="en-US" altLang="en-US"/>
          </a:p>
        </p:txBody>
      </p:sp>
    </p:spTree>
    <p:extLst>
      <p:ext uri="{BB962C8B-B14F-4D97-AF65-F5344CB8AC3E}">
        <p14:creationId xmlns:p14="http://schemas.microsoft.com/office/powerpoint/2010/main" val="144632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06D7D32F-9E79-8545-869D-FF316E3706C8}"/>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B6F14D30-1312-C543-B913-2C4B5321E7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C989998A-5C72-D949-B832-D3F9427FC5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C64A918-1490-7A4A-B854-1ADD24395188}" type="slidenum">
              <a:rPr lang="en-US" altLang="en-US"/>
              <a:pPr/>
              <a:t>7</a:t>
            </a:fld>
            <a:endParaRPr lang="en-US" altLang="en-US"/>
          </a:p>
        </p:txBody>
      </p:sp>
    </p:spTree>
    <p:extLst>
      <p:ext uri="{BB962C8B-B14F-4D97-AF65-F5344CB8AC3E}">
        <p14:creationId xmlns:p14="http://schemas.microsoft.com/office/powerpoint/2010/main" val="92498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6E77DDF-6F4A-C24E-9C34-5E8408573FB3}"/>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095CF396-77EE-C048-B6F2-FE9739F247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Please note this slide is animated and correct answer will show on click.</a:t>
            </a:r>
            <a:endParaRPr lang="en-US"/>
          </a:p>
          <a:p>
            <a:endParaRPr lang="en-US" altLang="en-US" b="1" dirty="0">
              <a:ea typeface="ＭＳ Ｐゴシック"/>
              <a:cs typeface="Calibri"/>
            </a:endParaRPr>
          </a:p>
          <a:p>
            <a:r>
              <a:rPr lang="en-US" altLang="en-US" b="1">
                <a:ea typeface="ＭＳ Ｐゴシック"/>
              </a:rPr>
              <a:t>Should be taken at onset of migraine.</a:t>
            </a:r>
            <a:r>
              <a:rPr lang="en-US" altLang="en-US" dirty="0">
                <a:ea typeface="ＭＳ Ｐゴシック"/>
              </a:rPr>
              <a:t> Some patients find it effective to take at onset of aura (anecdotal).</a:t>
            </a:r>
            <a:endParaRPr lang="en-US">
              <a:ea typeface="ＭＳ Ｐゴシック"/>
              <a:cs typeface="Calibri"/>
            </a:endParaRPr>
          </a:p>
          <a:p>
            <a:r>
              <a:rPr lang="en-US" altLang="en-US" dirty="0">
                <a:ea typeface="ＭＳ Ｐゴシック" panose="020B0600070205080204" pitchFamily="34" charset="-128"/>
              </a:rPr>
              <a:t>We’ll discuss more about this when after we go through some of the medication options.</a:t>
            </a:r>
          </a:p>
        </p:txBody>
      </p:sp>
      <p:sp>
        <p:nvSpPr>
          <p:cNvPr id="25603" name="Slide Number Placeholder 3">
            <a:extLst>
              <a:ext uri="{FF2B5EF4-FFF2-40B4-BE49-F238E27FC236}">
                <a16:creationId xmlns:a16="http://schemas.microsoft.com/office/drawing/2014/main" id="{FBBC967F-6727-F74F-BD73-E81C97E8F6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6AE3360-A6E7-1243-8D2E-98944D7D4A63}" type="slidenum">
              <a:rPr lang="en-US" altLang="en-US"/>
              <a:pPr/>
              <a:t>8</a:t>
            </a:fld>
            <a:endParaRPr lang="en-US" altLang="en-US"/>
          </a:p>
        </p:txBody>
      </p:sp>
    </p:spTree>
    <p:extLst>
      <p:ext uri="{BB962C8B-B14F-4D97-AF65-F5344CB8AC3E}">
        <p14:creationId xmlns:p14="http://schemas.microsoft.com/office/powerpoint/2010/main" val="235598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52016695-3948-4849-AE87-49E3EEF61F82}"/>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733CB159-BE57-F346-BF78-24FE9757CC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5D916E29-B643-8343-A8D2-8D0E601720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21DE2DD-A8C6-4949-A7B2-D154AED0910F}" type="slidenum">
              <a:rPr lang="en-US" altLang="en-US"/>
              <a:pPr/>
              <a:t>9</a:t>
            </a:fld>
            <a:endParaRPr lang="en-US" altLang="en-US"/>
          </a:p>
        </p:txBody>
      </p:sp>
    </p:spTree>
    <p:extLst>
      <p:ext uri="{BB962C8B-B14F-4D97-AF65-F5344CB8AC3E}">
        <p14:creationId xmlns:p14="http://schemas.microsoft.com/office/powerpoint/2010/main" val="195225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F5EB-DC63-1441-9687-0721636AF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B60371-6CCA-0B44-BF01-337AD4814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67052C-28EC-3448-8652-4E37D2578255}"/>
              </a:ext>
            </a:extLst>
          </p:cNvPr>
          <p:cNvSpPr>
            <a:spLocks noGrp="1"/>
          </p:cNvSpPr>
          <p:nvPr>
            <p:ph type="dt" sz="half" idx="10"/>
          </p:nvPr>
        </p:nvSpPr>
        <p:spPr/>
        <p:txBody>
          <a:bodyPr/>
          <a:lstStyle/>
          <a:p>
            <a:fld id="{C954948D-86D2-E44B-A05C-644604C88C08}" type="datetimeFigureOut">
              <a:rPr lang="en-US" smtClean="0"/>
              <a:t>6/30/2023</a:t>
            </a:fld>
            <a:endParaRPr lang="en-US" dirty="0"/>
          </a:p>
        </p:txBody>
      </p:sp>
      <p:sp>
        <p:nvSpPr>
          <p:cNvPr id="5" name="Footer Placeholder 4">
            <a:extLst>
              <a:ext uri="{FF2B5EF4-FFF2-40B4-BE49-F238E27FC236}">
                <a16:creationId xmlns:a16="http://schemas.microsoft.com/office/drawing/2014/main" id="{B4FF0A72-B902-1A4B-8962-24CD194A6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7A30D-5222-E646-877B-27A16E89A778}"/>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209135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FF3F-7EEC-2041-AB02-F3E0674414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382EE6-6561-1B43-A14F-C90E535BDE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48C96-CC25-0942-ADF4-4785157FB408}"/>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5" name="Footer Placeholder 4">
            <a:extLst>
              <a:ext uri="{FF2B5EF4-FFF2-40B4-BE49-F238E27FC236}">
                <a16:creationId xmlns:a16="http://schemas.microsoft.com/office/drawing/2014/main" id="{7A08D857-2265-034C-8731-799D3CCE7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E7867-D11D-1E44-B589-B09C7D5B013D}"/>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200942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CBA95-FFEC-084F-9C51-39F47D0F4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22DCA-5DF7-DD40-B8A2-998D3D7C3E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F5172-FF25-4944-BD5E-6E6445FA05FB}"/>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5" name="Footer Placeholder 4">
            <a:extLst>
              <a:ext uri="{FF2B5EF4-FFF2-40B4-BE49-F238E27FC236}">
                <a16:creationId xmlns:a16="http://schemas.microsoft.com/office/drawing/2014/main" id="{C49CE8A9-7171-554E-81E9-2364628C1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94332-5E8C-5441-A821-5B29C1161AD1}"/>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217011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Slide">
    <p:bg>
      <p:bgPr>
        <a:solidFill>
          <a:srgbClr val="0C234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432206"/>
            <a:ext cx="103632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60065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D2CE-D31B-BFA3-ABEF-9CF67F0F3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93457-2C99-ABE7-BBC0-3E5D848C0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4F705D-C4CA-4595-483C-929FF703D6BF}"/>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4F94EE2F-BCDE-8A6A-82B5-89D2E7ECC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CCC15-492E-1F3F-6A10-6C484482717F}"/>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2739567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E20E-E2BF-98A0-2EDA-AC3B7C22B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4F21C-0C7C-3747-C8F3-9C1725809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5CE88-364D-8E66-1148-C662C9639E5C}"/>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A5064D20-D262-565E-2F75-A495F9CE9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E6EC6-82A9-F2D2-7CA4-64B7BF8ED5DA}"/>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88321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31D9-5D10-EB75-5407-6FCF645C9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5BE436-0EE5-DD59-B328-52362AE97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22D004-2305-39E1-9C8C-827E86BCE03D}"/>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F7B3B334-CDA7-2E9C-AE41-7FF789054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1C116-FC35-B6F2-FC83-3D6FC21FD482}"/>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208308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E59D-3984-215A-1536-50A4A7A64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55718-085D-49F7-C2A8-2662CAF018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A7C465-0CED-E720-8805-FF1A96A17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D6095-7C56-6381-E517-E57B919B1448}"/>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6" name="Footer Placeholder 5">
            <a:extLst>
              <a:ext uri="{FF2B5EF4-FFF2-40B4-BE49-F238E27FC236}">
                <a16:creationId xmlns:a16="http://schemas.microsoft.com/office/drawing/2014/main" id="{516622FC-F0E2-E0B9-BF5D-D60847A09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E5532-8814-B1CF-9267-42FB86D0267D}"/>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280244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CF58-994E-13D5-7BD4-902B403904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4CA125-3B24-023D-5C7C-08CADA07A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51FA6-8F91-F813-4DF0-2FB8B0255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130B22-112A-045B-1C1B-90A0D9A406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4B783-ABB8-30C4-F072-0D86C14AF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5A3878-0912-1EC8-3019-7C25F6E6ED37}"/>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8" name="Footer Placeholder 7">
            <a:extLst>
              <a:ext uri="{FF2B5EF4-FFF2-40B4-BE49-F238E27FC236}">
                <a16:creationId xmlns:a16="http://schemas.microsoft.com/office/drawing/2014/main" id="{E6247CDC-9BE1-AA1F-5D75-50BAFD0CB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E65AFE-A38E-FEC3-3125-D6C180D372F1}"/>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56585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9FC6-95B1-8F18-8AA0-8D214F264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57CFF7-5C67-D39D-307F-0610B952E274}"/>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4" name="Footer Placeholder 3">
            <a:extLst>
              <a:ext uri="{FF2B5EF4-FFF2-40B4-BE49-F238E27FC236}">
                <a16:creationId xmlns:a16="http://schemas.microsoft.com/office/drawing/2014/main" id="{D33C26C6-DA36-C045-B2F2-AF7C07D88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ED77E3-B478-695C-86B8-07F22CE6E075}"/>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118343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6E41-A096-7414-C5DA-93FD5957430C}"/>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3" name="Footer Placeholder 2">
            <a:extLst>
              <a:ext uri="{FF2B5EF4-FFF2-40B4-BE49-F238E27FC236}">
                <a16:creationId xmlns:a16="http://schemas.microsoft.com/office/drawing/2014/main" id="{ABF0FF0B-9A0D-9CDD-4ACB-E82FE401B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B4819B-E7C6-6BA2-AC14-0071223F774C}"/>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391774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6D04-726A-0940-8A23-B12ED5704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6D901-A285-0C4E-8EF1-1C6C4AD948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FBD5A-72B8-E74D-8AAA-9BAD97CF5169}"/>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5" name="Footer Placeholder 4">
            <a:extLst>
              <a:ext uri="{FF2B5EF4-FFF2-40B4-BE49-F238E27FC236}">
                <a16:creationId xmlns:a16="http://schemas.microsoft.com/office/drawing/2014/main" id="{EFF7C8DE-AB08-CD42-8B2B-4CF3F37DF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CCA4F-56E3-E645-968F-E0946B709401}"/>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4266545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110E-DC12-C49A-C078-2E91244D8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39039-7CD2-4DA6-D72C-79789139E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96D89F-D76D-9FE9-8D6A-3AB38ACF9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1C08B-5E9C-F7E2-91EB-9679DD5C3635}"/>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6" name="Footer Placeholder 5">
            <a:extLst>
              <a:ext uri="{FF2B5EF4-FFF2-40B4-BE49-F238E27FC236}">
                <a16:creationId xmlns:a16="http://schemas.microsoft.com/office/drawing/2014/main" id="{A47D7C0C-FCEB-46B0-4964-F0503B48A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C6DB2-F057-CF98-8D58-60B39A9214E5}"/>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1141459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ABA5-01EF-A958-EB99-7637F8B50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6A61C-3CAB-DAC8-897D-77DA2BF87A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7C2E19-4AF2-12DD-08F0-38546859C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C7297-C6ED-2E76-172F-8CBBA447EF90}"/>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6" name="Footer Placeholder 5">
            <a:extLst>
              <a:ext uri="{FF2B5EF4-FFF2-40B4-BE49-F238E27FC236}">
                <a16:creationId xmlns:a16="http://schemas.microsoft.com/office/drawing/2014/main" id="{28AA8F9A-DE98-B426-A567-31F7150D4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137C0-DB2C-142F-1536-10B2E443815C}"/>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666972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E94D-7940-DAD6-C455-28161AD4CB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4071D-C733-6424-1053-70730C97CC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510FA-4B69-86F7-55CA-76CAFDACB712}"/>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9425C0CF-4716-20D0-8C8E-040755AB6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44058-5175-990A-2C16-FD8C532DE47C}"/>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3391133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6AD7E-C87C-C44A-59A9-A7E1B8E28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9BC02-4FED-400E-C5C3-2D5F0284A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1A8E6-5589-3512-F6BB-09358663EF51}"/>
              </a:ext>
            </a:extLst>
          </p:cNvPr>
          <p:cNvSpPr>
            <a:spLocks noGrp="1"/>
          </p:cNvSpPr>
          <p:nvPr>
            <p:ph type="dt" sz="half" idx="10"/>
          </p:nvPr>
        </p:nvSpPr>
        <p:spPr/>
        <p:txBody>
          <a:body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B128122B-C265-65B4-5D99-7E4CB7035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72C9A-E77C-7046-EE06-8FAB38D47169}"/>
              </a:ext>
            </a:extLst>
          </p:cNvPr>
          <p:cNvSpPr>
            <a:spLocks noGrp="1"/>
          </p:cNvSpPr>
          <p:nvPr>
            <p:ph type="sldNum" sz="quarter" idx="12"/>
          </p:nvPr>
        </p:nvSpPr>
        <p:spPr/>
        <p:txBody>
          <a:bodyPr/>
          <a:lstStyle/>
          <a:p>
            <a:fld id="{A5E5ACF7-20FD-E24F-9754-B590DCA50C95}" type="slidenum">
              <a:rPr lang="en-US" smtClean="0"/>
              <a:t>‹#›</a:t>
            </a:fld>
            <a:endParaRPr lang="en-US"/>
          </a:p>
        </p:txBody>
      </p:sp>
    </p:spTree>
    <p:extLst>
      <p:ext uri="{BB962C8B-B14F-4D97-AF65-F5344CB8AC3E}">
        <p14:creationId xmlns:p14="http://schemas.microsoft.com/office/powerpoint/2010/main" val="414976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23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72027"/>
            <a:ext cx="10363200" cy="1470025"/>
          </a:xfrm>
        </p:spPr>
        <p:txBody>
          <a:bodyPr/>
          <a:lstStyle>
            <a:lvl1pPr algn="l">
              <a:defRPr b="0" i="0">
                <a:solidFill>
                  <a:schemeClr val="bg1"/>
                </a:solidFill>
                <a:latin typeface="+mj-lt"/>
                <a:cs typeface="Calibri"/>
              </a:defRPr>
            </a:lvl1pPr>
          </a:lstStyle>
          <a:p>
            <a:r>
              <a:rPr lang="en-CA"/>
              <a:t>Click to edit Master title style</a:t>
            </a:r>
            <a:endParaRPr lang="en-US"/>
          </a:p>
        </p:txBody>
      </p:sp>
      <p:sp>
        <p:nvSpPr>
          <p:cNvPr id="3" name="Subtitle 2"/>
          <p:cNvSpPr>
            <a:spLocks noGrp="1"/>
          </p:cNvSpPr>
          <p:nvPr>
            <p:ph type="subTitle" idx="1"/>
          </p:nvPr>
        </p:nvSpPr>
        <p:spPr>
          <a:xfrm>
            <a:off x="914400" y="4227801"/>
            <a:ext cx="94488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348115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CA"/>
              <a:t>Click to edit Master title style</a:t>
            </a:r>
            <a:endParaRPr lang="en-US"/>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E8D06E72-6284-992B-1CA0-71F8A0584380}"/>
              </a:ext>
            </a:extLst>
          </p:cNvPr>
          <p:cNvSpPr>
            <a:spLocks noGrp="1"/>
          </p:cNvSpPr>
          <p:nvPr>
            <p:ph type="dt" sz="half" idx="10"/>
          </p:nvPr>
        </p:nvSpPr>
        <p:spPr>
          <a:xfrm>
            <a:off x="9599084" y="6372226"/>
            <a:ext cx="1250949" cy="365125"/>
          </a:xfrm>
        </p:spPr>
        <p:txBody>
          <a:bodyPr/>
          <a:lstStyle>
            <a:lvl1pPr>
              <a:defRPr>
                <a:solidFill>
                  <a:srgbClr val="5E869F"/>
                </a:solidFill>
                <a:latin typeface="Calibri Light" charset="0"/>
              </a:defRPr>
            </a:lvl1pPr>
          </a:lstStyle>
          <a:p>
            <a:pPr>
              <a:defRPr/>
            </a:pPr>
            <a:fld id="{AD60F720-E05F-4519-8708-32E1F504C98E}" type="datetimeFigureOut">
              <a:rPr lang="en-US" altLang="x-none"/>
              <a:pPr>
                <a:defRPr/>
              </a:pPr>
              <a:t>6/30/2023</a:t>
            </a:fld>
            <a:endParaRPr lang="en-US" altLang="x-none"/>
          </a:p>
        </p:txBody>
      </p:sp>
      <p:sp>
        <p:nvSpPr>
          <p:cNvPr id="6" name="Footer Placeholder 4">
            <a:extLst>
              <a:ext uri="{FF2B5EF4-FFF2-40B4-BE49-F238E27FC236}">
                <a16:creationId xmlns:a16="http://schemas.microsoft.com/office/drawing/2014/main" id="{1D730D0F-EB9E-1DE9-FD78-43760CD369CD}"/>
              </a:ext>
            </a:extLst>
          </p:cNvPr>
          <p:cNvSpPr>
            <a:spLocks noGrp="1"/>
          </p:cNvSpPr>
          <p:nvPr>
            <p:ph type="ftr" sz="quarter" idx="11"/>
          </p:nvPr>
        </p:nvSpPr>
        <p:spPr>
          <a:xfrm>
            <a:off x="4927601" y="6372226"/>
            <a:ext cx="4519084" cy="365125"/>
          </a:xfrm>
        </p:spPr>
        <p:txBody>
          <a:bodyPr/>
          <a:lstStyle>
            <a:lvl1pPr>
              <a:defRPr b="0" i="0">
                <a:solidFill>
                  <a:srgbClr val="5E869F"/>
                </a:solidFill>
                <a:latin typeface="Calibri Light"/>
                <a:cs typeface="Calibri Light"/>
              </a:defRPr>
            </a:lvl1pPr>
          </a:lstStyle>
          <a:p>
            <a:pPr>
              <a:defRPr/>
            </a:pPr>
            <a:endParaRPr lang="en-US"/>
          </a:p>
        </p:txBody>
      </p:sp>
      <p:sp>
        <p:nvSpPr>
          <p:cNvPr id="7" name="Slide Number Placeholder 5">
            <a:extLst>
              <a:ext uri="{FF2B5EF4-FFF2-40B4-BE49-F238E27FC236}">
                <a16:creationId xmlns:a16="http://schemas.microsoft.com/office/drawing/2014/main" id="{0D148C42-411E-2ABE-E7EA-6B9D3E638119}"/>
              </a:ext>
            </a:extLst>
          </p:cNvPr>
          <p:cNvSpPr>
            <a:spLocks noGrp="1"/>
          </p:cNvSpPr>
          <p:nvPr>
            <p:ph type="sldNum" sz="quarter" idx="12"/>
          </p:nvPr>
        </p:nvSpPr>
        <p:spPr>
          <a:xfrm>
            <a:off x="10966451" y="6372226"/>
            <a:ext cx="615949" cy="365125"/>
          </a:xfrm>
        </p:spPr>
        <p:txBody>
          <a:bodyPr/>
          <a:lstStyle>
            <a:lvl1pPr>
              <a:defRPr>
                <a:solidFill>
                  <a:srgbClr val="5E869F"/>
                </a:solidFill>
                <a:latin typeface="Calibri Light" panose="020F0302020204030204" pitchFamily="34" charset="0"/>
              </a:defRPr>
            </a:lvl1pPr>
          </a:lstStyle>
          <a:p>
            <a:pPr>
              <a:defRPr/>
            </a:pPr>
            <a:fld id="{EDE784A6-8DF1-43A2-B434-6712D6A9814A}" type="slidenum">
              <a:rPr lang="en-US" altLang="en-US"/>
              <a:pPr>
                <a:defRPr/>
              </a:pPr>
              <a:t>‹#›</a:t>
            </a:fld>
            <a:endParaRPr lang="en-US" altLang="en-US"/>
          </a:p>
        </p:txBody>
      </p:sp>
    </p:spTree>
    <p:extLst>
      <p:ext uri="{BB962C8B-B14F-4D97-AF65-F5344CB8AC3E}">
        <p14:creationId xmlns:p14="http://schemas.microsoft.com/office/powerpoint/2010/main" val="1145895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2344"/>
                </a:solidFill>
              </a:defRPr>
            </a:lvl1p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3">
            <a:extLst>
              <a:ext uri="{FF2B5EF4-FFF2-40B4-BE49-F238E27FC236}">
                <a16:creationId xmlns:a16="http://schemas.microsoft.com/office/drawing/2014/main" id="{40FCBDC6-D4FD-2165-76FD-FB1B08CBD885}"/>
              </a:ext>
            </a:extLst>
          </p:cNvPr>
          <p:cNvSpPr>
            <a:spLocks noGrp="1"/>
          </p:cNvSpPr>
          <p:nvPr>
            <p:ph type="dt" sz="half" idx="10"/>
          </p:nvPr>
        </p:nvSpPr>
        <p:spPr>
          <a:xfrm>
            <a:off x="9599084" y="6372226"/>
            <a:ext cx="1250949" cy="365125"/>
          </a:xfrm>
        </p:spPr>
        <p:txBody>
          <a:bodyPr/>
          <a:lstStyle>
            <a:lvl1pPr>
              <a:defRPr>
                <a:solidFill>
                  <a:srgbClr val="5E869F"/>
                </a:solidFill>
                <a:latin typeface="Calibri Light" charset="0"/>
              </a:defRPr>
            </a:lvl1pPr>
          </a:lstStyle>
          <a:p>
            <a:pPr>
              <a:defRPr/>
            </a:pPr>
            <a:fld id="{0321912F-D03D-491F-BE32-265CFAFC7FEC}" type="datetimeFigureOut">
              <a:rPr lang="en-US" altLang="x-none"/>
              <a:pPr>
                <a:defRPr/>
              </a:pPr>
              <a:t>6/30/2023</a:t>
            </a:fld>
            <a:endParaRPr lang="en-US" altLang="x-none"/>
          </a:p>
        </p:txBody>
      </p:sp>
      <p:sp>
        <p:nvSpPr>
          <p:cNvPr id="7" name="Footer Placeholder 4">
            <a:extLst>
              <a:ext uri="{FF2B5EF4-FFF2-40B4-BE49-F238E27FC236}">
                <a16:creationId xmlns:a16="http://schemas.microsoft.com/office/drawing/2014/main" id="{EA6DBAF6-B165-06B8-62D6-6ABF09BD4ADD}"/>
              </a:ext>
            </a:extLst>
          </p:cNvPr>
          <p:cNvSpPr>
            <a:spLocks noGrp="1"/>
          </p:cNvSpPr>
          <p:nvPr>
            <p:ph type="ftr" sz="quarter" idx="11"/>
          </p:nvPr>
        </p:nvSpPr>
        <p:spPr>
          <a:xfrm>
            <a:off x="4927601" y="6372226"/>
            <a:ext cx="4519084"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8BDA223E-2104-8184-BDEA-E7294C0EBAD0}"/>
              </a:ext>
            </a:extLst>
          </p:cNvPr>
          <p:cNvSpPr>
            <a:spLocks noGrp="1"/>
          </p:cNvSpPr>
          <p:nvPr>
            <p:ph type="sldNum" sz="quarter" idx="12"/>
          </p:nvPr>
        </p:nvSpPr>
        <p:spPr>
          <a:xfrm>
            <a:off x="10966451" y="6372226"/>
            <a:ext cx="615949" cy="365125"/>
          </a:xfrm>
        </p:spPr>
        <p:txBody>
          <a:bodyPr/>
          <a:lstStyle>
            <a:lvl1pPr>
              <a:defRPr>
                <a:solidFill>
                  <a:srgbClr val="5E869F"/>
                </a:solidFill>
                <a:latin typeface="Calibri Light" panose="020F0302020204030204" pitchFamily="34" charset="0"/>
              </a:defRPr>
            </a:lvl1pPr>
          </a:lstStyle>
          <a:p>
            <a:pPr>
              <a:defRPr/>
            </a:pPr>
            <a:fld id="{642A9841-C31C-49B3-91FA-32391DC023F9}" type="slidenum">
              <a:rPr lang="en-US" altLang="en-US"/>
              <a:pPr>
                <a:defRPr/>
              </a:pPr>
              <a:t>‹#›</a:t>
            </a:fld>
            <a:endParaRPr lang="en-US" altLang="en-US"/>
          </a:p>
        </p:txBody>
      </p:sp>
    </p:spTree>
    <p:extLst>
      <p:ext uri="{BB962C8B-B14F-4D97-AF65-F5344CB8AC3E}">
        <p14:creationId xmlns:p14="http://schemas.microsoft.com/office/powerpoint/2010/main" val="37025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BBFA4465-D9FD-1B97-A963-04FF1C1FF3B4}"/>
              </a:ext>
            </a:extLst>
          </p:cNvPr>
          <p:cNvSpPr>
            <a:spLocks noGrp="1"/>
          </p:cNvSpPr>
          <p:nvPr>
            <p:ph type="dt" sz="half" idx="10"/>
          </p:nvPr>
        </p:nvSpPr>
        <p:spPr>
          <a:xfrm>
            <a:off x="9599084" y="6372226"/>
            <a:ext cx="1250949" cy="365125"/>
          </a:xfrm>
        </p:spPr>
        <p:txBody>
          <a:bodyPr/>
          <a:lstStyle>
            <a:lvl1pPr>
              <a:defRPr>
                <a:solidFill>
                  <a:srgbClr val="5E869F"/>
                </a:solidFill>
                <a:latin typeface="Calibri Light" charset="0"/>
              </a:defRPr>
            </a:lvl1pPr>
          </a:lstStyle>
          <a:p>
            <a:pPr>
              <a:defRPr/>
            </a:pPr>
            <a:fld id="{8E5DDEA6-4146-48F4-8AA5-805774795A71}" type="datetimeFigureOut">
              <a:rPr lang="en-US" altLang="x-none"/>
              <a:pPr>
                <a:defRPr/>
              </a:pPr>
              <a:t>6/30/2023</a:t>
            </a:fld>
            <a:endParaRPr lang="en-US" altLang="x-none"/>
          </a:p>
        </p:txBody>
      </p:sp>
      <p:sp>
        <p:nvSpPr>
          <p:cNvPr id="4" name="Footer Placeholder 4">
            <a:extLst>
              <a:ext uri="{FF2B5EF4-FFF2-40B4-BE49-F238E27FC236}">
                <a16:creationId xmlns:a16="http://schemas.microsoft.com/office/drawing/2014/main" id="{C0551FF3-A868-DCCB-A891-4EA38B195BD8}"/>
              </a:ext>
            </a:extLst>
          </p:cNvPr>
          <p:cNvSpPr>
            <a:spLocks noGrp="1"/>
          </p:cNvSpPr>
          <p:nvPr>
            <p:ph type="ftr" sz="quarter" idx="11"/>
          </p:nvPr>
        </p:nvSpPr>
        <p:spPr>
          <a:xfrm>
            <a:off x="4927601" y="6372226"/>
            <a:ext cx="4519084" cy="365125"/>
          </a:xfrm>
        </p:spPr>
        <p:txBody>
          <a:bodyPr/>
          <a:lstStyle>
            <a:lvl1pPr>
              <a:defRPr b="0" i="0">
                <a:solidFill>
                  <a:srgbClr val="5E869F"/>
                </a:solidFill>
                <a:latin typeface="Calibri Light"/>
                <a:cs typeface="Calibri Light"/>
              </a:defRPr>
            </a:lvl1pPr>
          </a:lstStyle>
          <a:p>
            <a:pPr>
              <a:defRPr/>
            </a:pPr>
            <a:endParaRPr lang="en-US"/>
          </a:p>
        </p:txBody>
      </p:sp>
      <p:sp>
        <p:nvSpPr>
          <p:cNvPr id="5" name="Slide Number Placeholder 5">
            <a:extLst>
              <a:ext uri="{FF2B5EF4-FFF2-40B4-BE49-F238E27FC236}">
                <a16:creationId xmlns:a16="http://schemas.microsoft.com/office/drawing/2014/main" id="{4BA4B55E-0D8E-E34C-6B35-FB94F0BC5823}"/>
              </a:ext>
            </a:extLst>
          </p:cNvPr>
          <p:cNvSpPr>
            <a:spLocks noGrp="1"/>
          </p:cNvSpPr>
          <p:nvPr>
            <p:ph type="sldNum" sz="quarter" idx="12"/>
          </p:nvPr>
        </p:nvSpPr>
        <p:spPr>
          <a:xfrm>
            <a:off x="10966451" y="6372226"/>
            <a:ext cx="615949" cy="365125"/>
          </a:xfrm>
        </p:spPr>
        <p:txBody>
          <a:bodyPr/>
          <a:lstStyle>
            <a:lvl1pPr>
              <a:defRPr>
                <a:solidFill>
                  <a:srgbClr val="5E869F"/>
                </a:solidFill>
                <a:latin typeface="Calibri Light" panose="020F0302020204030204" pitchFamily="34" charset="0"/>
              </a:defRPr>
            </a:lvl1pPr>
          </a:lstStyle>
          <a:p>
            <a:pPr>
              <a:defRPr/>
            </a:pPr>
            <a:fld id="{B4FAF146-7101-444D-94A6-9C1FA96B13DC}" type="slidenum">
              <a:rPr lang="en-US" altLang="en-US"/>
              <a:pPr>
                <a:defRPr/>
              </a:pPr>
              <a:t>‹#›</a:t>
            </a:fld>
            <a:endParaRPr lang="en-US" altLang="en-US"/>
          </a:p>
        </p:txBody>
      </p:sp>
    </p:spTree>
    <p:extLst>
      <p:ext uri="{BB962C8B-B14F-4D97-AF65-F5344CB8AC3E}">
        <p14:creationId xmlns:p14="http://schemas.microsoft.com/office/powerpoint/2010/main" val="909763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C2344"/>
                </a:solidFill>
              </a:defRPr>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i="0">
                <a:latin typeface="Calibri Light"/>
                <a:cs typeface="Calibr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Date Placeholder 3">
            <a:extLst>
              <a:ext uri="{FF2B5EF4-FFF2-40B4-BE49-F238E27FC236}">
                <a16:creationId xmlns:a16="http://schemas.microsoft.com/office/drawing/2014/main" id="{FD8B1500-7733-E3B6-5918-CAFB343B8273}"/>
              </a:ext>
            </a:extLst>
          </p:cNvPr>
          <p:cNvSpPr>
            <a:spLocks noGrp="1"/>
          </p:cNvSpPr>
          <p:nvPr>
            <p:ph type="dt" sz="half" idx="10"/>
          </p:nvPr>
        </p:nvSpPr>
        <p:spPr>
          <a:xfrm>
            <a:off x="9599084" y="6372226"/>
            <a:ext cx="1250949" cy="365125"/>
          </a:xfrm>
        </p:spPr>
        <p:txBody>
          <a:bodyPr/>
          <a:lstStyle>
            <a:lvl1pPr>
              <a:defRPr>
                <a:solidFill>
                  <a:srgbClr val="5E869F"/>
                </a:solidFill>
                <a:latin typeface="Calibri Light" charset="0"/>
              </a:defRPr>
            </a:lvl1pPr>
          </a:lstStyle>
          <a:p>
            <a:pPr>
              <a:defRPr/>
            </a:pPr>
            <a:fld id="{78559766-8EB4-449C-B554-74156A10EB54}" type="datetimeFigureOut">
              <a:rPr lang="en-US" altLang="x-none"/>
              <a:pPr>
                <a:defRPr/>
              </a:pPr>
              <a:t>6/30/2023</a:t>
            </a:fld>
            <a:endParaRPr lang="en-US" altLang="x-none"/>
          </a:p>
        </p:txBody>
      </p:sp>
      <p:sp>
        <p:nvSpPr>
          <p:cNvPr id="7" name="Footer Placeholder 4">
            <a:extLst>
              <a:ext uri="{FF2B5EF4-FFF2-40B4-BE49-F238E27FC236}">
                <a16:creationId xmlns:a16="http://schemas.microsoft.com/office/drawing/2014/main" id="{830C9218-47ED-5920-751C-247A0ABB5486}"/>
              </a:ext>
            </a:extLst>
          </p:cNvPr>
          <p:cNvSpPr>
            <a:spLocks noGrp="1"/>
          </p:cNvSpPr>
          <p:nvPr>
            <p:ph type="ftr" sz="quarter" idx="11"/>
          </p:nvPr>
        </p:nvSpPr>
        <p:spPr>
          <a:xfrm>
            <a:off x="4927601" y="6372226"/>
            <a:ext cx="4519084"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B1C8AF5E-ED52-253B-398C-E18CF3A11053}"/>
              </a:ext>
            </a:extLst>
          </p:cNvPr>
          <p:cNvSpPr>
            <a:spLocks noGrp="1"/>
          </p:cNvSpPr>
          <p:nvPr>
            <p:ph type="sldNum" sz="quarter" idx="12"/>
          </p:nvPr>
        </p:nvSpPr>
        <p:spPr>
          <a:xfrm>
            <a:off x="10966451" y="6372226"/>
            <a:ext cx="615949" cy="365125"/>
          </a:xfrm>
        </p:spPr>
        <p:txBody>
          <a:bodyPr/>
          <a:lstStyle>
            <a:lvl1pPr>
              <a:defRPr>
                <a:solidFill>
                  <a:srgbClr val="5E869F"/>
                </a:solidFill>
                <a:latin typeface="Calibri Light" panose="020F0302020204030204" pitchFamily="34" charset="0"/>
              </a:defRPr>
            </a:lvl1pPr>
          </a:lstStyle>
          <a:p>
            <a:pPr>
              <a:defRPr/>
            </a:pPr>
            <a:fld id="{554C2119-6735-4D35-BBF5-F9D910342B27}" type="slidenum">
              <a:rPr lang="en-US" altLang="en-US"/>
              <a:pPr>
                <a:defRPr/>
              </a:pPr>
              <a:t>‹#›</a:t>
            </a:fld>
            <a:endParaRPr lang="en-US" altLang="en-US"/>
          </a:p>
        </p:txBody>
      </p:sp>
    </p:spTree>
    <p:extLst>
      <p:ext uri="{BB962C8B-B14F-4D97-AF65-F5344CB8AC3E}">
        <p14:creationId xmlns:p14="http://schemas.microsoft.com/office/powerpoint/2010/main" val="925289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C234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432206"/>
            <a:ext cx="103632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76029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8FC5-2219-5B44-8232-FBE6DA89E6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BB0CCF-C7A1-B04E-A0E3-2D3A71FEA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CCEFA3-B786-CA4C-8E9F-19CD38CA9CB4}"/>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5" name="Footer Placeholder 4">
            <a:extLst>
              <a:ext uri="{FF2B5EF4-FFF2-40B4-BE49-F238E27FC236}">
                <a16:creationId xmlns:a16="http://schemas.microsoft.com/office/drawing/2014/main" id="{D0484005-2ACF-724C-9653-77C4B3124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DCA33-C356-4C4C-A30D-EC650E32A6C2}"/>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374582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643E-B7A1-D840-85E9-94E13FBE80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14AF7A-50DA-9440-B378-62C6E147A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637660-F796-0A42-B0F5-920EC091A5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0F9651-1DC5-9244-8894-1F6F1A730051}"/>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6" name="Footer Placeholder 5">
            <a:extLst>
              <a:ext uri="{FF2B5EF4-FFF2-40B4-BE49-F238E27FC236}">
                <a16:creationId xmlns:a16="http://schemas.microsoft.com/office/drawing/2014/main" id="{3C054E0B-FF83-304E-BC54-2541A9994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396CB-9423-684B-9F3F-F9038D5CFDEC}"/>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311249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3620-73F5-684F-B290-98AFF8A8B5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C2703-D695-B444-8795-2F1E36A1A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386E5-B4A1-4043-88B5-9AF11EC5F2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F18D5-0E78-1D44-8A28-1451DB53E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90547-9DA4-6147-89C2-17466B07E9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4C684-2C6C-5543-A2F3-3255114BCC62}"/>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8" name="Footer Placeholder 7">
            <a:extLst>
              <a:ext uri="{FF2B5EF4-FFF2-40B4-BE49-F238E27FC236}">
                <a16:creationId xmlns:a16="http://schemas.microsoft.com/office/drawing/2014/main" id="{699777CF-9BA8-1749-88C4-16D1FF328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FD24A2-1C4D-9C45-969D-927F68141D97}"/>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389697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63DA-9269-F947-A40B-12F3EF8C85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B602DF-CE66-A846-A123-26D85F749412}"/>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4" name="Footer Placeholder 3">
            <a:extLst>
              <a:ext uri="{FF2B5EF4-FFF2-40B4-BE49-F238E27FC236}">
                <a16:creationId xmlns:a16="http://schemas.microsoft.com/office/drawing/2014/main" id="{DE22D2E9-1389-AF47-BDF3-0E218D67F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FBE02D-955E-BE4E-87CD-971EA53E5D93}"/>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101659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D2FB0-74E2-7542-B04C-A792ABC5A7C0}"/>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3" name="Footer Placeholder 2">
            <a:extLst>
              <a:ext uri="{FF2B5EF4-FFF2-40B4-BE49-F238E27FC236}">
                <a16:creationId xmlns:a16="http://schemas.microsoft.com/office/drawing/2014/main" id="{E1E2D47E-4FBB-6A46-AD5D-FBE2C52C3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20A009-54C0-8446-99A9-6D68FF00D6AC}"/>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315456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F015-36DE-1742-A27A-4846E23FF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BC5992-2564-D247-A92E-348C971FC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1979B-AA03-D842-9685-C2761CF8D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AC51A-05D9-0645-9368-962AD73DB0B4}"/>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6" name="Footer Placeholder 5">
            <a:extLst>
              <a:ext uri="{FF2B5EF4-FFF2-40B4-BE49-F238E27FC236}">
                <a16:creationId xmlns:a16="http://schemas.microsoft.com/office/drawing/2014/main" id="{B34EF86B-2B95-AA4A-97A5-F2B7ADB00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94F79-8D3E-0946-A09F-12AD6D5983B0}"/>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359963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5CB5-E5D4-8B4E-90EB-C7FD2ECEF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DBA9DC-0C96-C541-ACF9-767E40FC8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95A0A3-E32E-114B-89DB-52F8756CA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CFF8B-C962-DB49-B549-039EB8BEE0DB}"/>
              </a:ext>
            </a:extLst>
          </p:cNvPr>
          <p:cNvSpPr>
            <a:spLocks noGrp="1"/>
          </p:cNvSpPr>
          <p:nvPr>
            <p:ph type="dt" sz="half" idx="10"/>
          </p:nvPr>
        </p:nvSpPr>
        <p:spPr/>
        <p:txBody>
          <a:bodyPr/>
          <a:lstStyle/>
          <a:p>
            <a:fld id="{C954948D-86D2-E44B-A05C-644604C88C08}" type="datetimeFigureOut">
              <a:rPr lang="en-US" smtClean="0"/>
              <a:t>6/30/2023</a:t>
            </a:fld>
            <a:endParaRPr lang="en-US"/>
          </a:p>
        </p:txBody>
      </p:sp>
      <p:sp>
        <p:nvSpPr>
          <p:cNvPr id="6" name="Footer Placeholder 5">
            <a:extLst>
              <a:ext uri="{FF2B5EF4-FFF2-40B4-BE49-F238E27FC236}">
                <a16:creationId xmlns:a16="http://schemas.microsoft.com/office/drawing/2014/main" id="{0F204B1E-67AC-2D41-8EE3-BBE94AAA7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764200-A0F7-5F42-B31E-DDC4A50ECCE6}"/>
              </a:ext>
            </a:extLst>
          </p:cNvPr>
          <p:cNvSpPr>
            <a:spLocks noGrp="1"/>
          </p:cNvSpPr>
          <p:nvPr>
            <p:ph type="sldNum" sz="quarter" idx="12"/>
          </p:nvPr>
        </p:nvSpPr>
        <p:spPr/>
        <p:txBody>
          <a:bodyPr/>
          <a:lstStyle/>
          <a:p>
            <a:fld id="{6EE872FE-45AA-C242-A352-DE868D61A4FB}" type="slidenum">
              <a:rPr lang="en-US" smtClean="0"/>
              <a:t>‹#›</a:t>
            </a:fld>
            <a:endParaRPr lang="en-US"/>
          </a:p>
        </p:txBody>
      </p:sp>
    </p:spTree>
    <p:extLst>
      <p:ext uri="{BB962C8B-B14F-4D97-AF65-F5344CB8AC3E}">
        <p14:creationId xmlns:p14="http://schemas.microsoft.com/office/powerpoint/2010/main" val="164388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C641E-1686-454C-B7D7-8C48A0106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A1D1CE-284D-7548-8C7E-04C50FC6C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3AE19-2599-8D44-AC3B-9486BC1393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4948D-86D2-E44B-A05C-644604C88C08}" type="datetimeFigureOut">
              <a:rPr lang="en-US" smtClean="0"/>
              <a:t>6/30/2023</a:t>
            </a:fld>
            <a:endParaRPr lang="en-US"/>
          </a:p>
        </p:txBody>
      </p:sp>
      <p:sp>
        <p:nvSpPr>
          <p:cNvPr id="5" name="Footer Placeholder 4">
            <a:extLst>
              <a:ext uri="{FF2B5EF4-FFF2-40B4-BE49-F238E27FC236}">
                <a16:creationId xmlns:a16="http://schemas.microsoft.com/office/drawing/2014/main" id="{78FC9F08-F9A3-8043-B05A-209D67A6C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F8322-017D-A54F-992B-6A31E2D65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872FE-45AA-C242-A352-DE868D61A4FB}" type="slidenum">
              <a:rPr lang="en-US" smtClean="0"/>
              <a:t>‹#›</a:t>
            </a:fld>
            <a:endParaRPr lang="en-US"/>
          </a:p>
        </p:txBody>
      </p:sp>
    </p:spTree>
    <p:extLst>
      <p:ext uri="{BB962C8B-B14F-4D97-AF65-F5344CB8AC3E}">
        <p14:creationId xmlns:p14="http://schemas.microsoft.com/office/powerpoint/2010/main" val="25114706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81777-A858-3F17-0866-D94015149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729D6-E779-A151-83FA-7E379047F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5248F-9ACD-DD46-5866-BFC355540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33DD2-C61A-264B-9707-866BE774EED3}" type="datetimeFigureOut">
              <a:rPr lang="en-US" smtClean="0"/>
              <a:t>6/30/2023</a:t>
            </a:fld>
            <a:endParaRPr lang="en-US"/>
          </a:p>
        </p:txBody>
      </p:sp>
      <p:sp>
        <p:nvSpPr>
          <p:cNvPr id="5" name="Footer Placeholder 4">
            <a:extLst>
              <a:ext uri="{FF2B5EF4-FFF2-40B4-BE49-F238E27FC236}">
                <a16:creationId xmlns:a16="http://schemas.microsoft.com/office/drawing/2014/main" id="{EF159BCF-28E6-507D-77E7-FC89FDCD3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BAC187-131A-E2E6-DD85-3CDAAF68F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5ACF7-20FD-E24F-9754-B590DCA50C95}" type="slidenum">
              <a:rPr lang="en-US" smtClean="0"/>
              <a:t>‹#›</a:t>
            </a:fld>
            <a:endParaRPr lang="en-US"/>
          </a:p>
        </p:txBody>
      </p:sp>
    </p:spTree>
    <p:extLst>
      <p:ext uri="{BB962C8B-B14F-4D97-AF65-F5344CB8AC3E}">
        <p14:creationId xmlns:p14="http://schemas.microsoft.com/office/powerpoint/2010/main" val="3178892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19CE7-1362-B12E-5393-E217B4147D8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E6F0D9EF-4CDE-5507-C65A-F4A0BFBEB2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2468A97A-DC34-B024-1A83-043338930E4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583AF5B2-F780-4912-8F10-4F32B1D8A105}" type="datetimeFigureOut">
              <a:rPr lang="en-US" altLang="x-none"/>
              <a:pPr>
                <a:defRPr/>
              </a:pPr>
              <a:t>6/30/2023</a:t>
            </a:fld>
            <a:endParaRPr lang="en-US" altLang="x-none"/>
          </a:p>
        </p:txBody>
      </p:sp>
      <p:sp>
        <p:nvSpPr>
          <p:cNvPr id="5" name="Footer Placeholder 4">
            <a:extLst>
              <a:ext uri="{FF2B5EF4-FFF2-40B4-BE49-F238E27FC236}">
                <a16:creationId xmlns:a16="http://schemas.microsoft.com/office/drawing/2014/main" id="{64FC5276-2ADB-F8C5-F110-9217D7E82B0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07AC0D0-46F1-02F3-4DFC-1DABC3EA966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EF3F82-B0C0-48D0-9CEE-3B7D3F3F85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jeepersmedia/16181711281"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lickr.com/photos/jeepersmedia/16191078631/in/photolist-qEKvA8-6XXhsu-5bibVe-dSuzRP-758Paq-nUti1g-8W2VGg-4jJZWU-9mcf5k-2cFy19u-7NQcKi-qouVov-6SsH32-c3rMBG-7Wzu2a-bpnCRN-5CQaUs-p87SH2-aV6J4r-dtSH69-6r5rmA-97iXSU-igoYXv-MGfyFK-kLMSHb-fzMJdH-5SugP4-EcTzUf-4HwDtx-bkp8bq-di39PB-bDN5F1-9meWbB-89avuE-fLmiQ3-7uvsZJ-2armpub-4jgzi3-dSUuWv-9fHMhh-82jN6R-brEpWk-82H4HQ-byj2tT-8Dwib5-7UhC18-8d9bvY-7fK5wo-fJtthQ-dCYQ5p" TargetMode="External"/><Relationship Id="rId5" Type="http://schemas.openxmlformats.org/officeDocument/2006/relationships/image" Target="../media/image9.jpeg"/><Relationship Id="rId4" Type="http://schemas.openxmlformats.org/officeDocument/2006/relationships/hyperlink" Target="https://thuocdantoc.vn/thuoc/advil" TargetMode="Externa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thuocdantoc.vn/thuoc/advi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ngimg.com/download/5547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thebluediamondgallery.com/medical/h/headache.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thebluediamondgallery.com/handwriting/p/prevention.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migrainecanada.org/" TargetMode="External"/><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headachesociety.ca/" TargetMode="External"/><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dth.ca/erenumab"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migrainecanada.org/2019/04/20/cgrp-antibodies-practical-details-on-access/" TargetMode="External"/><Relationship Id="rId4" Type="http://schemas.openxmlformats.org/officeDocument/2006/relationships/hyperlink" Target="https://headachesociety.ca/for-patient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flickr.com/photos/jeepersmedia/16191078631/in/photolist-qEKvA8-6XXhsu-5bibVe-dSuzRP-758Paq-nUti1g-8W2VGg-4jJZWU-9mcf5k-2cFy19u-7NQcKi-qouVov-6SsH32-c3rMBG-7Wzu2a-bpnCRN-5CQaUs-p87SH2-aV6J4r-dtSH69-6r5rmA-97iXSU-igoYXv-MGfyFK-kLMSHb-fzMJdH-5SugP4-EcTzUf-4HwDtx-bkp8bq-di39PB-bDN5F1-9meWbB-89avuE-fLmiQ3-7uvsZJ-2armpub-4jgzi3-dSUuWv-9fHMhh-82jN6R-brEpWk-82H4HQ-byj2tT-8Dwib5-7UhC18-8d9bvY-7fK5wo-fJtthQ-dCYQ5p" TargetMode="External"/><Relationship Id="rId13" Type="http://schemas.openxmlformats.org/officeDocument/2006/relationships/hyperlink" Target="https://www.haleonhealthpartner.com/en-ca/pain-relief/brands/advil/overview/" TargetMode="External"/><Relationship Id="rId18" Type="http://schemas.openxmlformats.org/officeDocument/2006/relationships/hyperlink" Target="https://pubmed.ncbi.nlm.nih.gov/27615418/" TargetMode="External"/><Relationship Id="rId3" Type="http://schemas.openxmlformats.org/officeDocument/2006/relationships/hyperlink" Target="https://migrainecanada.org/diaries/" TargetMode="External"/><Relationship Id="rId7" Type="http://schemas.openxmlformats.org/officeDocument/2006/relationships/hyperlink" Target="https://creativecommons.org/licenses/by-nc-sa/3.0/" TargetMode="External"/><Relationship Id="rId12" Type="http://schemas.openxmlformats.org/officeDocument/2006/relationships/hyperlink" Target="https://www.flickr.com/photos/jeepersmedia/16181711281" TargetMode="External"/><Relationship Id="rId17" Type="http://schemas.openxmlformats.org/officeDocument/2006/relationships/hyperlink" Target="https://www.thebluediamondgallery.com/medical/h/headache.html" TargetMode="External"/><Relationship Id="rId2" Type="http://schemas.openxmlformats.org/officeDocument/2006/relationships/hyperlink" Target="https://www.freepik.com/premium-vector/cartoon-iceberg-growler-floating-ocean-underwater-part-iceberg-tip-giant-ice-ship-vector-background-illustration_29360669.htm" TargetMode="External"/><Relationship Id="rId16" Type="http://schemas.openxmlformats.org/officeDocument/2006/relationships/hyperlink" Target="https://creativecommons.org/licenses/by-nc/3.0/" TargetMode="External"/><Relationship Id="rId1" Type="http://schemas.openxmlformats.org/officeDocument/2006/relationships/slideLayout" Target="../slideLayouts/slideLayout14.xml"/><Relationship Id="rId6" Type="http://schemas.openxmlformats.org/officeDocument/2006/relationships/hyperlink" Target="https://technofaq.org/posts/2020/11/seizure-medications-that-cause-weight-loss/" TargetMode="External"/><Relationship Id="rId11" Type="http://schemas.openxmlformats.org/officeDocument/2006/relationships/hyperlink" Target="https://thuocdantoc.vn/thuoc/advil" TargetMode="External"/><Relationship Id="rId5" Type="http://schemas.openxmlformats.org/officeDocument/2006/relationships/hyperlink" Target="https://creativecommons.org/licenses/by-sa/3.0/" TargetMode="External"/><Relationship Id="rId15" Type="http://schemas.openxmlformats.org/officeDocument/2006/relationships/hyperlink" Target="https://pngimg.com/download/55478" TargetMode="External"/><Relationship Id="rId10" Type="http://schemas.openxmlformats.org/officeDocument/2006/relationships/hyperlink" Target="https://pharmacy.amazon.com/Cambia-Brand-Diclofenac-Powder-Solution/dp/B084BSWKJ8" TargetMode="External"/><Relationship Id="rId19" Type="http://schemas.openxmlformats.org/officeDocument/2006/relationships/hyperlink" Target="https://www.thebluediamondgallery.com/handwriting/p/prevention.html" TargetMode="External"/><Relationship Id="rId4" Type="http://schemas.openxmlformats.org/officeDocument/2006/relationships/hyperlink" Target="https://www.ruvival.de/pathogenic-microorganisms/" TargetMode="External"/><Relationship Id="rId9" Type="http://schemas.openxmlformats.org/officeDocument/2006/relationships/hyperlink" Target="https://creativecommons.org/licenses/by/3.0/" TargetMode="External"/><Relationship Id="rId14" Type="http://schemas.openxmlformats.org/officeDocument/2006/relationships/hyperlink" Target="https://www.tylenol.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uvival.de/pathogenic-microorganis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echnofaq.org/posts/2020/11/seizure-medications-that-cause-weight-lo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DAB24C55-737A-EF4C-6A7E-9BD4B3292402}"/>
              </a:ext>
            </a:extLst>
          </p:cNvPr>
          <p:cNvSpPr>
            <a:spLocks noGrp="1"/>
          </p:cNvSpPr>
          <p:nvPr>
            <p:ph type="ctrTitle"/>
          </p:nvPr>
        </p:nvSpPr>
        <p:spPr>
          <a:xfrm>
            <a:off x="572512" y="1104796"/>
            <a:ext cx="11029949" cy="1470025"/>
          </a:xfrm>
        </p:spPr>
        <p:txBody>
          <a:bodyPr/>
          <a:lstStyle/>
          <a:p>
            <a:r>
              <a:rPr lang="en-US" sz="5400" dirty="0">
                <a:ea typeface="+mj-lt"/>
                <a:cs typeface="+mj-lt"/>
              </a:rPr>
              <a:t>Session 2: Migraine Treatment Options</a:t>
            </a:r>
            <a:endParaRPr lang="en-US" dirty="0"/>
          </a:p>
        </p:txBody>
      </p:sp>
      <p:sp>
        <p:nvSpPr>
          <p:cNvPr id="10242" name="Subtitle 2">
            <a:extLst>
              <a:ext uri="{FF2B5EF4-FFF2-40B4-BE49-F238E27FC236}">
                <a16:creationId xmlns:a16="http://schemas.microsoft.com/office/drawing/2014/main" id="{CD985A06-05FD-A35C-B457-B9E28A2010EC}"/>
              </a:ext>
            </a:extLst>
          </p:cNvPr>
          <p:cNvSpPr>
            <a:spLocks noGrp="1"/>
          </p:cNvSpPr>
          <p:nvPr>
            <p:ph type="subTitle" idx="1"/>
          </p:nvPr>
        </p:nvSpPr>
        <p:spPr>
          <a:xfrm>
            <a:off x="760919" y="2769509"/>
            <a:ext cx="10572296" cy="609009"/>
          </a:xfrm>
        </p:spPr>
        <p:txBody>
          <a:bodyPr/>
          <a:lstStyle/>
          <a:p>
            <a:r>
              <a:rPr lang="en-US" altLang="en-US" sz="3600" b="1" dirty="0">
                <a:ea typeface="MS PGothic"/>
              </a:rPr>
              <a:t>Facilitator</a:t>
            </a:r>
            <a:r>
              <a:rPr lang="en-US" altLang="en-US" sz="3000" b="1" dirty="0">
                <a:ea typeface="MS PGothic"/>
              </a:rPr>
              <a:t>: [</a:t>
            </a:r>
            <a:r>
              <a:rPr lang="en-US" altLang="en-US" sz="3000" b="1" dirty="0">
                <a:solidFill>
                  <a:srgbClr val="FF0000"/>
                </a:solidFill>
                <a:ea typeface="MS PGothic"/>
              </a:rPr>
              <a:t>INSERT NAME HERE</a:t>
            </a:r>
            <a:r>
              <a:rPr lang="en-US" altLang="en-US" sz="3000" b="1" dirty="0">
                <a:ea typeface="MS PGothic"/>
              </a:rPr>
              <a:t>]</a:t>
            </a:r>
            <a:endParaRPr lang="en-US" b="1" dirty="0"/>
          </a:p>
          <a:p>
            <a:pPr eaLnBrk="1" hangingPunct="1"/>
            <a:endParaRPr lang="en-US" altLang="en-US">
              <a:latin typeface="Calibri Light" panose="020F0302020204030204" pitchFamily="34" charset="0"/>
              <a:cs typeface="Calibri Light" panose="020F0302020204030204" pitchFamily="34" charset="0"/>
            </a:endParaRPr>
          </a:p>
          <a:p>
            <a:r>
              <a:rPr lang="en-US" sz="2400" b="1" dirty="0">
                <a:ea typeface="MS PGothic"/>
              </a:rPr>
              <a:t>[</a:t>
            </a:r>
            <a:r>
              <a:rPr lang="en-US" sz="2400" b="1" dirty="0">
                <a:solidFill>
                  <a:srgbClr val="FF0000"/>
                </a:solidFill>
                <a:ea typeface="MS PGothic"/>
              </a:rPr>
              <a:t>INSERT DATE &amp; TIME HERE</a:t>
            </a:r>
            <a:r>
              <a:rPr lang="en-US" sz="2400" b="1" dirty="0">
                <a:ea typeface="MS PGothic"/>
              </a:rPr>
              <a:t>] </a:t>
            </a:r>
            <a:endParaRPr lang="en-US" sz="2400" dirty="0">
              <a:ea typeface="MS PGothic"/>
            </a:endParaRPr>
          </a:p>
          <a:p>
            <a:endParaRPr lang="en-US" sz="1800" b="1">
              <a:ea typeface="MS PGothic"/>
            </a:endParaRPr>
          </a:p>
          <a:p>
            <a:r>
              <a:rPr lang="en-US" sz="2000" b="1" dirty="0">
                <a:ea typeface="MS PGothic"/>
              </a:rPr>
              <a:t>NOTICE: This slide deck intended for educational purposes only and you are encouraged to adapt this slide deck to suit your clinic, services and community.</a:t>
            </a:r>
          </a:p>
        </p:txBody>
      </p:sp>
      <p:sp>
        <p:nvSpPr>
          <p:cNvPr id="3" name="TextBox 2">
            <a:extLst>
              <a:ext uri="{FF2B5EF4-FFF2-40B4-BE49-F238E27FC236}">
                <a16:creationId xmlns:a16="http://schemas.microsoft.com/office/drawing/2014/main" id="{83371628-6C4B-9D7D-DCE9-E8003EFDEBE0}"/>
              </a:ext>
            </a:extLst>
          </p:cNvPr>
          <p:cNvSpPr txBox="1"/>
          <p:nvPr/>
        </p:nvSpPr>
        <p:spPr>
          <a:xfrm>
            <a:off x="824440" y="6205268"/>
            <a:ext cx="107800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i="1" dirty="0">
                <a:solidFill>
                  <a:schemeClr val="bg1"/>
                </a:solidFill>
                <a:latin typeface="Calibri"/>
                <a:ea typeface="MS PGothic"/>
                <a:cs typeface="Calibri"/>
              </a:rPr>
              <a:t>This slide deck was created in 2019 at the UBC Pharmacists Clinic by Dr. Jillian Reardon,  BSc (Pharm), ACPR, PharmD, RPh, with the help of Caitlin Chew (PY3) and adapted in June 2023 by Dr. Nikki Domanski, BSc, PharmD, RPh, ACPR and Carmen Leung (PY3). </a:t>
            </a:r>
            <a:endParaRPr lang="en-US" sz="1400">
              <a:solidFill>
                <a:schemeClr val="bg1"/>
              </a:solidFill>
              <a:cs typeface="Calibri"/>
            </a:endParaRPr>
          </a:p>
        </p:txBody>
      </p:sp>
    </p:spTree>
    <p:extLst>
      <p:ext uri="{BB962C8B-B14F-4D97-AF65-F5344CB8AC3E}">
        <p14:creationId xmlns:p14="http://schemas.microsoft.com/office/powerpoint/2010/main" val="1776010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06985D2-5A0C-C84B-B38D-F6DB4C7DF130}"/>
              </a:ext>
            </a:extLst>
          </p:cNvPr>
          <p:cNvSpPr>
            <a:spLocks noGrp="1"/>
          </p:cNvSpPr>
          <p:nvPr>
            <p:ph type="title"/>
          </p:nvPr>
        </p:nvSpPr>
        <p:spPr>
          <a:xfrm>
            <a:off x="838200" y="205008"/>
            <a:ext cx="10515600" cy="1325563"/>
          </a:xfrm>
        </p:spPr>
        <p:txBody>
          <a:bodyPr/>
          <a:lstStyle/>
          <a:p>
            <a:r>
              <a:rPr lang="en-US" altLang="en-US">
                <a:ea typeface="ＭＳ Ｐゴシック" panose="020B0600070205080204" pitchFamily="34" charset="-128"/>
              </a:rPr>
              <a:t>Acute Treatment</a:t>
            </a:r>
          </a:p>
        </p:txBody>
      </p:sp>
      <p:sp>
        <p:nvSpPr>
          <p:cNvPr id="3" name="Content Placeholder 2">
            <a:extLst>
              <a:ext uri="{FF2B5EF4-FFF2-40B4-BE49-F238E27FC236}">
                <a16:creationId xmlns:a16="http://schemas.microsoft.com/office/drawing/2014/main" id="{89CEC74B-F8EE-8B4B-B370-C4570A7F7075}"/>
              </a:ext>
            </a:extLst>
          </p:cNvPr>
          <p:cNvSpPr>
            <a:spLocks noGrp="1"/>
          </p:cNvSpPr>
          <p:nvPr>
            <p:ph idx="1"/>
          </p:nvPr>
        </p:nvSpPr>
        <p:spPr/>
        <p:txBody>
          <a:bodyPr>
            <a:normAutofit/>
          </a:bodyPr>
          <a:lstStyle/>
          <a:p>
            <a:pPr>
              <a:buFont typeface="Arial" charset="0"/>
              <a:buChar char="•"/>
              <a:defRPr/>
            </a:pPr>
            <a:r>
              <a:rPr lang="en-US" altLang="x-none" sz="3000" dirty="0">
                <a:latin typeface="Calibri Light" charset="0"/>
                <a:ea typeface="ＭＳ Ｐゴシック" charset="-128"/>
              </a:rPr>
              <a:t>Simple analgesics</a:t>
            </a:r>
          </a:p>
          <a:p>
            <a:pPr lvl="1">
              <a:buFont typeface="Arial" charset="0"/>
              <a:buChar char="–"/>
              <a:defRPr/>
            </a:pPr>
            <a:r>
              <a:rPr lang="en-US" altLang="x-none" sz="2600" dirty="0">
                <a:latin typeface="Calibri Light" charset="0"/>
                <a:ea typeface="ＭＳ Ｐゴシック" charset="-128"/>
              </a:rPr>
              <a:t>NSAIDs</a:t>
            </a:r>
          </a:p>
          <a:p>
            <a:pPr lvl="1">
              <a:buFont typeface="Arial" charset="0"/>
              <a:buChar char="–"/>
              <a:defRPr/>
            </a:pPr>
            <a:r>
              <a:rPr lang="en-US" altLang="x-none" sz="2600" dirty="0">
                <a:latin typeface="Calibri Light" charset="0"/>
                <a:ea typeface="ＭＳ Ｐゴシック" charset="-128"/>
              </a:rPr>
              <a:t>Acetaminophen</a:t>
            </a:r>
          </a:p>
          <a:p>
            <a:pPr>
              <a:buFont typeface="Arial" charset="0"/>
              <a:buChar char="•"/>
              <a:defRPr/>
            </a:pPr>
            <a:r>
              <a:rPr lang="en-US" altLang="x-none" sz="3000" dirty="0">
                <a:latin typeface="Calibri Light" charset="0"/>
                <a:ea typeface="ＭＳ Ｐゴシック" charset="-128"/>
              </a:rPr>
              <a:t>Triptans</a:t>
            </a:r>
          </a:p>
          <a:p>
            <a:pPr>
              <a:buFont typeface="Arial" charset="0"/>
              <a:buChar char="•"/>
              <a:defRPr/>
            </a:pPr>
            <a:r>
              <a:rPr lang="en-US" altLang="x-none" sz="3000" dirty="0">
                <a:latin typeface="Calibri Light" charset="0"/>
                <a:ea typeface="ＭＳ Ｐゴシック" charset="-128"/>
              </a:rPr>
              <a:t>Anti-emetic (anti-nausea)</a:t>
            </a:r>
          </a:p>
          <a:p>
            <a:pPr>
              <a:buFont typeface="Arial" charset="0"/>
              <a:buChar char="•"/>
              <a:defRPr/>
            </a:pPr>
            <a:r>
              <a:rPr lang="en-US" altLang="x-none" sz="3000" dirty="0">
                <a:solidFill>
                  <a:schemeClr val="tx1">
                    <a:lumMod val="50000"/>
                    <a:lumOff val="50000"/>
                  </a:schemeClr>
                </a:solidFill>
                <a:latin typeface="Calibri Light" charset="0"/>
                <a:ea typeface="ＭＳ Ｐゴシック" charset="-128"/>
              </a:rPr>
              <a:t>Dihydroergotamine (DHE), ergotamine, opioids, barbiturate</a:t>
            </a:r>
          </a:p>
        </p:txBody>
      </p:sp>
      <p:pic>
        <p:nvPicPr>
          <p:cNvPr id="2" name="Picture 1">
            <a:extLst>
              <a:ext uri="{FF2B5EF4-FFF2-40B4-BE49-F238E27FC236}">
                <a16:creationId xmlns:a16="http://schemas.microsoft.com/office/drawing/2014/main" id="{0CA2DF53-C8FF-CB46-AAD4-0E33B09209C2}"/>
              </a:ext>
            </a:extLst>
          </p:cNvPr>
          <p:cNvPicPr>
            <a:picLocks noChangeAspect="1"/>
          </p:cNvPicPr>
          <p:nvPr/>
        </p:nvPicPr>
        <p:blipFill>
          <a:blip r:embed="rId3"/>
          <a:stretch>
            <a:fillRect/>
          </a:stretch>
        </p:blipFill>
        <p:spPr>
          <a:xfrm>
            <a:off x="4431324" y="0"/>
            <a:ext cx="1178462" cy="1571283"/>
          </a:xfrm>
          <a:prstGeom prst="rect">
            <a:avLst/>
          </a:prstGeom>
        </p:spPr>
      </p:pic>
    </p:spTree>
    <p:extLst>
      <p:ext uri="{BB962C8B-B14F-4D97-AF65-F5344CB8AC3E}">
        <p14:creationId xmlns:p14="http://schemas.microsoft.com/office/powerpoint/2010/main" val="89052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D439EF0-C66F-AC4F-BB62-FC17E9A37A15}"/>
              </a:ext>
            </a:extLst>
          </p:cNvPr>
          <p:cNvSpPr>
            <a:spLocks noGrp="1"/>
          </p:cNvSpPr>
          <p:nvPr>
            <p:ph type="title"/>
          </p:nvPr>
        </p:nvSpPr>
        <p:spPr/>
        <p:txBody>
          <a:bodyPr/>
          <a:lstStyle/>
          <a:p>
            <a:r>
              <a:rPr lang="en-US" altLang="en-US">
                <a:ea typeface="ＭＳ Ｐゴシック" panose="020B0600070205080204" pitchFamily="34" charset="-128"/>
              </a:rPr>
              <a:t>NSAIDs</a:t>
            </a:r>
          </a:p>
        </p:txBody>
      </p:sp>
      <p:pic>
        <p:nvPicPr>
          <p:cNvPr id="30722" name="Picture 3" descr="A picture containing logo&#10;&#10;Description automatically generated">
            <a:extLst>
              <a:ext uri="{FF2B5EF4-FFF2-40B4-BE49-F238E27FC236}">
                <a16:creationId xmlns:a16="http://schemas.microsoft.com/office/drawing/2014/main" id="{A5CBF4D9-20BD-F34B-927D-663A15230693}"/>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4955405" y="2586918"/>
            <a:ext cx="3140148" cy="218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A picture containing text, container&#10;&#10;Description automatically generated">
            <a:extLst>
              <a:ext uri="{FF2B5EF4-FFF2-40B4-BE49-F238E27FC236}">
                <a16:creationId xmlns:a16="http://schemas.microsoft.com/office/drawing/2014/main" id="{C463F846-5C81-8B4C-BCA5-2D7A7AF7BC69}"/>
              </a:ext>
            </a:extLst>
          </p:cNvPr>
          <p:cNvPicPr>
            <a:picLocks noChangeAspect="1" noChangeArrowheads="1"/>
          </p:cNvPicPr>
          <p:nvPr/>
        </p:nvPicPr>
        <p:blipFill>
          <a:blip r:embed="rId5">
            <a:extLst>
              <a:ext uri="{837473B0-CC2E-450A-ABE3-18F120FF3D39}">
                <a1611:picAttrSrcUrl xmlns:a1611="http://schemas.microsoft.com/office/drawing/2016/11/main" r:id="rId6"/>
              </a:ext>
            </a:extLst>
          </a:blip>
          <a:srcRect/>
          <a:stretch/>
        </p:blipFill>
        <p:spPr bwMode="auto">
          <a:xfrm>
            <a:off x="1648872" y="1697519"/>
            <a:ext cx="2503406" cy="17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Text&#10;&#10;Description automatically generated">
            <a:extLst>
              <a:ext uri="{FF2B5EF4-FFF2-40B4-BE49-F238E27FC236}">
                <a16:creationId xmlns:a16="http://schemas.microsoft.com/office/drawing/2014/main" id="{E812EA41-5CB2-284F-84BB-34A72DE9EB53}"/>
              </a:ext>
            </a:extLst>
          </p:cNvPr>
          <p:cNvPicPr>
            <a:picLocks noChangeAspect="1" noChangeArrowheads="1"/>
          </p:cNvPicPr>
          <p:nvPr/>
        </p:nvPicPr>
        <p:blipFill>
          <a:blip r:embed="rId7">
            <a:extLst>
              <a:ext uri="{837473B0-CC2E-450A-ABE3-18F120FF3D39}">
                <a1611:picAttrSrcUrl xmlns:a1611="http://schemas.microsoft.com/office/drawing/2016/11/main" r:id="rId8"/>
              </a:ext>
            </a:extLst>
          </a:blip>
          <a:srcRect/>
          <a:stretch/>
        </p:blipFill>
        <p:spPr bwMode="auto">
          <a:xfrm>
            <a:off x="8984246" y="1610366"/>
            <a:ext cx="2740024" cy="19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Letter&#10;&#10;Description automatically generated">
            <a:extLst>
              <a:ext uri="{FF2B5EF4-FFF2-40B4-BE49-F238E27FC236}">
                <a16:creationId xmlns:a16="http://schemas.microsoft.com/office/drawing/2014/main" id="{FF437DD6-7FA0-2BCC-FC5D-7A760E988819}"/>
              </a:ext>
            </a:extLst>
          </p:cNvPr>
          <p:cNvPicPr>
            <a:picLocks noChangeAspect="1"/>
          </p:cNvPicPr>
          <p:nvPr/>
        </p:nvPicPr>
        <p:blipFill>
          <a:blip r:embed="rId9"/>
          <a:stretch>
            <a:fillRect/>
          </a:stretch>
        </p:blipFill>
        <p:spPr>
          <a:xfrm>
            <a:off x="1247775" y="4237939"/>
            <a:ext cx="2743200" cy="1887322"/>
          </a:xfrm>
          <a:prstGeom prst="rect">
            <a:avLst/>
          </a:prstGeom>
        </p:spPr>
      </p:pic>
      <p:sp>
        <p:nvSpPr>
          <p:cNvPr id="12" name="TextBox 11">
            <a:extLst>
              <a:ext uri="{FF2B5EF4-FFF2-40B4-BE49-F238E27FC236}">
                <a16:creationId xmlns:a16="http://schemas.microsoft.com/office/drawing/2014/main" id="{3AFF6E8E-32BA-9524-4E13-AEEBA1EC1ECF}"/>
              </a:ext>
            </a:extLst>
          </p:cNvPr>
          <p:cNvSpPr txBox="1"/>
          <p:nvPr/>
        </p:nvSpPr>
        <p:spPr>
          <a:xfrm>
            <a:off x="11363149" y="6598533"/>
            <a:ext cx="1589087" cy="317500"/>
          </a:xfrm>
          <a:prstGeom prst="rect">
            <a:avLst/>
          </a:prstGeom>
        </p:spPr>
        <p:txBody>
          <a:bodyPr lIns="91440" tIns="45720" rIns="91440" bIns="45720" anchor="t">
            <a:normAutofit/>
          </a:bodyPr>
          <a:lstStyle/>
          <a:p>
            <a:r>
              <a:rPr lang="en-US" sz="1000" dirty="0"/>
              <a:t>Images 5 - 8</a:t>
            </a:r>
          </a:p>
        </p:txBody>
      </p:sp>
    </p:spTree>
    <p:extLst>
      <p:ext uri="{BB962C8B-B14F-4D97-AF65-F5344CB8AC3E}">
        <p14:creationId xmlns:p14="http://schemas.microsoft.com/office/powerpoint/2010/main" val="426054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5E69F0B6-FFFB-DB46-BAB5-2AB6B2C53D5E}"/>
              </a:ext>
            </a:extLst>
          </p:cNvPr>
          <p:cNvSpPr>
            <a:spLocks noGrp="1"/>
          </p:cNvSpPr>
          <p:nvPr>
            <p:ph type="title"/>
          </p:nvPr>
        </p:nvSpPr>
        <p:spPr/>
        <p:txBody>
          <a:bodyPr/>
          <a:lstStyle/>
          <a:p>
            <a:r>
              <a:rPr lang="en-US" altLang="en-US" dirty="0">
                <a:ea typeface="ＭＳ Ｐゴシック" panose="020B0600070205080204" pitchFamily="34" charset="-128"/>
              </a:rPr>
              <a:t>What’s the Difference? </a:t>
            </a:r>
          </a:p>
        </p:txBody>
      </p:sp>
      <p:pic>
        <p:nvPicPr>
          <p:cNvPr id="1026" name="Picture 2" descr="Advil product images">
            <a:extLst>
              <a:ext uri="{FF2B5EF4-FFF2-40B4-BE49-F238E27FC236}">
                <a16:creationId xmlns:a16="http://schemas.microsoft.com/office/drawing/2014/main" id="{6C4755A9-4923-EC96-8025-B65A4732D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958" y="1555525"/>
            <a:ext cx="8736060" cy="3746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6764E7-A72B-CE01-7B61-2B9567578050}"/>
              </a:ext>
            </a:extLst>
          </p:cNvPr>
          <p:cNvSpPr txBox="1"/>
          <p:nvPr/>
        </p:nvSpPr>
        <p:spPr>
          <a:xfrm>
            <a:off x="11572874" y="6581774"/>
            <a:ext cx="2085975"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Calibri"/>
              </a:rPr>
              <a:t>Image 9</a:t>
            </a:r>
          </a:p>
        </p:txBody>
      </p:sp>
    </p:spTree>
    <p:extLst>
      <p:ext uri="{BB962C8B-B14F-4D97-AF65-F5344CB8AC3E}">
        <p14:creationId xmlns:p14="http://schemas.microsoft.com/office/powerpoint/2010/main" val="319317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9282100E-9A73-7F45-94B4-5C7A970A6DEB}"/>
              </a:ext>
            </a:extLst>
          </p:cNvPr>
          <p:cNvSpPr>
            <a:spLocks noGrp="1"/>
          </p:cNvSpPr>
          <p:nvPr>
            <p:ph type="title"/>
          </p:nvPr>
        </p:nvSpPr>
        <p:spPr/>
        <p:txBody>
          <a:bodyPr/>
          <a:lstStyle/>
          <a:p>
            <a:r>
              <a:rPr lang="en-CA" altLang="en-US" dirty="0">
                <a:ea typeface="ＭＳ Ｐゴシック" panose="020B0600070205080204" pitchFamily="34" charset="-128"/>
              </a:rPr>
              <a:t>NSAIDs</a:t>
            </a:r>
            <a:endParaRPr lang="en-US" altLang="en-US" dirty="0">
              <a:ea typeface="ＭＳ Ｐゴシック" panose="020B0600070205080204" pitchFamily="34" charset="-128"/>
            </a:endParaRPr>
          </a:p>
        </p:txBody>
      </p:sp>
      <p:graphicFrame>
        <p:nvGraphicFramePr>
          <p:cNvPr id="5" name="Content Placeholder 4">
            <a:extLst>
              <a:ext uri="{FF2B5EF4-FFF2-40B4-BE49-F238E27FC236}">
                <a16:creationId xmlns:a16="http://schemas.microsoft.com/office/drawing/2014/main" id="{B5207928-E3FA-9E42-BDAE-DDAF16909ED7}"/>
              </a:ext>
            </a:extLst>
          </p:cNvPr>
          <p:cNvGraphicFramePr>
            <a:graphicFrameLocks noGrp="1"/>
          </p:cNvGraphicFramePr>
          <p:nvPr>
            <p:ph idx="1"/>
            <p:extLst>
              <p:ext uri="{D42A27DB-BD31-4B8C-83A1-F6EECF244321}">
                <p14:modId xmlns:p14="http://schemas.microsoft.com/office/powerpoint/2010/main" val="175459938"/>
              </p:ext>
            </p:extLst>
          </p:nvPr>
        </p:nvGraphicFramePr>
        <p:xfrm>
          <a:off x="443281" y="1465605"/>
          <a:ext cx="11305438" cy="4693716"/>
        </p:xfrm>
        <a:graphic>
          <a:graphicData uri="http://schemas.openxmlformats.org/drawingml/2006/table">
            <a:tbl>
              <a:tblPr firstRow="1" bandRow="1">
                <a:tableStyleId>{69012ECD-51FC-41F1-AA8D-1B2483CD663E}</a:tableStyleId>
              </a:tblPr>
              <a:tblGrid>
                <a:gridCol w="2786934">
                  <a:extLst>
                    <a:ext uri="{9D8B030D-6E8A-4147-A177-3AD203B41FA5}">
                      <a16:colId xmlns:a16="http://schemas.microsoft.com/office/drawing/2014/main" val="20000"/>
                    </a:ext>
                  </a:extLst>
                </a:gridCol>
                <a:gridCol w="8518504">
                  <a:extLst>
                    <a:ext uri="{9D8B030D-6E8A-4147-A177-3AD203B41FA5}">
                      <a16:colId xmlns:a16="http://schemas.microsoft.com/office/drawing/2014/main" val="20001"/>
                    </a:ext>
                  </a:extLst>
                </a:gridCol>
              </a:tblGrid>
              <a:tr h="404640">
                <a:tc>
                  <a:txBody>
                    <a:bodyPr/>
                    <a:lstStyle/>
                    <a:p>
                      <a:r>
                        <a:rPr lang="en-US" sz="2800" dirty="0"/>
                        <a:t>Drug</a:t>
                      </a:r>
                    </a:p>
                  </a:txBody>
                  <a:tcPr marT="45703" marB="45703"/>
                </a:tc>
                <a:tc>
                  <a:txBody>
                    <a:bodyPr/>
                    <a:lstStyle/>
                    <a:p>
                      <a:r>
                        <a:rPr lang="en-US" sz="2400" dirty="0"/>
                        <a:t>ASA, Ibuprofen, Naproxen</a:t>
                      </a:r>
                      <a:r>
                        <a:rPr lang="en-US" sz="2400" baseline="0" dirty="0"/>
                        <a:t>, Diclofenac</a:t>
                      </a:r>
                      <a:endParaRPr lang="en-US" sz="2400" dirty="0"/>
                    </a:p>
                  </a:txBody>
                  <a:tcPr marT="45703" marB="45703"/>
                </a:tc>
                <a:extLst>
                  <a:ext uri="{0D108BD9-81ED-4DB2-BD59-A6C34878D82A}">
                    <a16:rowId xmlns:a16="http://schemas.microsoft.com/office/drawing/2014/main" val="10000"/>
                  </a:ext>
                </a:extLst>
              </a:tr>
              <a:tr h="915462">
                <a:tc>
                  <a:txBody>
                    <a:bodyPr/>
                    <a:lstStyle/>
                    <a:p>
                      <a:r>
                        <a:rPr lang="en-US" sz="2800" b="1" dirty="0"/>
                        <a:t>Use</a:t>
                      </a:r>
                    </a:p>
                  </a:txBody>
                  <a:tcPr marT="45703" marB="45703"/>
                </a:tc>
                <a:tc>
                  <a:txBody>
                    <a:bodyPr/>
                    <a:lstStyle/>
                    <a:p>
                      <a:r>
                        <a:rPr lang="en-US" sz="2400" dirty="0"/>
                        <a:t>Mild-</a:t>
                      </a:r>
                      <a:r>
                        <a:rPr lang="en-US" sz="2400" baseline="0" dirty="0"/>
                        <a:t>moderate headaches</a:t>
                      </a:r>
                    </a:p>
                    <a:p>
                      <a:r>
                        <a:rPr lang="en-US" sz="2400" baseline="0" dirty="0"/>
                        <a:t>Can be combined with triptans in severe cases</a:t>
                      </a:r>
                    </a:p>
                    <a:p>
                      <a:r>
                        <a:rPr lang="en-US" sz="2400" baseline="0" dirty="0"/>
                        <a:t>Choose alternative if ineffective in past</a:t>
                      </a:r>
                      <a:endParaRPr lang="en-US" sz="2400" dirty="0"/>
                    </a:p>
                  </a:txBody>
                  <a:tcPr marT="45703" marB="45703"/>
                </a:tc>
                <a:extLst>
                  <a:ext uri="{0D108BD9-81ED-4DB2-BD59-A6C34878D82A}">
                    <a16:rowId xmlns:a16="http://schemas.microsoft.com/office/drawing/2014/main" val="10001"/>
                  </a:ext>
                </a:extLst>
              </a:tr>
              <a:tr h="640819">
                <a:tc>
                  <a:txBody>
                    <a:bodyPr/>
                    <a:lstStyle/>
                    <a:p>
                      <a:r>
                        <a:rPr lang="en-US" sz="2800" b="1" dirty="0"/>
                        <a:t>Benefit </a:t>
                      </a:r>
                    </a:p>
                  </a:txBody>
                  <a:tcPr marT="45703" marB="45703"/>
                </a:tc>
                <a:tc>
                  <a:txBody>
                    <a:bodyPr/>
                    <a:lstStyle/>
                    <a:p>
                      <a:r>
                        <a:rPr lang="en-US" sz="2400" dirty="0"/>
                        <a:t>More accessible</a:t>
                      </a:r>
                      <a:endParaRPr lang="en-US" sz="2400" baseline="0" dirty="0"/>
                    </a:p>
                    <a:p>
                      <a:r>
                        <a:rPr lang="en-US" sz="2400" baseline="0" dirty="0"/>
                        <a:t>Years of experience with use</a:t>
                      </a:r>
                      <a:endParaRPr lang="en-US" sz="2400" dirty="0"/>
                    </a:p>
                  </a:txBody>
                  <a:tcPr marT="45703" marB="45703"/>
                </a:tc>
                <a:extLst>
                  <a:ext uri="{0D108BD9-81ED-4DB2-BD59-A6C34878D82A}">
                    <a16:rowId xmlns:a16="http://schemas.microsoft.com/office/drawing/2014/main" val="10002"/>
                  </a:ext>
                </a:extLst>
              </a:tr>
              <a:tr h="717363">
                <a:tc>
                  <a:txBody>
                    <a:bodyPr/>
                    <a:lstStyle/>
                    <a:p>
                      <a:r>
                        <a:rPr lang="en-US" sz="2800" b="1" dirty="0"/>
                        <a:t>Side Effects</a:t>
                      </a:r>
                    </a:p>
                  </a:txBody>
                  <a:tcPr marT="45703" marB="45703"/>
                </a:tc>
                <a:tc>
                  <a:txBody>
                    <a:bodyPr/>
                    <a:lstStyle/>
                    <a:p>
                      <a:r>
                        <a:rPr lang="en-US" sz="2400" baseline="0" dirty="0">
                          <a:solidFill>
                            <a:srgbClr val="C00000"/>
                          </a:solidFill>
                        </a:rPr>
                        <a:t>Stomach irritation</a:t>
                      </a:r>
                      <a:r>
                        <a:rPr lang="en-US" sz="2400" baseline="0" dirty="0"/>
                        <a:t>, stomach bleeding, kidney dysfunction, worsening of high blood pressure or other cardiac conditions</a:t>
                      </a:r>
                      <a:endParaRPr lang="en-US" sz="2400" dirty="0"/>
                    </a:p>
                  </a:txBody>
                  <a:tcPr marT="45703" marB="45703"/>
                </a:tc>
                <a:extLst>
                  <a:ext uri="{0D108BD9-81ED-4DB2-BD59-A6C34878D82A}">
                    <a16:rowId xmlns:a16="http://schemas.microsoft.com/office/drawing/2014/main" val="10003"/>
                  </a:ext>
                </a:extLst>
              </a:tr>
              <a:tr h="691978">
                <a:tc>
                  <a:txBody>
                    <a:bodyPr/>
                    <a:lstStyle/>
                    <a:p>
                      <a:r>
                        <a:rPr lang="en-US" sz="2800" b="1" dirty="0"/>
                        <a:t>Contraindications</a:t>
                      </a:r>
                    </a:p>
                  </a:txBody>
                  <a:tcPr marT="45703" marB="45703"/>
                </a:tc>
                <a:tc>
                  <a:txBody>
                    <a:bodyPr/>
                    <a:lstStyle/>
                    <a:p>
                      <a:r>
                        <a:rPr lang="en-US" sz="2400" dirty="0"/>
                        <a:t>Stomach ulcers, history</a:t>
                      </a:r>
                      <a:r>
                        <a:rPr lang="en-US" sz="2400" baseline="0" dirty="0"/>
                        <a:t> of stomach bleed, ASA-induced asthma, first or last trimester of pregnancy</a:t>
                      </a:r>
                      <a:endParaRPr lang="en-US" sz="2400" dirty="0"/>
                    </a:p>
                  </a:txBody>
                  <a:tcPr marT="45703" marB="45703"/>
                </a:tc>
                <a:extLst>
                  <a:ext uri="{0D108BD9-81ED-4DB2-BD59-A6C34878D82A}">
                    <a16:rowId xmlns:a16="http://schemas.microsoft.com/office/drawing/2014/main" val="10004"/>
                  </a:ext>
                </a:extLst>
              </a:tr>
              <a:tr h="407773">
                <a:tc>
                  <a:txBody>
                    <a:bodyPr/>
                    <a:lstStyle/>
                    <a:p>
                      <a:r>
                        <a:rPr lang="en-US" sz="2800" b="1" dirty="0"/>
                        <a:t>Caution </a:t>
                      </a:r>
                    </a:p>
                  </a:txBody>
                  <a:tcPr marT="45703" marB="45703"/>
                </a:tc>
                <a:tc>
                  <a:txBody>
                    <a:bodyPr/>
                    <a:lstStyle/>
                    <a:p>
                      <a:r>
                        <a:rPr lang="en-US" sz="2400" dirty="0">
                          <a:solidFill>
                            <a:srgbClr val="C00000"/>
                          </a:solidFill>
                        </a:rPr>
                        <a:t>Cardiovascular disease</a:t>
                      </a:r>
                      <a:r>
                        <a:rPr lang="en-US" sz="2400" dirty="0"/>
                        <a:t>, kidney dysfunction</a:t>
                      </a:r>
                    </a:p>
                  </a:txBody>
                  <a:tcPr marT="45703" marB="4570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759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E7814C8A-20DA-6E41-9367-0D891FEADF3E}"/>
              </a:ext>
            </a:extLst>
          </p:cNvPr>
          <p:cNvSpPr>
            <a:spLocks noGrp="1"/>
          </p:cNvSpPr>
          <p:nvPr>
            <p:ph type="title"/>
          </p:nvPr>
        </p:nvSpPr>
        <p:spPr/>
        <p:txBody>
          <a:bodyPr/>
          <a:lstStyle/>
          <a:p>
            <a:r>
              <a:rPr lang="en-US" altLang="en-US" dirty="0">
                <a:ea typeface="ＭＳ Ｐゴシック" panose="020B0600070205080204" pitchFamily="34" charset="-128"/>
              </a:rPr>
              <a:t>Ibuprofen Dosing</a:t>
            </a:r>
          </a:p>
        </p:txBody>
      </p:sp>
      <p:sp>
        <p:nvSpPr>
          <p:cNvPr id="36866" name="Content Placeholder 2">
            <a:extLst>
              <a:ext uri="{FF2B5EF4-FFF2-40B4-BE49-F238E27FC236}">
                <a16:creationId xmlns:a16="http://schemas.microsoft.com/office/drawing/2014/main" id="{4610D478-B603-E044-BE2A-0E04409B17F5}"/>
              </a:ext>
            </a:extLst>
          </p:cNvPr>
          <p:cNvSpPr>
            <a:spLocks noGrp="1"/>
          </p:cNvSpPr>
          <p:nvPr>
            <p:ph idx="1"/>
          </p:nvPr>
        </p:nvSpPr>
        <p:spPr>
          <a:xfrm>
            <a:off x="838200" y="2156701"/>
            <a:ext cx="6792310" cy="2298663"/>
          </a:xfrm>
        </p:spPr>
        <p:txBody>
          <a:bodyPr/>
          <a:lstStyle/>
          <a:p>
            <a:r>
              <a:rPr lang="en-US" altLang="en-US" dirty="0">
                <a:latin typeface="Calibri Light" panose="020F0302020204030204" pitchFamily="34" charset="0"/>
                <a:ea typeface="ＭＳ Ｐゴシック" panose="020B0600070205080204" pitchFamily="34" charset="-128"/>
              </a:rPr>
              <a:t>400-800 mg at start of migraine pain then </a:t>
            </a:r>
            <a:br>
              <a:rPr lang="en-US" altLang="en-US" dirty="0">
                <a:latin typeface="Calibri Light" panose="020F0302020204030204" pitchFamily="34" charset="0"/>
                <a:ea typeface="ＭＳ Ｐゴシック" panose="020B0600070205080204" pitchFamily="34" charset="-128"/>
              </a:rPr>
            </a:br>
            <a:r>
              <a:rPr lang="en-US" altLang="en-US" dirty="0">
                <a:latin typeface="Calibri Light" panose="020F0302020204030204" pitchFamily="34" charset="0"/>
                <a:ea typeface="ＭＳ Ｐゴシック" panose="020B0600070205080204" pitchFamily="34" charset="-128"/>
              </a:rPr>
              <a:t>400 mg every 4-6 hours as needed</a:t>
            </a:r>
          </a:p>
          <a:p>
            <a:pPr marL="0" indent="0">
              <a:buNone/>
            </a:pPr>
            <a:endParaRPr lang="en-US" altLang="en-US" dirty="0">
              <a:latin typeface="Calibri Light" panose="020F0302020204030204" pitchFamily="34" charset="0"/>
              <a:ea typeface="ＭＳ Ｐゴシック" panose="020B0600070205080204" pitchFamily="34" charset="-128"/>
            </a:endParaRPr>
          </a:p>
          <a:p>
            <a:r>
              <a:rPr lang="en-US" altLang="en-US" dirty="0">
                <a:latin typeface="Calibri Light" panose="020F0302020204030204" pitchFamily="34" charset="0"/>
                <a:ea typeface="ＭＳ Ｐゴシック" panose="020B0600070205080204" pitchFamily="34" charset="-128"/>
              </a:rPr>
              <a:t>Maximum 1200 mg per day (OTC dosing)</a:t>
            </a:r>
          </a:p>
        </p:txBody>
      </p:sp>
      <p:pic>
        <p:nvPicPr>
          <p:cNvPr id="36867" name="Picture 3">
            <a:extLst>
              <a:ext uri="{FF2B5EF4-FFF2-40B4-BE49-F238E27FC236}">
                <a16:creationId xmlns:a16="http://schemas.microsoft.com/office/drawing/2014/main" id="{363CC372-869E-EB4A-AFF0-0A66E99D145F}"/>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8111906" y="2396711"/>
            <a:ext cx="2435190" cy="168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B19D0F-A5A6-EDAE-B830-391661847F32}"/>
              </a:ext>
            </a:extLst>
          </p:cNvPr>
          <p:cNvSpPr txBox="1"/>
          <p:nvPr/>
        </p:nvSpPr>
        <p:spPr>
          <a:xfrm>
            <a:off x="11509602" y="6607412"/>
            <a:ext cx="4135512" cy="184666"/>
          </a:xfrm>
          <a:prstGeom prst="rect">
            <a:avLst/>
          </a:prstGeom>
          <a:noFill/>
        </p:spPr>
        <p:txBody>
          <a:bodyPr wrap="square" lIns="91440" tIns="45720" rIns="91440" bIns="45720" rtlCol="0" anchor="t">
            <a:spAutoFit/>
          </a:bodyPr>
          <a:lstStyle/>
          <a:p>
            <a:r>
              <a:rPr lang="en-US" sz="1000" dirty="0">
                <a:cs typeface="Calibri"/>
              </a:rPr>
              <a:t>Image 10</a:t>
            </a:r>
          </a:p>
        </p:txBody>
      </p:sp>
    </p:spTree>
    <p:extLst>
      <p:ext uri="{BB962C8B-B14F-4D97-AF65-F5344CB8AC3E}">
        <p14:creationId xmlns:p14="http://schemas.microsoft.com/office/powerpoint/2010/main" val="204580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0B68974B-876A-8B4B-B7F3-59F1664CD071}"/>
              </a:ext>
            </a:extLst>
          </p:cNvPr>
          <p:cNvSpPr>
            <a:spLocks noGrp="1"/>
          </p:cNvSpPr>
          <p:nvPr>
            <p:ph type="title"/>
          </p:nvPr>
        </p:nvSpPr>
        <p:spPr/>
        <p:txBody>
          <a:bodyPr/>
          <a:lstStyle/>
          <a:p>
            <a:r>
              <a:rPr lang="en-US" altLang="en-US" dirty="0">
                <a:ea typeface="ＭＳ Ｐゴシック" panose="020B0600070205080204" pitchFamily="34" charset="-128"/>
              </a:rPr>
              <a:t>What’s the Difference? </a:t>
            </a:r>
          </a:p>
        </p:txBody>
      </p:sp>
      <p:pic>
        <p:nvPicPr>
          <p:cNvPr id="3076" name="Picture 4" descr="Headache &amp; Pain Relief | TYLENOL®">
            <a:extLst>
              <a:ext uri="{FF2B5EF4-FFF2-40B4-BE49-F238E27FC236}">
                <a16:creationId xmlns:a16="http://schemas.microsoft.com/office/drawing/2014/main" id="{5E7B4E0F-2E91-A606-24BB-4463E21C9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27" y="1442308"/>
            <a:ext cx="9725892" cy="519474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CA2695-491B-3286-2B5C-16404AB0DCF3}"/>
              </a:ext>
            </a:extLst>
          </p:cNvPr>
          <p:cNvSpPr txBox="1"/>
          <p:nvPr/>
        </p:nvSpPr>
        <p:spPr>
          <a:xfrm>
            <a:off x="11566776" y="6611779"/>
            <a:ext cx="665567" cy="184666"/>
          </a:xfrm>
          <a:prstGeom prst="rect">
            <a:avLst/>
          </a:prstGeom>
          <a:noFill/>
        </p:spPr>
        <p:txBody>
          <a:bodyPr wrap="square" lIns="91440" tIns="45720" rIns="91440" bIns="45720" rtlCol="0" anchor="t">
            <a:spAutoFit/>
          </a:bodyPr>
          <a:lstStyle/>
          <a:p>
            <a:r>
              <a:rPr lang="en-US" sz="1000" dirty="0"/>
              <a:t>Image 11</a:t>
            </a:r>
            <a:endParaRPr lang="en-US" sz="1000" dirty="0">
              <a:cs typeface="Calibri"/>
            </a:endParaRPr>
          </a:p>
        </p:txBody>
      </p:sp>
    </p:spTree>
    <p:extLst>
      <p:ext uri="{BB962C8B-B14F-4D97-AF65-F5344CB8AC3E}">
        <p14:creationId xmlns:p14="http://schemas.microsoft.com/office/powerpoint/2010/main" val="249747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FE25E01B-253B-DD4C-8328-A774A926707D}"/>
              </a:ext>
            </a:extLst>
          </p:cNvPr>
          <p:cNvSpPr>
            <a:spLocks noGrp="1"/>
          </p:cNvSpPr>
          <p:nvPr>
            <p:ph type="title"/>
          </p:nvPr>
        </p:nvSpPr>
        <p:spPr/>
        <p:txBody>
          <a:bodyPr/>
          <a:lstStyle/>
          <a:p>
            <a:r>
              <a:rPr lang="en-US" altLang="en-US" dirty="0">
                <a:ea typeface="ＭＳ Ｐゴシック" panose="020B0600070205080204" pitchFamily="34" charset="-128"/>
              </a:rPr>
              <a:t>Acetaminophen</a:t>
            </a:r>
          </a:p>
        </p:txBody>
      </p:sp>
      <p:graphicFrame>
        <p:nvGraphicFramePr>
          <p:cNvPr id="2" name="Content Placeholder 1">
            <a:extLst>
              <a:ext uri="{FF2B5EF4-FFF2-40B4-BE49-F238E27FC236}">
                <a16:creationId xmlns:a16="http://schemas.microsoft.com/office/drawing/2014/main" id="{40BEC149-B129-8846-B7E4-9D1E31461ED5}"/>
              </a:ext>
            </a:extLst>
          </p:cNvPr>
          <p:cNvGraphicFramePr>
            <a:graphicFrameLocks noGrp="1"/>
          </p:cNvGraphicFramePr>
          <p:nvPr>
            <p:ph idx="1"/>
            <p:extLst>
              <p:ext uri="{D42A27DB-BD31-4B8C-83A1-F6EECF244321}">
                <p14:modId xmlns:p14="http://schemas.microsoft.com/office/powerpoint/2010/main" val="1959787801"/>
              </p:ext>
            </p:extLst>
          </p:nvPr>
        </p:nvGraphicFramePr>
        <p:xfrm>
          <a:off x="978877" y="1514338"/>
          <a:ext cx="10515600" cy="4388928"/>
        </p:xfrm>
        <a:graphic>
          <a:graphicData uri="http://schemas.openxmlformats.org/drawingml/2006/table">
            <a:tbl>
              <a:tblPr firstRow="1" bandRow="1">
                <a:tableStyleId>{69012ECD-51FC-41F1-AA8D-1B2483CD663E}</a:tableStyleId>
              </a:tblPr>
              <a:tblGrid>
                <a:gridCol w="2992821">
                  <a:extLst>
                    <a:ext uri="{9D8B030D-6E8A-4147-A177-3AD203B41FA5}">
                      <a16:colId xmlns:a16="http://schemas.microsoft.com/office/drawing/2014/main" val="20000"/>
                    </a:ext>
                  </a:extLst>
                </a:gridCol>
                <a:gridCol w="7522779">
                  <a:extLst>
                    <a:ext uri="{9D8B030D-6E8A-4147-A177-3AD203B41FA5}">
                      <a16:colId xmlns:a16="http://schemas.microsoft.com/office/drawing/2014/main" val="20001"/>
                    </a:ext>
                  </a:extLst>
                </a:gridCol>
              </a:tblGrid>
              <a:tr h="396311">
                <a:tc>
                  <a:txBody>
                    <a:bodyPr/>
                    <a:lstStyle/>
                    <a:p>
                      <a:r>
                        <a:rPr lang="en-US" sz="2800" dirty="0"/>
                        <a:t>Drug</a:t>
                      </a:r>
                    </a:p>
                  </a:txBody>
                  <a:tcPr marT="45704" marB="45704"/>
                </a:tc>
                <a:tc>
                  <a:txBody>
                    <a:bodyPr/>
                    <a:lstStyle/>
                    <a:p>
                      <a:r>
                        <a:rPr lang="en-US" sz="2800" dirty="0"/>
                        <a:t>Tylenol, Tylenol No. 1, </a:t>
                      </a:r>
                      <a:r>
                        <a:rPr lang="en-US" sz="2800" dirty="0" err="1"/>
                        <a:t>Emtec</a:t>
                      </a:r>
                      <a:r>
                        <a:rPr lang="en-US" sz="2800" dirty="0"/>
                        <a:t> </a:t>
                      </a:r>
                    </a:p>
                  </a:txBody>
                  <a:tcPr marT="45704" marB="45704"/>
                </a:tc>
                <a:extLst>
                  <a:ext uri="{0D108BD9-81ED-4DB2-BD59-A6C34878D82A}">
                    <a16:rowId xmlns:a16="http://schemas.microsoft.com/office/drawing/2014/main" val="10000"/>
                  </a:ext>
                </a:extLst>
              </a:tr>
              <a:tr h="701215">
                <a:tc>
                  <a:txBody>
                    <a:bodyPr/>
                    <a:lstStyle/>
                    <a:p>
                      <a:r>
                        <a:rPr lang="en-US" sz="2800" b="1" dirty="0"/>
                        <a:t>Use</a:t>
                      </a:r>
                    </a:p>
                  </a:txBody>
                  <a:tcPr marT="45704" marB="45704"/>
                </a:tc>
                <a:tc>
                  <a:txBody>
                    <a:bodyPr/>
                    <a:lstStyle/>
                    <a:p>
                      <a:r>
                        <a:rPr lang="en-US" sz="2800" dirty="0"/>
                        <a:t>Mild-moderate headaches</a:t>
                      </a:r>
                    </a:p>
                    <a:p>
                      <a:r>
                        <a:rPr lang="en-US" sz="2800" baseline="0" dirty="0"/>
                        <a:t>Choose alternative if ineffective in past</a:t>
                      </a:r>
                      <a:endParaRPr lang="en-US" sz="2800" dirty="0"/>
                    </a:p>
                  </a:txBody>
                  <a:tcPr marT="45704" marB="45704"/>
                </a:tc>
                <a:extLst>
                  <a:ext uri="{0D108BD9-81ED-4DB2-BD59-A6C34878D82A}">
                    <a16:rowId xmlns:a16="http://schemas.microsoft.com/office/drawing/2014/main" val="10001"/>
                  </a:ext>
                </a:extLst>
              </a:tr>
              <a:tr h="701215">
                <a:tc>
                  <a:txBody>
                    <a:bodyPr/>
                    <a:lstStyle/>
                    <a:p>
                      <a:r>
                        <a:rPr lang="en-US" sz="2800" b="1" dirty="0"/>
                        <a:t>Benefit</a:t>
                      </a:r>
                    </a:p>
                  </a:txBody>
                  <a:tcPr marT="45704" marB="45704"/>
                </a:tc>
                <a:tc>
                  <a:txBody>
                    <a:bodyPr/>
                    <a:lstStyle/>
                    <a:p>
                      <a:r>
                        <a:rPr lang="en-US" sz="2800" dirty="0"/>
                        <a:t>Fewer side effects compared</a:t>
                      </a:r>
                      <a:r>
                        <a:rPr lang="en-US" sz="2800" baseline="0" dirty="0"/>
                        <a:t> to prescription medication</a:t>
                      </a:r>
                    </a:p>
                    <a:p>
                      <a:r>
                        <a:rPr lang="en-US" sz="2800" baseline="0" dirty="0"/>
                        <a:t>Cheaper</a:t>
                      </a:r>
                      <a:endParaRPr lang="en-US" sz="2800" dirty="0"/>
                    </a:p>
                  </a:txBody>
                  <a:tcPr marT="45704" marB="45704"/>
                </a:tc>
                <a:extLst>
                  <a:ext uri="{0D108BD9-81ED-4DB2-BD59-A6C34878D82A}">
                    <a16:rowId xmlns:a16="http://schemas.microsoft.com/office/drawing/2014/main" val="10002"/>
                  </a:ext>
                </a:extLst>
              </a:tr>
              <a:tr h="396311">
                <a:tc>
                  <a:txBody>
                    <a:bodyPr/>
                    <a:lstStyle/>
                    <a:p>
                      <a:r>
                        <a:rPr lang="en-US" sz="2800" b="1" dirty="0"/>
                        <a:t>Side</a:t>
                      </a:r>
                      <a:r>
                        <a:rPr lang="en-US" sz="2800" b="1" baseline="0" dirty="0"/>
                        <a:t> Effects</a:t>
                      </a:r>
                      <a:endParaRPr lang="en-US" sz="2800" b="1" dirty="0"/>
                    </a:p>
                  </a:txBody>
                  <a:tcPr marT="45704" marB="45704"/>
                </a:tc>
                <a:tc>
                  <a:txBody>
                    <a:bodyPr/>
                    <a:lstStyle/>
                    <a:p>
                      <a:r>
                        <a:rPr lang="en-US" sz="2800" dirty="0"/>
                        <a:t>Well-tolerated </a:t>
                      </a:r>
                    </a:p>
                  </a:txBody>
                  <a:tcPr marT="45704" marB="45704"/>
                </a:tc>
                <a:extLst>
                  <a:ext uri="{0D108BD9-81ED-4DB2-BD59-A6C34878D82A}">
                    <a16:rowId xmlns:a16="http://schemas.microsoft.com/office/drawing/2014/main" val="10003"/>
                  </a:ext>
                </a:extLst>
              </a:tr>
              <a:tr h="396311">
                <a:tc>
                  <a:txBody>
                    <a:bodyPr/>
                    <a:lstStyle/>
                    <a:p>
                      <a:r>
                        <a:rPr lang="en-US" sz="2800" b="1" dirty="0"/>
                        <a:t>Contraindication</a:t>
                      </a:r>
                    </a:p>
                  </a:txBody>
                  <a:tcPr marT="45704" marB="45704"/>
                </a:tc>
                <a:tc>
                  <a:txBody>
                    <a:bodyPr/>
                    <a:lstStyle/>
                    <a:p>
                      <a:r>
                        <a:rPr lang="en-US" sz="2800" dirty="0">
                          <a:solidFill>
                            <a:srgbClr val="C00000"/>
                          </a:solidFill>
                        </a:rPr>
                        <a:t>Liver</a:t>
                      </a:r>
                      <a:r>
                        <a:rPr lang="en-US" sz="2800" baseline="0" dirty="0">
                          <a:solidFill>
                            <a:srgbClr val="C00000"/>
                          </a:solidFill>
                        </a:rPr>
                        <a:t> dysfunction </a:t>
                      </a:r>
                      <a:endParaRPr lang="en-US" sz="2800" dirty="0">
                        <a:solidFill>
                          <a:srgbClr val="C00000"/>
                        </a:solidFill>
                      </a:endParaRPr>
                    </a:p>
                  </a:txBody>
                  <a:tcPr marT="45704" marB="45704"/>
                </a:tc>
                <a:extLst>
                  <a:ext uri="{0D108BD9-81ED-4DB2-BD59-A6C34878D82A}">
                    <a16:rowId xmlns:a16="http://schemas.microsoft.com/office/drawing/2014/main" val="10004"/>
                  </a:ext>
                </a:extLst>
              </a:tr>
              <a:tr h="396311">
                <a:tc>
                  <a:txBody>
                    <a:bodyPr/>
                    <a:lstStyle/>
                    <a:p>
                      <a:r>
                        <a:rPr lang="en-US" sz="2800" b="1" dirty="0"/>
                        <a:t>Dosing</a:t>
                      </a:r>
                    </a:p>
                  </a:txBody>
                  <a:tcPr marT="45704" marB="45704"/>
                </a:tc>
                <a:tc>
                  <a:txBody>
                    <a:bodyPr/>
                    <a:lstStyle/>
                    <a:p>
                      <a:r>
                        <a:rPr lang="en-US" sz="2800" dirty="0"/>
                        <a:t>325-650 mg every 4-6 hours, maximum 4g/day</a:t>
                      </a:r>
                    </a:p>
                  </a:txBody>
                  <a:tcPr marT="45704" marB="4570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9282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DC7092F2-673B-B24B-88B8-E8D9FBDBDDE4}"/>
              </a:ext>
            </a:extLst>
          </p:cNvPr>
          <p:cNvSpPr>
            <a:spLocks noGrp="1"/>
          </p:cNvSpPr>
          <p:nvPr>
            <p:ph type="title"/>
          </p:nvPr>
        </p:nvSpPr>
        <p:spPr/>
        <p:txBody>
          <a:bodyPr/>
          <a:lstStyle/>
          <a:p>
            <a:r>
              <a:rPr lang="en-US" altLang="en-US" dirty="0">
                <a:ea typeface="ＭＳ Ｐゴシック" panose="020B0600070205080204" pitchFamily="34" charset="-128"/>
              </a:rPr>
              <a:t>Acetaminophen vs. Ibuprofen</a:t>
            </a:r>
          </a:p>
        </p:txBody>
      </p:sp>
      <p:sp>
        <p:nvSpPr>
          <p:cNvPr id="41986" name="Content Placeholder 2">
            <a:extLst>
              <a:ext uri="{FF2B5EF4-FFF2-40B4-BE49-F238E27FC236}">
                <a16:creationId xmlns:a16="http://schemas.microsoft.com/office/drawing/2014/main" id="{CD39A368-D7B8-E641-99D6-4A867C8BBE4A}"/>
              </a:ext>
            </a:extLst>
          </p:cNvPr>
          <p:cNvSpPr>
            <a:spLocks noGrp="1"/>
          </p:cNvSpPr>
          <p:nvPr>
            <p:ph idx="1"/>
          </p:nvPr>
        </p:nvSpPr>
        <p:spPr>
          <a:xfrm>
            <a:off x="838200" y="1748482"/>
            <a:ext cx="9157138" cy="4009768"/>
          </a:xfrm>
        </p:spPr>
        <p:txBody>
          <a:bodyPr/>
          <a:lstStyle/>
          <a:p>
            <a:r>
              <a:rPr lang="en-US" altLang="en-US" dirty="0">
                <a:latin typeface="Calibri Light" panose="020F0302020204030204" pitchFamily="34" charset="0"/>
                <a:ea typeface="ＭＳ Ｐゴシック" panose="020B0600070205080204" pitchFamily="34" charset="-128"/>
              </a:rPr>
              <a:t>Both are used for the treatment of migraines</a:t>
            </a:r>
          </a:p>
          <a:p>
            <a:r>
              <a:rPr lang="en-US" altLang="en-US" dirty="0">
                <a:latin typeface="Calibri Light" panose="020F0302020204030204" pitchFamily="34" charset="0"/>
                <a:ea typeface="ＭＳ Ｐゴシック" panose="020B0600070205080204" pitchFamily="34" charset="-128"/>
              </a:rPr>
              <a:t>Ibuprofen has been more widely studied for migraine</a:t>
            </a:r>
          </a:p>
          <a:p>
            <a:r>
              <a:rPr lang="en-US" altLang="en-US" dirty="0">
                <a:latin typeface="Calibri Light" panose="020F0302020204030204" pitchFamily="34" charset="0"/>
                <a:ea typeface="ＭＳ Ｐゴシック" panose="020B0600070205080204" pitchFamily="34" charset="-128"/>
              </a:rPr>
              <a:t>Both can be taken together if below the maximum doses</a:t>
            </a:r>
          </a:p>
          <a:p>
            <a:r>
              <a:rPr lang="en-US" altLang="en-US" i="1" dirty="0">
                <a:latin typeface="Calibri Light" panose="020F0302020204030204" pitchFamily="34" charset="0"/>
                <a:ea typeface="ＭＳ Ｐゴシック" panose="020B0600070205080204" pitchFamily="34" charset="-128"/>
              </a:rPr>
              <a:t>Reports that acetaminophen alone is ineffective</a:t>
            </a:r>
          </a:p>
          <a:p>
            <a:endParaRPr lang="en-US" altLang="en-US" dirty="0">
              <a:latin typeface="Calibri Light" panose="020F0302020204030204" pitchFamily="34" charset="0"/>
              <a:ea typeface="ＭＳ Ｐゴシック" panose="020B0600070205080204" pitchFamily="34" charset="-128"/>
            </a:endParaRPr>
          </a:p>
        </p:txBody>
      </p:sp>
      <p:pic>
        <p:nvPicPr>
          <p:cNvPr id="8" name="Picture 7">
            <a:extLst>
              <a:ext uri="{FF2B5EF4-FFF2-40B4-BE49-F238E27FC236}">
                <a16:creationId xmlns:a16="http://schemas.microsoft.com/office/drawing/2014/main" id="{B813892C-0F26-7D11-81D1-019B1AA465FB}"/>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7801855" y="307331"/>
            <a:ext cx="1635655" cy="1138143"/>
          </a:xfrm>
          <a:prstGeom prst="rect">
            <a:avLst/>
          </a:prstGeom>
        </p:spPr>
      </p:pic>
      <p:sp>
        <p:nvSpPr>
          <p:cNvPr id="3" name="TextBox 2">
            <a:extLst>
              <a:ext uri="{FF2B5EF4-FFF2-40B4-BE49-F238E27FC236}">
                <a16:creationId xmlns:a16="http://schemas.microsoft.com/office/drawing/2014/main" id="{3059774A-2783-82DD-019A-00055127DD6E}"/>
              </a:ext>
            </a:extLst>
          </p:cNvPr>
          <p:cNvSpPr txBox="1"/>
          <p:nvPr/>
        </p:nvSpPr>
        <p:spPr>
          <a:xfrm>
            <a:off x="11534685" y="6566137"/>
            <a:ext cx="3763370" cy="184666"/>
          </a:xfrm>
          <a:prstGeom prst="rect">
            <a:avLst/>
          </a:prstGeom>
          <a:noFill/>
        </p:spPr>
        <p:txBody>
          <a:bodyPr wrap="square" lIns="91440" tIns="45720" rIns="91440" bIns="45720" rtlCol="0" anchor="t">
            <a:spAutoFit/>
          </a:bodyPr>
          <a:lstStyle/>
          <a:p>
            <a:r>
              <a:rPr lang="en-US" sz="1000" dirty="0">
                <a:cs typeface="Calibri"/>
              </a:rPr>
              <a:t>Image 12</a:t>
            </a:r>
          </a:p>
        </p:txBody>
      </p:sp>
    </p:spTree>
    <p:extLst>
      <p:ext uri="{BB962C8B-B14F-4D97-AF65-F5344CB8AC3E}">
        <p14:creationId xmlns:p14="http://schemas.microsoft.com/office/powerpoint/2010/main" val="9162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1A18AE88-3705-634E-AD01-926E34534637}"/>
              </a:ext>
            </a:extLst>
          </p:cNvPr>
          <p:cNvSpPr>
            <a:spLocks noGrp="1"/>
          </p:cNvSpPr>
          <p:nvPr>
            <p:ph type="title"/>
          </p:nvPr>
        </p:nvSpPr>
        <p:spPr>
          <a:xfrm>
            <a:off x="788276" y="306388"/>
            <a:ext cx="9422524" cy="1143000"/>
          </a:xfrm>
        </p:spPr>
        <p:txBody>
          <a:bodyPr/>
          <a:lstStyle/>
          <a:p>
            <a:r>
              <a:rPr lang="en-US" altLang="en-US" dirty="0">
                <a:ea typeface="ＭＳ Ｐゴシック" panose="020B0600070205080204" pitchFamily="34" charset="-128"/>
              </a:rPr>
              <a:t>Triptans</a:t>
            </a:r>
          </a:p>
        </p:txBody>
      </p:sp>
      <p:graphicFrame>
        <p:nvGraphicFramePr>
          <p:cNvPr id="3" name="Content Placeholder 2">
            <a:extLst>
              <a:ext uri="{FF2B5EF4-FFF2-40B4-BE49-F238E27FC236}">
                <a16:creationId xmlns:a16="http://schemas.microsoft.com/office/drawing/2014/main" id="{729081DF-FF73-174E-A6E2-FCC0282EC175}"/>
              </a:ext>
            </a:extLst>
          </p:cNvPr>
          <p:cNvGraphicFramePr>
            <a:graphicFrameLocks noGrp="1"/>
          </p:cNvGraphicFramePr>
          <p:nvPr>
            <p:ph idx="1"/>
            <p:extLst>
              <p:ext uri="{D42A27DB-BD31-4B8C-83A1-F6EECF244321}">
                <p14:modId xmlns:p14="http://schemas.microsoft.com/office/powerpoint/2010/main" val="2504743615"/>
              </p:ext>
            </p:extLst>
          </p:nvPr>
        </p:nvGraphicFramePr>
        <p:xfrm>
          <a:off x="380125" y="1365398"/>
          <a:ext cx="11408601" cy="4541630"/>
        </p:xfrm>
        <a:graphic>
          <a:graphicData uri="http://schemas.openxmlformats.org/drawingml/2006/table">
            <a:tbl>
              <a:tblPr firstRow="1" bandRow="1">
                <a:tableStyleId>{69012ECD-51FC-41F1-AA8D-1B2483CD663E}</a:tableStyleId>
              </a:tblPr>
              <a:tblGrid>
                <a:gridCol w="2961418">
                  <a:extLst>
                    <a:ext uri="{9D8B030D-6E8A-4147-A177-3AD203B41FA5}">
                      <a16:colId xmlns:a16="http://schemas.microsoft.com/office/drawing/2014/main" val="20000"/>
                    </a:ext>
                  </a:extLst>
                </a:gridCol>
                <a:gridCol w="8447183">
                  <a:extLst>
                    <a:ext uri="{9D8B030D-6E8A-4147-A177-3AD203B41FA5}">
                      <a16:colId xmlns:a16="http://schemas.microsoft.com/office/drawing/2014/main" val="20001"/>
                    </a:ext>
                  </a:extLst>
                </a:gridCol>
              </a:tblGrid>
              <a:tr h="396369">
                <a:tc>
                  <a:txBody>
                    <a:bodyPr/>
                    <a:lstStyle/>
                    <a:p>
                      <a:r>
                        <a:rPr lang="en-US" sz="2800" dirty="0"/>
                        <a:t>Drug</a:t>
                      </a:r>
                    </a:p>
                  </a:txBody>
                  <a:tcPr marL="91434" marR="91434" marT="45731" marB="45731"/>
                </a:tc>
                <a:tc>
                  <a:txBody>
                    <a:bodyPr/>
                    <a:lstStyle/>
                    <a:p>
                      <a:r>
                        <a:rPr lang="en-US" sz="2400" dirty="0" err="1"/>
                        <a:t>Almotriptan</a:t>
                      </a:r>
                      <a:r>
                        <a:rPr lang="en-US" sz="2400" dirty="0"/>
                        <a:t>, Sumatriptan, Naratriptan, Rizatriptan,</a:t>
                      </a:r>
                      <a:r>
                        <a:rPr lang="en-US" sz="2400" baseline="0" dirty="0"/>
                        <a:t> Zolmitriptan</a:t>
                      </a:r>
                      <a:endParaRPr lang="en-US" sz="2400" dirty="0"/>
                    </a:p>
                  </a:txBody>
                  <a:tcPr marL="91434" marR="91434" marT="45731" marB="45731"/>
                </a:tc>
                <a:extLst>
                  <a:ext uri="{0D108BD9-81ED-4DB2-BD59-A6C34878D82A}">
                    <a16:rowId xmlns:a16="http://schemas.microsoft.com/office/drawing/2014/main" val="10000"/>
                  </a:ext>
                </a:extLst>
              </a:tr>
              <a:tr h="690382">
                <a:tc>
                  <a:txBody>
                    <a:bodyPr/>
                    <a:lstStyle/>
                    <a:p>
                      <a:r>
                        <a:rPr lang="en-US" sz="2800" b="1" dirty="0"/>
                        <a:t>Use</a:t>
                      </a:r>
                    </a:p>
                  </a:txBody>
                  <a:tcPr marL="91434" marR="91434" marT="45731" marB="45731"/>
                </a:tc>
                <a:tc>
                  <a:txBody>
                    <a:bodyPr/>
                    <a:lstStyle/>
                    <a:p>
                      <a:r>
                        <a:rPr lang="en-US" sz="2400" baseline="0" dirty="0"/>
                        <a:t>Moderate to severe migraines (first choice)</a:t>
                      </a:r>
                    </a:p>
                    <a:p>
                      <a:r>
                        <a:rPr lang="en-US" sz="2400" baseline="0" dirty="0"/>
                        <a:t>If previous attacks not controlled by simple analgesics</a:t>
                      </a:r>
                    </a:p>
                  </a:txBody>
                  <a:tcPr marL="91434" marR="91434" marT="45731" marB="45731"/>
                </a:tc>
                <a:extLst>
                  <a:ext uri="{0D108BD9-81ED-4DB2-BD59-A6C34878D82A}">
                    <a16:rowId xmlns:a16="http://schemas.microsoft.com/office/drawing/2014/main" val="10001"/>
                  </a:ext>
                </a:extLst>
              </a:tr>
              <a:tr h="1186248">
                <a:tc>
                  <a:txBody>
                    <a:bodyPr/>
                    <a:lstStyle/>
                    <a:p>
                      <a:r>
                        <a:rPr lang="en-US" sz="2800" b="1" dirty="0"/>
                        <a:t>Benefit</a:t>
                      </a:r>
                    </a:p>
                  </a:txBody>
                  <a:tcPr marL="91434" marR="91434" marT="45731" marB="45731"/>
                </a:tc>
                <a:tc>
                  <a:txBody>
                    <a:bodyPr/>
                    <a:lstStyle/>
                    <a:p>
                      <a:r>
                        <a:rPr lang="en-US" sz="2400" dirty="0"/>
                        <a:t>Strong evidence supports use</a:t>
                      </a:r>
                    </a:p>
                    <a:p>
                      <a:r>
                        <a:rPr lang="en-US" sz="2400" dirty="0"/>
                        <a:t>Fewer side effects than</a:t>
                      </a:r>
                      <a:r>
                        <a:rPr lang="en-US" sz="2400" baseline="0" dirty="0"/>
                        <a:t> older drugs (i.e. </a:t>
                      </a:r>
                      <a:r>
                        <a:rPr lang="en-US" sz="2400" baseline="0" dirty="0" err="1"/>
                        <a:t>ergotamines</a:t>
                      </a:r>
                      <a:r>
                        <a:rPr lang="en-US" sz="2400" baseline="0" dirty="0"/>
                        <a:t>)</a:t>
                      </a:r>
                    </a:p>
                    <a:p>
                      <a:r>
                        <a:rPr lang="en-US" sz="2400" baseline="0" dirty="0"/>
                        <a:t>Variety of formulations available (tablet, wafer, nasal spray, injectable)</a:t>
                      </a:r>
                      <a:endParaRPr lang="en-US" sz="2400" dirty="0"/>
                    </a:p>
                  </a:txBody>
                  <a:tcPr marL="91434" marR="91434" marT="45731" marB="45731"/>
                </a:tc>
                <a:extLst>
                  <a:ext uri="{0D108BD9-81ED-4DB2-BD59-A6C34878D82A}">
                    <a16:rowId xmlns:a16="http://schemas.microsoft.com/office/drawing/2014/main" val="10002"/>
                  </a:ext>
                </a:extLst>
              </a:tr>
              <a:tr h="714198">
                <a:tc>
                  <a:txBody>
                    <a:bodyPr/>
                    <a:lstStyle/>
                    <a:p>
                      <a:r>
                        <a:rPr lang="en-US" sz="2800" b="1" dirty="0"/>
                        <a:t>Side Effects</a:t>
                      </a:r>
                    </a:p>
                  </a:txBody>
                  <a:tcPr marL="91434" marR="91434" marT="45731" marB="45731"/>
                </a:tc>
                <a:tc>
                  <a:txBody>
                    <a:bodyPr/>
                    <a:lstStyle/>
                    <a:p>
                      <a:r>
                        <a:rPr lang="en-US" sz="2400" dirty="0"/>
                        <a:t>Chest discomfort</a:t>
                      </a:r>
                      <a:r>
                        <a:rPr lang="en-US" sz="2400" baseline="0" dirty="0"/>
                        <a:t> </a:t>
                      </a:r>
                      <a:r>
                        <a:rPr lang="en-US" sz="2400" dirty="0"/>
                        <a:t>or</a:t>
                      </a:r>
                      <a:r>
                        <a:rPr lang="en-US" sz="2400" baseline="0" dirty="0"/>
                        <a:t> tightness, nausea, facial flushing, tingling, dizziness, fatigue, drowsiness</a:t>
                      </a:r>
                      <a:endParaRPr lang="en-US" sz="2400" dirty="0"/>
                    </a:p>
                  </a:txBody>
                  <a:tcPr marL="91434" marR="91434" marT="45731" marB="45731"/>
                </a:tc>
                <a:extLst>
                  <a:ext uri="{0D108BD9-81ED-4DB2-BD59-A6C34878D82A}">
                    <a16:rowId xmlns:a16="http://schemas.microsoft.com/office/drawing/2014/main" val="10003"/>
                  </a:ext>
                </a:extLst>
              </a:tr>
              <a:tr h="701193">
                <a:tc>
                  <a:txBody>
                    <a:bodyPr/>
                    <a:lstStyle/>
                    <a:p>
                      <a:r>
                        <a:rPr lang="en-US" sz="2800" b="1" dirty="0"/>
                        <a:t>Contraindications</a:t>
                      </a:r>
                    </a:p>
                  </a:txBody>
                  <a:tcPr marL="91434" marR="91434" marT="45731" marB="45731"/>
                </a:tc>
                <a:tc>
                  <a:txBody>
                    <a:bodyPr/>
                    <a:lstStyle/>
                    <a:p>
                      <a:r>
                        <a:rPr lang="en-US" sz="2400" dirty="0"/>
                        <a:t>Coronary and cerebrovascular</a:t>
                      </a:r>
                      <a:r>
                        <a:rPr lang="en-US" sz="2400" baseline="0" dirty="0"/>
                        <a:t> disease</a:t>
                      </a:r>
                    </a:p>
                    <a:p>
                      <a:r>
                        <a:rPr lang="en-US" sz="2400" baseline="0" dirty="0">
                          <a:solidFill>
                            <a:srgbClr val="C00000"/>
                          </a:solidFill>
                        </a:rPr>
                        <a:t>Caution with other serotonergic drugs </a:t>
                      </a:r>
                      <a:r>
                        <a:rPr lang="en-US" sz="2400" baseline="0" dirty="0"/>
                        <a:t>(i.e. SSRI/SNRI)</a:t>
                      </a:r>
                      <a:endParaRPr lang="en-US" sz="2400" dirty="0"/>
                    </a:p>
                  </a:txBody>
                  <a:tcPr marL="91434" marR="91434" marT="45731" marB="4573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520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524E26B3-A8BF-F14D-BD7E-2E6477DA32BF}"/>
              </a:ext>
            </a:extLst>
          </p:cNvPr>
          <p:cNvSpPr>
            <a:spLocks noGrp="1"/>
          </p:cNvSpPr>
          <p:nvPr>
            <p:ph type="title"/>
          </p:nvPr>
        </p:nvSpPr>
        <p:spPr/>
        <p:txBody>
          <a:bodyPr/>
          <a:lstStyle/>
          <a:p>
            <a:r>
              <a:rPr lang="en-US" altLang="en-US" dirty="0">
                <a:ea typeface="ＭＳ Ｐゴシック" panose="020B0600070205080204" pitchFamily="34" charset="-128"/>
              </a:rPr>
              <a:t>True/False </a:t>
            </a:r>
          </a:p>
        </p:txBody>
      </p:sp>
      <p:sp>
        <p:nvSpPr>
          <p:cNvPr id="46082" name="Content Placeholder 2">
            <a:extLst>
              <a:ext uri="{FF2B5EF4-FFF2-40B4-BE49-F238E27FC236}">
                <a16:creationId xmlns:a16="http://schemas.microsoft.com/office/drawing/2014/main" id="{41D4534E-F408-5D41-94DF-831676BFA4AF}"/>
              </a:ext>
            </a:extLst>
          </p:cNvPr>
          <p:cNvSpPr>
            <a:spLocks noGrp="1"/>
          </p:cNvSpPr>
          <p:nvPr>
            <p:ph idx="1"/>
          </p:nvPr>
        </p:nvSpPr>
        <p:spPr/>
        <p:txBody>
          <a:bodyPr/>
          <a:lstStyle/>
          <a:p>
            <a:r>
              <a:rPr lang="en-US" altLang="en-US" dirty="0">
                <a:latin typeface="Calibri Light" panose="020F0302020204030204" pitchFamily="34" charset="0"/>
                <a:ea typeface="ＭＳ Ｐゴシック" panose="020B0600070205080204" pitchFamily="34" charset="-128"/>
              </a:rPr>
              <a:t>All triptans are the same, if one doesn’t work, you should try another class of medications </a:t>
            </a:r>
          </a:p>
          <a:p>
            <a:r>
              <a:rPr lang="en-US" altLang="en-US" dirty="0">
                <a:latin typeface="Calibri Light" panose="020F0302020204030204" pitchFamily="34" charset="0"/>
                <a:ea typeface="ＭＳ Ｐゴシック" panose="020B0600070205080204" pitchFamily="34" charset="-128"/>
              </a:rPr>
              <a:t>There is no maximum doses of a triptan you can take in 24 hours</a:t>
            </a:r>
          </a:p>
        </p:txBody>
      </p:sp>
      <p:sp>
        <p:nvSpPr>
          <p:cNvPr id="4" name="TextBox 3">
            <a:extLst>
              <a:ext uri="{FF2B5EF4-FFF2-40B4-BE49-F238E27FC236}">
                <a16:creationId xmlns:a16="http://schemas.microsoft.com/office/drawing/2014/main" id="{92CF9F35-A634-8542-9F12-9032393652E6}"/>
              </a:ext>
            </a:extLst>
          </p:cNvPr>
          <p:cNvSpPr txBox="1">
            <a:spLocks noChangeArrowheads="1"/>
          </p:cNvSpPr>
          <p:nvPr/>
        </p:nvSpPr>
        <p:spPr bwMode="auto">
          <a:xfrm>
            <a:off x="4029075" y="2209889"/>
            <a:ext cx="989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b="1" dirty="0">
                <a:solidFill>
                  <a:srgbClr val="C00000"/>
                </a:solidFill>
              </a:rPr>
              <a:t>FALSE </a:t>
            </a:r>
          </a:p>
        </p:txBody>
      </p:sp>
      <p:sp>
        <p:nvSpPr>
          <p:cNvPr id="5" name="TextBox 4">
            <a:extLst>
              <a:ext uri="{FF2B5EF4-FFF2-40B4-BE49-F238E27FC236}">
                <a16:creationId xmlns:a16="http://schemas.microsoft.com/office/drawing/2014/main" id="{AA841AAD-1DB5-C546-9978-F422420FE08E}"/>
              </a:ext>
            </a:extLst>
          </p:cNvPr>
          <p:cNvSpPr txBox="1">
            <a:spLocks noChangeArrowheads="1"/>
          </p:cNvSpPr>
          <p:nvPr/>
        </p:nvSpPr>
        <p:spPr bwMode="auto">
          <a:xfrm>
            <a:off x="10333255" y="2695097"/>
            <a:ext cx="1222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b="1" dirty="0">
                <a:solidFill>
                  <a:srgbClr val="C00000"/>
                </a:solidFill>
              </a:rPr>
              <a:t>FALSE </a:t>
            </a:r>
          </a:p>
        </p:txBody>
      </p:sp>
    </p:spTree>
    <p:extLst>
      <p:ext uri="{BB962C8B-B14F-4D97-AF65-F5344CB8AC3E}">
        <p14:creationId xmlns:p14="http://schemas.microsoft.com/office/powerpoint/2010/main" val="2164722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E32FBF4C-6279-7A48-AC1E-CCB3DCF2C6B3}"/>
              </a:ext>
            </a:extLst>
          </p:cNvPr>
          <p:cNvSpPr>
            <a:spLocks noGrp="1"/>
          </p:cNvSpPr>
          <p:nvPr>
            <p:ph idx="1"/>
          </p:nvPr>
        </p:nvSpPr>
        <p:spPr>
          <a:xfrm>
            <a:off x="838200" y="1579902"/>
            <a:ext cx="10515600" cy="4351338"/>
          </a:xfrm>
        </p:spPr>
        <p:txBody>
          <a:bodyPr vert="horz" lIns="91440" tIns="45720" rIns="91440" bIns="45720" rtlCol="0" anchor="t">
            <a:normAutofit/>
          </a:bodyPr>
          <a:lstStyle/>
          <a:p>
            <a:pPr marL="0" indent="0" algn="ctr">
              <a:lnSpc>
                <a:spcPct val="100000"/>
              </a:lnSpc>
              <a:spcBef>
                <a:spcPts val="600"/>
              </a:spcBef>
              <a:spcAft>
                <a:spcPct val="0"/>
              </a:spcAft>
              <a:buNone/>
            </a:pPr>
            <a:endParaRPr lang="en-CA" sz="3200" dirty="0">
              <a:solidFill>
                <a:srgbClr val="073763"/>
              </a:solidFill>
              <a:ea typeface="+mn-lt"/>
              <a:cs typeface="+mn-lt"/>
            </a:endParaRPr>
          </a:p>
          <a:p>
            <a:pPr marL="0" indent="0" algn="ctr">
              <a:lnSpc>
                <a:spcPct val="100000"/>
              </a:lnSpc>
              <a:spcBef>
                <a:spcPts val="600"/>
              </a:spcBef>
              <a:spcAft>
                <a:spcPct val="0"/>
              </a:spcAft>
              <a:buNone/>
            </a:pPr>
            <a:r>
              <a:rPr lang="en-CA" sz="3600" i="1" dirty="0">
                <a:solidFill>
                  <a:srgbClr val="073763"/>
                </a:solidFill>
                <a:ea typeface="+mn-lt"/>
                <a:cs typeface="+mn-lt"/>
              </a:rPr>
              <a:t>[We invite you to create a land acknowledgement to recognize the traditional, ancestral, and unceded land that your office/clinic is located on]</a:t>
            </a:r>
            <a:endParaRPr lang="en-CA" sz="3600" dirty="0">
              <a:solidFill>
                <a:srgbClr val="073763"/>
              </a:solidFill>
              <a:ea typeface="+mn-lt"/>
              <a:cs typeface="+mn-lt"/>
            </a:endParaRPr>
          </a:p>
          <a:p>
            <a:pPr marL="0" indent="0" algn="ctr">
              <a:lnSpc>
                <a:spcPct val="100000"/>
              </a:lnSpc>
              <a:spcBef>
                <a:spcPts val="600"/>
              </a:spcBef>
              <a:spcAft>
                <a:spcPct val="0"/>
              </a:spcAft>
              <a:buNone/>
            </a:pPr>
            <a:endParaRPr lang="en-CA" sz="3200" dirty="0">
              <a:solidFill>
                <a:srgbClr val="073763"/>
              </a:solidFill>
              <a:ea typeface="+mn-lt"/>
              <a:cs typeface="+mn-lt"/>
            </a:endParaRPr>
          </a:p>
          <a:p>
            <a:pPr marL="0" indent="0">
              <a:lnSpc>
                <a:spcPct val="100000"/>
              </a:lnSpc>
              <a:spcBef>
                <a:spcPct val="20000"/>
              </a:spcBef>
              <a:spcAft>
                <a:spcPct val="0"/>
              </a:spcAft>
              <a:buNone/>
            </a:pPr>
            <a:endParaRPr lang="en-US" sz="3200" dirty="0">
              <a:solidFill>
                <a:srgbClr val="000000"/>
              </a:solidFill>
              <a:ea typeface="+mn-lt"/>
              <a:cs typeface="+mn-lt"/>
            </a:endParaRPr>
          </a:p>
          <a:p>
            <a:pPr marL="0" indent="0" algn="ctr">
              <a:spcBef>
                <a:spcPts val="800"/>
              </a:spcBef>
              <a:buNone/>
            </a:pPr>
            <a:endParaRPr lang="en-CA" altLang="en-US" i="1" dirty="0">
              <a:solidFill>
                <a:srgbClr val="073763"/>
              </a:solidFill>
              <a:latin typeface="Calibri Light"/>
              <a:cs typeface="Calibri Light"/>
            </a:endParaRPr>
          </a:p>
          <a:p>
            <a:pPr marL="0" indent="0" algn="ctr">
              <a:spcBef>
                <a:spcPts val="800"/>
              </a:spcBef>
              <a:buNone/>
            </a:pPr>
            <a:endParaRPr lang="en-CA" altLang="en-US" dirty="0">
              <a:solidFill>
                <a:srgbClr val="073763"/>
              </a:solidFill>
              <a:latin typeface="Calibri Light" panose="020F0302020204030204" pitchFamily="34" charset="0"/>
              <a:cs typeface="Calibri Light" panose="020F0302020204030204" pitchFamily="34" charset="0"/>
            </a:endParaRPr>
          </a:p>
          <a:p>
            <a:pPr marL="0" indent="0">
              <a:buNone/>
            </a:pPr>
            <a:endParaRPr lang="en-US" altLang="en-US" dirty="0">
              <a:latin typeface="Calibri Light" panose="020F0302020204030204" pitchFamily="34" charset="0"/>
              <a:cs typeface="Calibri Light" panose="020F0302020204030204" pitchFamily="34" charset="0"/>
            </a:endParaRPr>
          </a:p>
        </p:txBody>
      </p:sp>
      <p:sp>
        <p:nvSpPr>
          <p:cNvPr id="2" name="Title 3">
            <a:extLst>
              <a:ext uri="{FF2B5EF4-FFF2-40B4-BE49-F238E27FC236}">
                <a16:creationId xmlns:a16="http://schemas.microsoft.com/office/drawing/2014/main" id="{A7C6C89A-2ED2-4ADA-5A88-E97704B2202E}"/>
              </a:ext>
            </a:extLst>
          </p:cNvPr>
          <p:cNvSpPr>
            <a:spLocks noGrp="1"/>
          </p:cNvSpPr>
          <p:nvPr>
            <p:ph type="title"/>
          </p:nvPr>
        </p:nvSpPr>
        <p:spPr>
          <a:xfrm>
            <a:off x="1763486" y="388938"/>
            <a:ext cx="8229600" cy="1143000"/>
          </a:xfrm>
        </p:spPr>
        <p:txBody>
          <a:bodyPr/>
          <a:lstStyle/>
          <a:p>
            <a:pPr algn="ctr"/>
            <a:r>
              <a:rPr lang="en-US" altLang="en-US" dirty="0">
                <a:solidFill>
                  <a:srgbClr val="073763"/>
                </a:solidFill>
              </a:rPr>
              <a:t>Land Acknowledgement </a:t>
            </a:r>
            <a:endParaRPr lang="en-US" altLang="en-US" dirty="0"/>
          </a:p>
        </p:txBody>
      </p:sp>
    </p:spTree>
    <p:extLst>
      <p:ext uri="{BB962C8B-B14F-4D97-AF65-F5344CB8AC3E}">
        <p14:creationId xmlns:p14="http://schemas.microsoft.com/office/powerpoint/2010/main" val="371326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E3D2938-239B-4246-903B-D26DFDEDBF07}"/>
              </a:ext>
            </a:extLst>
          </p:cNvPr>
          <p:cNvSpPr>
            <a:spLocks noGrp="1"/>
          </p:cNvSpPr>
          <p:nvPr>
            <p:ph type="title"/>
          </p:nvPr>
        </p:nvSpPr>
        <p:spPr>
          <a:xfrm>
            <a:off x="614855" y="250825"/>
            <a:ext cx="9595945" cy="1143000"/>
          </a:xfrm>
        </p:spPr>
        <p:txBody>
          <a:bodyPr/>
          <a:lstStyle/>
          <a:p>
            <a:r>
              <a:rPr lang="en-US" altLang="en-US" dirty="0">
                <a:ea typeface="ＭＳ Ｐゴシック" panose="020B0600070205080204" pitchFamily="34" charset="-128"/>
              </a:rPr>
              <a:t>FYI: Triptans</a:t>
            </a:r>
          </a:p>
        </p:txBody>
      </p:sp>
      <p:sp>
        <p:nvSpPr>
          <p:cNvPr id="2" name="Content Placeholder 1">
            <a:extLst>
              <a:ext uri="{FF2B5EF4-FFF2-40B4-BE49-F238E27FC236}">
                <a16:creationId xmlns:a16="http://schemas.microsoft.com/office/drawing/2014/main" id="{79B92523-6DA1-E84C-9834-3C6DA79D6460}"/>
              </a:ext>
            </a:extLst>
          </p:cNvPr>
          <p:cNvSpPr>
            <a:spLocks noGrp="1"/>
          </p:cNvSpPr>
          <p:nvPr>
            <p:ph idx="1"/>
          </p:nvPr>
        </p:nvSpPr>
        <p:spPr>
          <a:xfrm>
            <a:off x="614855" y="1600200"/>
            <a:ext cx="10862442" cy="4465638"/>
          </a:xfrm>
        </p:spPr>
        <p:txBody>
          <a:bodyPr/>
          <a:lstStyle/>
          <a:p>
            <a:pPr>
              <a:defRPr/>
            </a:pPr>
            <a:r>
              <a:rPr lang="en-US" sz="2950" dirty="0"/>
              <a:t>If you do not respond well to one triptan or cannot tolerate it, a different triptan can be tried</a:t>
            </a:r>
          </a:p>
          <a:p>
            <a:pPr lvl="1">
              <a:buFont typeface="Arial" charset="0"/>
              <a:buChar char="•"/>
              <a:defRPr/>
            </a:pPr>
            <a:r>
              <a:rPr lang="en-US" sz="2550" dirty="0"/>
              <a:t>Treat </a:t>
            </a:r>
            <a:r>
              <a:rPr lang="en-US" sz="2550" b="1" dirty="0">
                <a:solidFill>
                  <a:srgbClr val="C00000"/>
                </a:solidFill>
              </a:rPr>
              <a:t>3</a:t>
            </a:r>
            <a:r>
              <a:rPr lang="en-US" sz="2550" dirty="0"/>
              <a:t> separate attacks to judge efficacy of one drug</a:t>
            </a:r>
          </a:p>
          <a:p>
            <a:pPr lvl="1">
              <a:buFont typeface="Arial" charset="0"/>
              <a:buChar char="•"/>
              <a:defRPr/>
            </a:pPr>
            <a:r>
              <a:rPr lang="en-US" sz="2550" dirty="0"/>
              <a:t>Try </a:t>
            </a:r>
            <a:r>
              <a:rPr lang="en-US" sz="2550" b="1" dirty="0">
                <a:solidFill>
                  <a:srgbClr val="C00000"/>
                </a:solidFill>
              </a:rPr>
              <a:t>3</a:t>
            </a:r>
            <a:r>
              <a:rPr lang="en-US" sz="2550" dirty="0">
                <a:solidFill>
                  <a:srgbClr val="C00000"/>
                </a:solidFill>
              </a:rPr>
              <a:t> </a:t>
            </a:r>
            <a:r>
              <a:rPr lang="en-US" sz="2550" dirty="0"/>
              <a:t>different types of triptans to judge efficacy of triptans</a:t>
            </a:r>
          </a:p>
          <a:p>
            <a:pPr marL="0" indent="0">
              <a:buNone/>
              <a:defRPr/>
            </a:pPr>
            <a:endParaRPr lang="en-US" sz="2950" dirty="0"/>
          </a:p>
          <a:p>
            <a:pPr>
              <a:buFont typeface="Arial" charset="0"/>
              <a:buChar char="•"/>
              <a:defRPr/>
            </a:pPr>
            <a:r>
              <a:rPr lang="en-US" sz="2950" dirty="0"/>
              <a:t>Maximum 2 doses of a triptan per 24 hours</a:t>
            </a:r>
          </a:p>
          <a:p>
            <a:pPr lvl="1">
              <a:buFont typeface="Arial" charset="0"/>
              <a:buChar char="•"/>
              <a:defRPr/>
            </a:pPr>
            <a:r>
              <a:rPr lang="en-US" sz="2550" dirty="0"/>
              <a:t> Repeat dose in 2 hours</a:t>
            </a:r>
            <a:endParaRPr lang="en-US" sz="2550" dirty="0">
              <a:solidFill>
                <a:srgbClr val="C00000"/>
              </a:solidFill>
            </a:endParaRPr>
          </a:p>
        </p:txBody>
      </p:sp>
    </p:spTree>
    <p:extLst>
      <p:ext uri="{BB962C8B-B14F-4D97-AF65-F5344CB8AC3E}">
        <p14:creationId xmlns:p14="http://schemas.microsoft.com/office/powerpoint/2010/main" val="303497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850E2E9-03BE-6341-B619-2FBB3DC37A03}"/>
              </a:ext>
            </a:extLst>
          </p:cNvPr>
          <p:cNvSpPr>
            <a:spLocks noGrp="1"/>
          </p:cNvSpPr>
          <p:nvPr>
            <p:ph type="title"/>
          </p:nvPr>
        </p:nvSpPr>
        <p:spPr>
          <a:xfrm>
            <a:off x="385692" y="149679"/>
            <a:ext cx="9580179" cy="1143000"/>
          </a:xfrm>
        </p:spPr>
        <p:txBody>
          <a:bodyPr/>
          <a:lstStyle/>
          <a:p>
            <a:r>
              <a:rPr lang="en-US" altLang="en-US" dirty="0">
                <a:ea typeface="ＭＳ Ｐゴシック" panose="020B0600070205080204" pitchFamily="34" charset="-128"/>
              </a:rPr>
              <a:t>Anti-Nausea Medications</a:t>
            </a:r>
          </a:p>
        </p:txBody>
      </p:sp>
      <p:graphicFrame>
        <p:nvGraphicFramePr>
          <p:cNvPr id="4" name="Content Placeholder 2">
            <a:extLst>
              <a:ext uri="{FF2B5EF4-FFF2-40B4-BE49-F238E27FC236}">
                <a16:creationId xmlns:a16="http://schemas.microsoft.com/office/drawing/2014/main" id="{2D2B10B2-01F0-BF48-8A04-6E460B85797B}"/>
              </a:ext>
            </a:extLst>
          </p:cNvPr>
          <p:cNvGraphicFramePr>
            <a:graphicFrameLocks noGrp="1"/>
          </p:cNvGraphicFramePr>
          <p:nvPr>
            <p:ph idx="1"/>
            <p:extLst>
              <p:ext uri="{D42A27DB-BD31-4B8C-83A1-F6EECF244321}">
                <p14:modId xmlns:p14="http://schemas.microsoft.com/office/powerpoint/2010/main" val="240706896"/>
              </p:ext>
            </p:extLst>
          </p:nvPr>
        </p:nvGraphicFramePr>
        <p:xfrm>
          <a:off x="380125" y="1118848"/>
          <a:ext cx="11431749" cy="5180352"/>
        </p:xfrm>
        <a:graphic>
          <a:graphicData uri="http://schemas.openxmlformats.org/drawingml/2006/table">
            <a:tbl>
              <a:tblPr firstRow="1" bandRow="1">
                <a:tableStyleId>{69012ECD-51FC-41F1-AA8D-1B2483CD663E}</a:tableStyleId>
              </a:tblPr>
              <a:tblGrid>
                <a:gridCol w="3364299">
                  <a:extLst>
                    <a:ext uri="{9D8B030D-6E8A-4147-A177-3AD203B41FA5}">
                      <a16:colId xmlns:a16="http://schemas.microsoft.com/office/drawing/2014/main" val="20000"/>
                    </a:ext>
                  </a:extLst>
                </a:gridCol>
                <a:gridCol w="4840471">
                  <a:extLst>
                    <a:ext uri="{9D8B030D-6E8A-4147-A177-3AD203B41FA5}">
                      <a16:colId xmlns:a16="http://schemas.microsoft.com/office/drawing/2014/main" val="20001"/>
                    </a:ext>
                  </a:extLst>
                </a:gridCol>
                <a:gridCol w="3226979">
                  <a:extLst>
                    <a:ext uri="{9D8B030D-6E8A-4147-A177-3AD203B41FA5}">
                      <a16:colId xmlns:a16="http://schemas.microsoft.com/office/drawing/2014/main" val="20002"/>
                    </a:ext>
                  </a:extLst>
                </a:gridCol>
              </a:tblGrid>
              <a:tr h="396126">
                <a:tc>
                  <a:txBody>
                    <a:bodyPr/>
                    <a:lstStyle/>
                    <a:p>
                      <a:r>
                        <a:rPr lang="en-US" sz="2800" dirty="0"/>
                        <a:t>Drug</a:t>
                      </a:r>
                    </a:p>
                  </a:txBody>
                  <a:tcPr marT="45667" marB="45667"/>
                </a:tc>
                <a:tc gridSpan="2">
                  <a:txBody>
                    <a:bodyPr/>
                    <a:lstStyle/>
                    <a:p>
                      <a:r>
                        <a:rPr lang="en-US" sz="2400" dirty="0"/>
                        <a:t>Metoclopramide, Domperidone</a:t>
                      </a:r>
                    </a:p>
                  </a:txBody>
                  <a:tcPr marT="45667" marB="45667"/>
                </a:tc>
                <a:tc hMerge="1">
                  <a:txBody>
                    <a:bodyPr/>
                    <a:lstStyle/>
                    <a:p>
                      <a:endParaRPr lang="en-US"/>
                    </a:p>
                  </a:txBody>
                  <a:tcPr/>
                </a:tc>
                <a:extLst>
                  <a:ext uri="{0D108BD9-81ED-4DB2-BD59-A6C34878D82A}">
                    <a16:rowId xmlns:a16="http://schemas.microsoft.com/office/drawing/2014/main" val="10000"/>
                  </a:ext>
                </a:extLst>
              </a:tr>
              <a:tr h="396126">
                <a:tc>
                  <a:txBody>
                    <a:bodyPr/>
                    <a:lstStyle/>
                    <a:p>
                      <a:r>
                        <a:rPr lang="en-US" sz="2800" b="1" dirty="0"/>
                        <a:t>Use</a:t>
                      </a:r>
                    </a:p>
                  </a:txBody>
                  <a:tcPr marT="45667" marB="45667"/>
                </a:tc>
                <a:tc gridSpan="2">
                  <a:txBody>
                    <a:bodyPr/>
                    <a:lstStyle/>
                    <a:p>
                      <a:r>
                        <a:rPr lang="en-US" sz="2400" dirty="0"/>
                        <a:t>Treatment of nausea and vomiting during migraines</a:t>
                      </a:r>
                    </a:p>
                  </a:txBody>
                  <a:tcPr marT="45667" marB="45667"/>
                </a:tc>
                <a:tc hMerge="1">
                  <a:txBody>
                    <a:bodyPr/>
                    <a:lstStyle/>
                    <a:p>
                      <a:endParaRPr lang="en-US"/>
                    </a:p>
                  </a:txBody>
                  <a:tcPr/>
                </a:tc>
                <a:extLst>
                  <a:ext uri="{0D108BD9-81ED-4DB2-BD59-A6C34878D82A}">
                    <a16:rowId xmlns:a16="http://schemas.microsoft.com/office/drawing/2014/main" val="10001"/>
                  </a:ext>
                </a:extLst>
              </a:tr>
              <a:tr h="645750">
                <a:tc>
                  <a:txBody>
                    <a:bodyPr/>
                    <a:lstStyle/>
                    <a:p>
                      <a:r>
                        <a:rPr lang="en-US" sz="2800" b="1" dirty="0"/>
                        <a:t>Benefit</a:t>
                      </a:r>
                    </a:p>
                  </a:txBody>
                  <a:tcPr marT="45667" marB="45667"/>
                </a:tc>
                <a:tc gridSpan="2">
                  <a:txBody>
                    <a:bodyPr/>
                    <a:lstStyle/>
                    <a:p>
                      <a:r>
                        <a:rPr lang="en-US" sz="2400" dirty="0"/>
                        <a:t>Can improve absorption of other medications</a:t>
                      </a:r>
                    </a:p>
                    <a:p>
                      <a:r>
                        <a:rPr lang="en-US" sz="2400" dirty="0"/>
                        <a:t>Can be combined with NSAIDs if a triptan cannot be used</a:t>
                      </a:r>
                    </a:p>
                  </a:txBody>
                  <a:tcPr marT="45667" marB="45667"/>
                </a:tc>
                <a:tc hMerge="1">
                  <a:txBody>
                    <a:bodyPr/>
                    <a:lstStyle/>
                    <a:p>
                      <a:endParaRPr lang="en-US"/>
                    </a:p>
                  </a:txBody>
                  <a:tcPr/>
                </a:tc>
                <a:extLst>
                  <a:ext uri="{0D108BD9-81ED-4DB2-BD59-A6C34878D82A}">
                    <a16:rowId xmlns:a16="http://schemas.microsoft.com/office/drawing/2014/main" val="10002"/>
                  </a:ext>
                </a:extLst>
              </a:tr>
              <a:tr h="1767016">
                <a:tc>
                  <a:txBody>
                    <a:bodyPr/>
                    <a:lstStyle/>
                    <a:p>
                      <a:r>
                        <a:rPr lang="en-US" sz="2800" b="1" dirty="0"/>
                        <a:t>Side Effects</a:t>
                      </a:r>
                    </a:p>
                  </a:txBody>
                  <a:tcPr marT="45667" marB="45667"/>
                </a:tc>
                <a:tc>
                  <a:txBody>
                    <a:bodyPr/>
                    <a:lstStyle/>
                    <a:p>
                      <a:pPr algn="l"/>
                      <a:r>
                        <a:rPr lang="en-US" sz="2400" u="sng" dirty="0"/>
                        <a:t>Domperidone:</a:t>
                      </a:r>
                    </a:p>
                    <a:p>
                      <a:pPr marL="285750" indent="-285750">
                        <a:buFont typeface="Arial" panose="020B0604020202020204" pitchFamily="34" charset="0"/>
                        <a:buChar char="•"/>
                      </a:pPr>
                      <a:r>
                        <a:rPr lang="en-US" sz="2400" dirty="0">
                          <a:solidFill>
                            <a:srgbClr val="00B0F0"/>
                          </a:solidFill>
                        </a:rPr>
                        <a:t>Production of breast milk</a:t>
                      </a:r>
                    </a:p>
                    <a:p>
                      <a:pPr marL="285750" indent="-285750">
                        <a:buFont typeface="Arial" panose="020B0604020202020204" pitchFamily="34" charset="0"/>
                        <a:buChar char="•"/>
                      </a:pPr>
                      <a:r>
                        <a:rPr lang="en-US" sz="2400" dirty="0">
                          <a:solidFill>
                            <a:srgbClr val="00B0F0"/>
                          </a:solidFill>
                        </a:rPr>
                        <a:t>Swelling of breast tissue in men</a:t>
                      </a:r>
                    </a:p>
                    <a:p>
                      <a:pPr marL="285750" indent="-285750">
                        <a:buFont typeface="Arial" panose="020B0604020202020204" pitchFamily="34" charset="0"/>
                        <a:buChar char="•"/>
                      </a:pPr>
                      <a:r>
                        <a:rPr lang="en-US" sz="2400" dirty="0">
                          <a:solidFill>
                            <a:srgbClr val="00B0F0"/>
                          </a:solidFill>
                        </a:rPr>
                        <a:t>Diarrhea, abdominal cramps</a:t>
                      </a:r>
                    </a:p>
                  </a:txBody>
                  <a:tcPr marT="45667" marB="4566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u="sng" dirty="0"/>
                        <a:t>Metoclopramide: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B050"/>
                          </a:solidFill>
                        </a:rPr>
                        <a:t>Sedation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B050"/>
                          </a:solidFill>
                        </a:rPr>
                        <a:t>Abnormal motor movements</a:t>
                      </a:r>
                      <a:endParaRPr lang="en-US" sz="2400" dirty="0"/>
                    </a:p>
                  </a:txBody>
                  <a:tcPr marT="45667" marB="45667"/>
                </a:tc>
                <a:extLst>
                  <a:ext uri="{0D108BD9-81ED-4DB2-BD59-A6C34878D82A}">
                    <a16:rowId xmlns:a16="http://schemas.microsoft.com/office/drawing/2014/main" val="10003"/>
                  </a:ext>
                </a:extLst>
              </a:tr>
              <a:tr h="914273">
                <a:tc>
                  <a:txBody>
                    <a:bodyPr/>
                    <a:lstStyle/>
                    <a:p>
                      <a:r>
                        <a:rPr lang="en-US" sz="2800" b="1" dirty="0"/>
                        <a:t>Contraindications</a:t>
                      </a:r>
                    </a:p>
                  </a:txBody>
                  <a:tcPr marT="45667" marB="45667"/>
                </a:tc>
                <a:tc>
                  <a:txBody>
                    <a:bodyPr/>
                    <a:lstStyle/>
                    <a:p>
                      <a:r>
                        <a:rPr lang="en-US" sz="2400" u="sng" dirty="0"/>
                        <a:t>Domperidone: </a:t>
                      </a:r>
                    </a:p>
                    <a:p>
                      <a:pPr marL="285750" indent="-285750">
                        <a:buFont typeface="Arial" panose="020B0604020202020204" pitchFamily="34" charset="0"/>
                        <a:buChar char="•"/>
                      </a:pPr>
                      <a:r>
                        <a:rPr lang="en-US" sz="2400" dirty="0">
                          <a:solidFill>
                            <a:srgbClr val="00B0F0"/>
                          </a:solidFill>
                        </a:rPr>
                        <a:t>Underlying heart disease</a:t>
                      </a:r>
                    </a:p>
                  </a:txBody>
                  <a:tcPr marT="45667" marB="45667"/>
                </a:tc>
                <a:tc>
                  <a:txBody>
                    <a:bodyPr/>
                    <a:lstStyle/>
                    <a:p>
                      <a:r>
                        <a:rPr lang="en-US" sz="2400" u="sng" dirty="0"/>
                        <a:t>Metoclopramide</a:t>
                      </a:r>
                    </a:p>
                    <a:p>
                      <a:pPr marL="285750" indent="-285750">
                        <a:buFont typeface="Arial" panose="020B0604020202020204" pitchFamily="34" charset="0"/>
                        <a:buChar char="•"/>
                      </a:pPr>
                      <a:r>
                        <a:rPr lang="en-US" sz="2400" dirty="0">
                          <a:solidFill>
                            <a:srgbClr val="00B050"/>
                          </a:solidFill>
                        </a:rPr>
                        <a:t>Epilepsy</a:t>
                      </a:r>
                    </a:p>
                    <a:p>
                      <a:pPr marL="285750" indent="-285750">
                        <a:buFont typeface="Arial" panose="020B0604020202020204" pitchFamily="34" charset="0"/>
                        <a:buChar char="•"/>
                      </a:pPr>
                      <a:r>
                        <a:rPr lang="en-US" sz="2400" dirty="0">
                          <a:solidFill>
                            <a:srgbClr val="00B050"/>
                          </a:solidFill>
                        </a:rPr>
                        <a:t>Gastrointestinal obstruction</a:t>
                      </a:r>
                    </a:p>
                  </a:txBody>
                  <a:tcPr marT="45667" marB="4566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86481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380D4D0-82A9-7F44-9165-69C80A879924}"/>
              </a:ext>
            </a:extLst>
          </p:cNvPr>
          <p:cNvSpPr>
            <a:spLocks noGrp="1"/>
          </p:cNvSpPr>
          <p:nvPr>
            <p:ph type="title"/>
          </p:nvPr>
        </p:nvSpPr>
        <p:spPr/>
        <p:txBody>
          <a:bodyPr/>
          <a:lstStyle/>
          <a:p>
            <a:r>
              <a:rPr lang="en-US" altLang="en-US" dirty="0">
                <a:ea typeface="ＭＳ Ｐゴシック" panose="020B0600070205080204" pitchFamily="34" charset="-128"/>
              </a:rPr>
              <a:t>FYI: Acute Treatment</a:t>
            </a:r>
          </a:p>
        </p:txBody>
      </p:sp>
      <p:sp>
        <p:nvSpPr>
          <p:cNvPr id="52226" name="Content Placeholder 2">
            <a:extLst>
              <a:ext uri="{FF2B5EF4-FFF2-40B4-BE49-F238E27FC236}">
                <a16:creationId xmlns:a16="http://schemas.microsoft.com/office/drawing/2014/main" id="{3FD31947-90A3-DC4F-8956-0F4C38B5990A}"/>
              </a:ext>
            </a:extLst>
          </p:cNvPr>
          <p:cNvSpPr>
            <a:spLocks noGrp="1"/>
          </p:cNvSpPr>
          <p:nvPr>
            <p:ph idx="1"/>
          </p:nvPr>
        </p:nvSpPr>
        <p:spPr>
          <a:xfrm>
            <a:off x="838199" y="1732521"/>
            <a:ext cx="10702159" cy="3392959"/>
          </a:xfrm>
        </p:spPr>
        <p:txBody>
          <a:bodyPr/>
          <a:lstStyle/>
          <a:p>
            <a:r>
              <a:rPr lang="en-US" altLang="en-US" dirty="0">
                <a:latin typeface="Calibri Light" panose="020F0302020204030204" pitchFamily="34" charset="0"/>
                <a:ea typeface="ＭＳ Ｐゴシック" panose="020B0600070205080204" pitchFamily="34" charset="-128"/>
              </a:rPr>
              <a:t>Initial treatment choice is based on severity of attack</a:t>
            </a:r>
          </a:p>
          <a:p>
            <a:r>
              <a:rPr lang="en-US" altLang="en-US" dirty="0">
                <a:latin typeface="Calibri Light" panose="020F0302020204030204" pitchFamily="34" charset="0"/>
                <a:ea typeface="ＭＳ Ｐゴシック" panose="020B0600070205080204" pitchFamily="34" charset="-128"/>
              </a:rPr>
              <a:t>Take medication at the </a:t>
            </a:r>
            <a:r>
              <a:rPr lang="en-US" altLang="en-US" u="sng" dirty="0">
                <a:latin typeface="Calibri Light" panose="020F0302020204030204" pitchFamily="34" charset="0"/>
                <a:ea typeface="ＭＳ Ｐゴシック" panose="020B0600070205080204" pitchFamily="34" charset="-128"/>
              </a:rPr>
              <a:t>earliest onset</a:t>
            </a:r>
            <a:r>
              <a:rPr lang="en-US" altLang="en-US" dirty="0">
                <a:latin typeface="Calibri Light" panose="020F0302020204030204" pitchFamily="34" charset="0"/>
                <a:ea typeface="ＭＳ Ｐゴシック" panose="020B0600070205080204" pitchFamily="34" charset="-128"/>
              </a:rPr>
              <a:t> of migraine attack to improve effectiveness</a:t>
            </a:r>
          </a:p>
          <a:p>
            <a:r>
              <a:rPr lang="en-US" altLang="en-US" dirty="0">
                <a:latin typeface="Calibri Light" panose="020F0302020204030204" pitchFamily="34" charset="0"/>
                <a:ea typeface="ＭＳ Ｐゴシック" panose="020B0600070205080204" pitchFamily="34" charset="-128"/>
              </a:rPr>
              <a:t>Trial and error</a:t>
            </a:r>
          </a:p>
          <a:p>
            <a:r>
              <a:rPr lang="en-US" altLang="en-US" dirty="0">
                <a:latin typeface="Calibri Light" panose="020F0302020204030204" pitchFamily="34" charset="0"/>
                <a:ea typeface="ＭＳ Ｐゴシック" panose="020B0600070205080204" pitchFamily="34" charset="-128"/>
              </a:rPr>
              <a:t>Severe nausea or vomiting during migraine: consider using anti-nausea medication or non-oral dosage form</a:t>
            </a:r>
          </a:p>
        </p:txBody>
      </p:sp>
    </p:spTree>
    <p:extLst>
      <p:ext uri="{BB962C8B-B14F-4D97-AF65-F5344CB8AC3E}">
        <p14:creationId xmlns:p14="http://schemas.microsoft.com/office/powerpoint/2010/main" val="273401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2A522FF8-35D9-AF40-9AAB-2CA4FADEFE26}"/>
              </a:ext>
            </a:extLst>
          </p:cNvPr>
          <p:cNvSpPr>
            <a:spLocks noGrp="1"/>
          </p:cNvSpPr>
          <p:nvPr>
            <p:ph type="title"/>
          </p:nvPr>
        </p:nvSpPr>
        <p:spPr>
          <a:xfrm>
            <a:off x="590843" y="274638"/>
            <a:ext cx="9940591" cy="1143000"/>
          </a:xfrm>
        </p:spPr>
        <p:txBody>
          <a:bodyPr/>
          <a:lstStyle/>
          <a:p>
            <a:r>
              <a:rPr lang="en-US" altLang="en-US" dirty="0">
                <a:ea typeface="ＭＳ Ｐゴシック" panose="020B0600070205080204" pitchFamily="34" charset="-128"/>
              </a:rPr>
              <a:t>Medication Overuse Headache (MOH) </a:t>
            </a:r>
          </a:p>
        </p:txBody>
      </p:sp>
      <p:sp>
        <p:nvSpPr>
          <p:cNvPr id="82946" name="Content Placeholder 2">
            <a:extLst>
              <a:ext uri="{FF2B5EF4-FFF2-40B4-BE49-F238E27FC236}">
                <a16:creationId xmlns:a16="http://schemas.microsoft.com/office/drawing/2014/main" id="{D48205FB-49B9-CD41-8CFF-980F124217E6}"/>
              </a:ext>
            </a:extLst>
          </p:cNvPr>
          <p:cNvSpPr>
            <a:spLocks noGrp="1"/>
          </p:cNvSpPr>
          <p:nvPr>
            <p:ph idx="1"/>
          </p:nvPr>
        </p:nvSpPr>
        <p:spPr>
          <a:xfrm>
            <a:off x="590843" y="1528949"/>
            <a:ext cx="11000935" cy="4525963"/>
          </a:xfrm>
        </p:spPr>
        <p:txBody>
          <a:bodyPr/>
          <a:lstStyle/>
          <a:p>
            <a:r>
              <a:rPr lang="en-CA" altLang="en-US" dirty="0">
                <a:latin typeface="Calibri Light" panose="020F0302020204030204" pitchFamily="34" charset="0"/>
                <a:ea typeface="ＭＳ Ｐゴシック" panose="020B0600070205080204" pitchFamily="34" charset="-128"/>
              </a:rPr>
              <a:t>Acute headache medications are beneficial in relieving headaches but may also worsen a pre-existing headache if taken too frequently</a:t>
            </a:r>
            <a:endParaRPr lang="en-US" altLang="en-US" dirty="0">
              <a:latin typeface="Calibri Light" panose="020F0302020204030204" pitchFamily="34" charset="0"/>
              <a:ea typeface="ＭＳ Ｐゴシック" panose="020B0600070205080204" pitchFamily="34" charset="-128"/>
            </a:endParaRPr>
          </a:p>
        </p:txBody>
      </p:sp>
      <p:pic>
        <p:nvPicPr>
          <p:cNvPr id="82947" name="Picture 1">
            <a:extLst>
              <a:ext uri="{FF2B5EF4-FFF2-40B4-BE49-F238E27FC236}">
                <a16:creationId xmlns:a16="http://schemas.microsoft.com/office/drawing/2014/main" id="{5734A204-F18B-404E-8D0C-33E305197900}"/>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3450984" y="2806460"/>
            <a:ext cx="4865077" cy="324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4C130C2-9963-84BD-049B-DF60B2841CB7}"/>
              </a:ext>
            </a:extLst>
          </p:cNvPr>
          <p:cNvSpPr txBox="1"/>
          <p:nvPr/>
        </p:nvSpPr>
        <p:spPr>
          <a:xfrm>
            <a:off x="11492980" y="6614617"/>
            <a:ext cx="4865077" cy="184666"/>
          </a:xfrm>
          <a:prstGeom prst="rect">
            <a:avLst/>
          </a:prstGeom>
          <a:noFill/>
        </p:spPr>
        <p:txBody>
          <a:bodyPr wrap="square" lIns="91440" tIns="45720" rIns="91440" bIns="45720" rtlCol="0" anchor="t">
            <a:spAutoFit/>
          </a:bodyPr>
          <a:lstStyle/>
          <a:p>
            <a:r>
              <a:rPr lang="en-US" sz="1000" dirty="0">
                <a:cs typeface="Calibri"/>
              </a:rPr>
              <a:t>Image 13</a:t>
            </a:r>
          </a:p>
        </p:txBody>
      </p:sp>
    </p:spTree>
    <p:extLst>
      <p:ext uri="{BB962C8B-B14F-4D97-AF65-F5344CB8AC3E}">
        <p14:creationId xmlns:p14="http://schemas.microsoft.com/office/powerpoint/2010/main" val="601680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C8FE0476-039E-D44F-B53E-B940464A69A0}"/>
              </a:ext>
            </a:extLst>
          </p:cNvPr>
          <p:cNvSpPr>
            <a:spLocks noGrp="1"/>
          </p:cNvSpPr>
          <p:nvPr>
            <p:ph type="title"/>
          </p:nvPr>
        </p:nvSpPr>
        <p:spPr/>
        <p:txBody>
          <a:bodyPr/>
          <a:lstStyle/>
          <a:p>
            <a:r>
              <a:rPr lang="en-US" altLang="en-US" dirty="0">
                <a:ea typeface="ＭＳ Ｐゴシック" panose="020B0600070205080204" pitchFamily="34" charset="-128"/>
              </a:rPr>
              <a:t>Review: Criteria for MOH</a:t>
            </a:r>
          </a:p>
        </p:txBody>
      </p:sp>
      <p:sp>
        <p:nvSpPr>
          <p:cNvPr id="84994" name="Content Placeholder 2">
            <a:extLst>
              <a:ext uri="{FF2B5EF4-FFF2-40B4-BE49-F238E27FC236}">
                <a16:creationId xmlns:a16="http://schemas.microsoft.com/office/drawing/2014/main" id="{2D7B92F3-406D-4C48-8811-49B88BC2D690}"/>
              </a:ext>
            </a:extLst>
          </p:cNvPr>
          <p:cNvSpPr>
            <a:spLocks noGrp="1"/>
          </p:cNvSpPr>
          <p:nvPr>
            <p:ph idx="1"/>
          </p:nvPr>
        </p:nvSpPr>
        <p:spPr/>
        <p:txBody>
          <a:bodyPr/>
          <a:lstStyle/>
          <a:p>
            <a:pPr>
              <a:buFont typeface="Wingdings" pitchFamily="2" charset="2"/>
              <a:buChar char="ü"/>
            </a:pPr>
            <a:r>
              <a:rPr lang="en-US" altLang="en-US" dirty="0">
                <a:latin typeface="Calibri Light" panose="020F0302020204030204" pitchFamily="34" charset="0"/>
                <a:ea typeface="ＭＳ Ｐゴシック" panose="020B0600070205080204" pitchFamily="34" charset="-128"/>
              </a:rPr>
              <a:t>Headache occurs </a:t>
            </a:r>
            <a:r>
              <a:rPr lang="en-US" altLang="en-US" dirty="0">
                <a:solidFill>
                  <a:srgbClr val="C00000"/>
                </a:solidFill>
                <a:latin typeface="Calibri Light" panose="020F0302020204030204" pitchFamily="34" charset="0"/>
                <a:ea typeface="ＭＳ Ｐゴシック" panose="020B0600070205080204" pitchFamily="34" charset="-128"/>
              </a:rPr>
              <a:t>≥ 15 days </a:t>
            </a:r>
            <a:r>
              <a:rPr lang="en-US" altLang="en-US" dirty="0">
                <a:latin typeface="Calibri Light" panose="020F0302020204030204" pitchFamily="34" charset="0"/>
                <a:ea typeface="ＭＳ Ｐゴシック" panose="020B0600070205080204" pitchFamily="34" charset="-128"/>
              </a:rPr>
              <a:t>per month</a:t>
            </a:r>
          </a:p>
          <a:p>
            <a:pPr>
              <a:buFont typeface="Wingdings" pitchFamily="2" charset="2"/>
              <a:buChar char="ü"/>
            </a:pPr>
            <a:r>
              <a:rPr lang="en-US" altLang="en-US" dirty="0">
                <a:latin typeface="Calibri Light" panose="020F0302020204030204" pitchFamily="34" charset="0"/>
                <a:ea typeface="ＭＳ Ｐゴシック" panose="020B0600070205080204" pitchFamily="34" charset="-128"/>
              </a:rPr>
              <a:t>Regular overuse for </a:t>
            </a:r>
            <a:r>
              <a:rPr lang="en-US" altLang="en-US" dirty="0">
                <a:solidFill>
                  <a:srgbClr val="C00000"/>
                </a:solidFill>
                <a:latin typeface="Calibri Light" panose="020F0302020204030204" pitchFamily="34" charset="0"/>
                <a:ea typeface="ＭＳ Ｐゴシック" panose="020B0600070205080204" pitchFamily="34" charset="-128"/>
              </a:rPr>
              <a:t>&gt;3 months </a:t>
            </a:r>
            <a:r>
              <a:rPr lang="en-US" altLang="en-US" dirty="0">
                <a:latin typeface="Calibri Light" panose="020F0302020204030204" pitchFamily="34" charset="0"/>
                <a:ea typeface="ＭＳ Ｐゴシック" panose="020B0600070205080204" pitchFamily="34" charset="-128"/>
              </a:rPr>
              <a:t>of one or more drugs used for acute and/or symptomatic treatment:</a:t>
            </a:r>
          </a:p>
          <a:p>
            <a:pPr lvl="1"/>
            <a:r>
              <a:rPr lang="en-US" altLang="en-US" b="1" dirty="0">
                <a:solidFill>
                  <a:schemeClr val="accent1"/>
                </a:solidFill>
                <a:latin typeface="Calibri Light" panose="020F0302020204030204" pitchFamily="34" charset="0"/>
                <a:ea typeface="ＭＳ Ｐゴシック" panose="020B0600070205080204" pitchFamily="34" charset="-128"/>
              </a:rPr>
              <a:t>&gt; 9 days/month</a:t>
            </a:r>
            <a:r>
              <a:rPr lang="en-US" altLang="en-US" dirty="0">
                <a:latin typeface="Calibri Light" panose="020F0302020204030204" pitchFamily="34" charset="0"/>
                <a:ea typeface="ＭＳ Ｐゴシック" panose="020B0600070205080204" pitchFamily="34" charset="-128"/>
              </a:rPr>
              <a:t>: triptans, DHE, opioids, barbiturates</a:t>
            </a:r>
          </a:p>
          <a:p>
            <a:pPr lvl="1"/>
            <a:r>
              <a:rPr lang="en-US" altLang="en-US" b="1" dirty="0">
                <a:solidFill>
                  <a:schemeClr val="accent1"/>
                </a:solidFill>
                <a:latin typeface="Calibri Light" panose="020F0302020204030204" pitchFamily="34" charset="0"/>
                <a:ea typeface="ＭＳ Ｐゴシック" panose="020B0600070205080204" pitchFamily="34" charset="-128"/>
              </a:rPr>
              <a:t>&gt; 14 days/month</a:t>
            </a:r>
            <a:r>
              <a:rPr lang="en-US" altLang="en-US" dirty="0">
                <a:latin typeface="Calibri Light" panose="020F0302020204030204" pitchFamily="34" charset="0"/>
                <a:ea typeface="ＭＳ Ｐゴシック" panose="020B0600070205080204" pitchFamily="34" charset="-128"/>
              </a:rPr>
              <a:t>: NSAIDs, acetaminophen</a:t>
            </a:r>
          </a:p>
          <a:p>
            <a:pPr>
              <a:buFont typeface="Wingdings" pitchFamily="2" charset="2"/>
              <a:buChar char="ü"/>
            </a:pPr>
            <a:r>
              <a:rPr lang="en-US" altLang="en-US" dirty="0">
                <a:latin typeface="Calibri Light" panose="020F0302020204030204" pitchFamily="34" charset="0"/>
                <a:ea typeface="ＭＳ Ｐゴシック" panose="020B0600070205080204" pitchFamily="34" charset="-128"/>
              </a:rPr>
              <a:t>Not better explained by another diagnosis</a:t>
            </a:r>
          </a:p>
        </p:txBody>
      </p:sp>
    </p:spTree>
    <p:extLst>
      <p:ext uri="{BB962C8B-B14F-4D97-AF65-F5344CB8AC3E}">
        <p14:creationId xmlns:p14="http://schemas.microsoft.com/office/powerpoint/2010/main" val="185333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88CEFCC4-A277-004F-9CE8-ECC2923B4A38}"/>
              </a:ext>
            </a:extLst>
          </p:cNvPr>
          <p:cNvSpPr>
            <a:spLocks noGrp="1"/>
          </p:cNvSpPr>
          <p:nvPr>
            <p:ph type="title"/>
          </p:nvPr>
        </p:nvSpPr>
        <p:spPr/>
        <p:txBody>
          <a:bodyPr/>
          <a:lstStyle/>
          <a:p>
            <a:r>
              <a:rPr lang="en-US" altLang="en-US" dirty="0">
                <a:ea typeface="ＭＳ Ｐゴシック" panose="020B0600070205080204" pitchFamily="34" charset="-128"/>
              </a:rPr>
              <a:t>MOH Treatment</a:t>
            </a:r>
          </a:p>
        </p:txBody>
      </p:sp>
      <p:pic>
        <p:nvPicPr>
          <p:cNvPr id="114692" name="Picture 7">
            <a:extLst>
              <a:ext uri="{FF2B5EF4-FFF2-40B4-BE49-F238E27FC236}">
                <a16:creationId xmlns:a16="http://schemas.microsoft.com/office/drawing/2014/main" id="{AD228B3F-7EAD-F346-AB54-DAF63F22A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1339850"/>
            <a:ext cx="72644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6E7AE54-EDE1-7724-57BB-720BA322DC70}"/>
              </a:ext>
            </a:extLst>
          </p:cNvPr>
          <p:cNvSpPr txBox="1"/>
          <p:nvPr/>
        </p:nvSpPr>
        <p:spPr>
          <a:xfrm>
            <a:off x="11527506" y="6610880"/>
            <a:ext cx="665567" cy="184666"/>
          </a:xfrm>
          <a:prstGeom prst="rect">
            <a:avLst/>
          </a:prstGeom>
          <a:noFill/>
        </p:spPr>
        <p:txBody>
          <a:bodyPr wrap="square" lIns="91440" tIns="45720" rIns="91440" bIns="45720" rtlCol="0" anchor="t">
            <a:spAutoFit/>
          </a:bodyPr>
          <a:lstStyle/>
          <a:p>
            <a:r>
              <a:rPr lang="en-US" sz="1000" dirty="0"/>
              <a:t>Image 14</a:t>
            </a:r>
            <a:endParaRPr lang="en-US" sz="1000" dirty="0">
              <a:cs typeface="Calibri"/>
            </a:endParaRPr>
          </a:p>
        </p:txBody>
      </p:sp>
    </p:spTree>
    <p:extLst>
      <p:ext uri="{BB962C8B-B14F-4D97-AF65-F5344CB8AC3E}">
        <p14:creationId xmlns:p14="http://schemas.microsoft.com/office/powerpoint/2010/main" val="3543571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a:extLst>
              <a:ext uri="{FF2B5EF4-FFF2-40B4-BE49-F238E27FC236}">
                <a16:creationId xmlns:a16="http://schemas.microsoft.com/office/drawing/2014/main" id="{179142C9-2D05-804E-ACA0-E5AC995C8D75}"/>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2376489" y="704057"/>
            <a:ext cx="74390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7A90733-1881-3341-5E57-ECE713AC0A6B}"/>
              </a:ext>
            </a:extLst>
          </p:cNvPr>
          <p:cNvSpPr txBox="1"/>
          <p:nvPr/>
        </p:nvSpPr>
        <p:spPr>
          <a:xfrm>
            <a:off x="11530731" y="6614049"/>
            <a:ext cx="7439025" cy="184666"/>
          </a:xfrm>
          <a:prstGeom prst="rect">
            <a:avLst/>
          </a:prstGeom>
          <a:noFill/>
        </p:spPr>
        <p:txBody>
          <a:bodyPr wrap="square" lIns="91440" tIns="45720" rIns="91440" bIns="45720" rtlCol="0" anchor="t">
            <a:spAutoFit/>
          </a:bodyPr>
          <a:lstStyle/>
          <a:p>
            <a:r>
              <a:rPr lang="en-US" sz="1000" dirty="0">
                <a:cs typeface="Calibri"/>
              </a:rPr>
              <a:t>Image 15</a:t>
            </a:r>
          </a:p>
        </p:txBody>
      </p:sp>
    </p:spTree>
    <p:extLst>
      <p:ext uri="{BB962C8B-B14F-4D97-AF65-F5344CB8AC3E}">
        <p14:creationId xmlns:p14="http://schemas.microsoft.com/office/powerpoint/2010/main" val="2353343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8A8FAD94-129C-0F46-823C-0264513DF89D}"/>
              </a:ext>
            </a:extLst>
          </p:cNvPr>
          <p:cNvSpPr>
            <a:spLocks noGrp="1"/>
          </p:cNvSpPr>
          <p:nvPr>
            <p:ph type="title"/>
          </p:nvPr>
        </p:nvSpPr>
        <p:spPr>
          <a:xfrm>
            <a:off x="756745" y="588401"/>
            <a:ext cx="9454055" cy="1143000"/>
          </a:xfrm>
        </p:spPr>
        <p:txBody>
          <a:bodyPr/>
          <a:lstStyle/>
          <a:p>
            <a:r>
              <a:rPr lang="en-US" altLang="en-US" dirty="0">
                <a:ea typeface="ＭＳ Ｐゴシック" panose="020B0600070205080204" pitchFamily="34" charset="-128"/>
              </a:rPr>
              <a:t>Preventative Treatment</a:t>
            </a:r>
          </a:p>
        </p:txBody>
      </p:sp>
      <p:sp>
        <p:nvSpPr>
          <p:cNvPr id="56322" name="Content Placeholder 2">
            <a:extLst>
              <a:ext uri="{FF2B5EF4-FFF2-40B4-BE49-F238E27FC236}">
                <a16:creationId xmlns:a16="http://schemas.microsoft.com/office/drawing/2014/main" id="{3924EBB9-23E0-9544-B405-92FE7E441131}"/>
              </a:ext>
            </a:extLst>
          </p:cNvPr>
          <p:cNvSpPr>
            <a:spLocks noGrp="1"/>
          </p:cNvSpPr>
          <p:nvPr>
            <p:ph idx="1"/>
          </p:nvPr>
        </p:nvSpPr>
        <p:spPr>
          <a:xfrm>
            <a:off x="756745" y="2499411"/>
            <a:ext cx="8229600" cy="1396314"/>
          </a:xfrm>
        </p:spPr>
        <p:txBody>
          <a:bodyPr vert="horz" lIns="91440" tIns="45720" rIns="91440" bIns="45720" rtlCol="0" anchor="t">
            <a:normAutofit/>
          </a:bodyPr>
          <a:lstStyle/>
          <a:p>
            <a:r>
              <a:rPr lang="en-US" altLang="en-US" dirty="0">
                <a:latin typeface="Calibri Light" panose="020F0302020204030204" pitchFamily="34" charset="0"/>
                <a:ea typeface="ＭＳ Ｐゴシック" panose="020B0600070205080204" pitchFamily="34" charset="-128"/>
              </a:rPr>
              <a:t>Optimize non-drug treatments first</a:t>
            </a:r>
          </a:p>
          <a:p>
            <a:r>
              <a:rPr lang="en-US" altLang="en-US" dirty="0">
                <a:latin typeface="Calibri Light"/>
                <a:ea typeface="ＭＳ Ｐゴシック"/>
                <a:cs typeface="Calibri Light"/>
              </a:rPr>
              <a:t>Several indications (patient specific)</a:t>
            </a:r>
            <a:endParaRPr lang="en-US" altLang="en-US" dirty="0">
              <a:latin typeface="Calibri Light" panose="020F0302020204030204" pitchFamily="34" charset="0"/>
              <a:ea typeface="ＭＳ Ｐゴシック" panose="020B0600070205080204" pitchFamily="34" charset="-128"/>
              <a:cs typeface="Calibri Light"/>
            </a:endParaRPr>
          </a:p>
        </p:txBody>
      </p:sp>
    </p:spTree>
    <p:extLst>
      <p:ext uri="{BB962C8B-B14F-4D97-AF65-F5344CB8AC3E}">
        <p14:creationId xmlns:p14="http://schemas.microsoft.com/office/powerpoint/2010/main" val="3796383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DF2ADAA7-BC5A-114A-8255-9A183ABB38E1}"/>
              </a:ext>
            </a:extLst>
          </p:cNvPr>
          <p:cNvSpPr>
            <a:spLocks noGrp="1"/>
          </p:cNvSpPr>
          <p:nvPr>
            <p:ph type="title"/>
          </p:nvPr>
        </p:nvSpPr>
        <p:spPr>
          <a:xfrm>
            <a:off x="709448" y="385849"/>
            <a:ext cx="9501352" cy="1143000"/>
          </a:xfrm>
        </p:spPr>
        <p:txBody>
          <a:bodyPr/>
          <a:lstStyle/>
          <a:p>
            <a:r>
              <a:rPr lang="en-US" altLang="en-US" dirty="0">
                <a:ea typeface="ＭＳ Ｐゴシック" panose="020B0600070205080204" pitchFamily="34" charset="-128"/>
              </a:rPr>
              <a:t>Goals of Preventative Treatment</a:t>
            </a:r>
          </a:p>
        </p:txBody>
      </p:sp>
      <p:sp>
        <p:nvSpPr>
          <p:cNvPr id="58370" name="Content Placeholder 2">
            <a:extLst>
              <a:ext uri="{FF2B5EF4-FFF2-40B4-BE49-F238E27FC236}">
                <a16:creationId xmlns:a16="http://schemas.microsoft.com/office/drawing/2014/main" id="{DE4E079F-D161-234C-B03F-AAAB7FB11686}"/>
              </a:ext>
            </a:extLst>
          </p:cNvPr>
          <p:cNvSpPr>
            <a:spLocks noGrp="1"/>
          </p:cNvSpPr>
          <p:nvPr>
            <p:ph idx="1"/>
          </p:nvPr>
        </p:nvSpPr>
        <p:spPr>
          <a:xfrm>
            <a:off x="709448" y="1875139"/>
            <a:ext cx="9501352" cy="2835876"/>
          </a:xfrm>
        </p:spPr>
        <p:txBody>
          <a:bodyPr/>
          <a:lstStyle/>
          <a:p>
            <a:pPr>
              <a:lnSpc>
                <a:spcPct val="80000"/>
              </a:lnSpc>
            </a:pPr>
            <a:r>
              <a:rPr lang="en-US" altLang="en-US" dirty="0">
                <a:latin typeface="Calibri Light" panose="020F0302020204030204" pitchFamily="34" charset="0"/>
                <a:ea typeface="ＭＳ Ｐゴシック" panose="020B0600070205080204" pitchFamily="34" charset="-128"/>
              </a:rPr>
              <a:t>Reduce the frequency, severity and duration of attacks</a:t>
            </a:r>
          </a:p>
          <a:p>
            <a:pPr>
              <a:lnSpc>
                <a:spcPct val="80000"/>
              </a:lnSpc>
            </a:pPr>
            <a:r>
              <a:rPr lang="en-US" altLang="en-US" dirty="0">
                <a:latin typeface="Calibri Light" panose="020F0302020204030204" pitchFamily="34" charset="0"/>
                <a:ea typeface="ＭＳ Ｐゴシック" panose="020B0600070205080204" pitchFamily="34" charset="-128"/>
              </a:rPr>
              <a:t>Improve the response to treatment of acute attacks</a:t>
            </a:r>
          </a:p>
          <a:p>
            <a:pPr>
              <a:lnSpc>
                <a:spcPct val="80000"/>
              </a:lnSpc>
            </a:pPr>
            <a:r>
              <a:rPr lang="en-US" altLang="en-US" dirty="0">
                <a:latin typeface="Calibri Light" panose="020F0302020204030204" pitchFamily="34" charset="0"/>
                <a:ea typeface="ＭＳ Ｐゴシック" panose="020B0600070205080204" pitchFamily="34" charset="-128"/>
              </a:rPr>
              <a:t>Improve function and reducing disability</a:t>
            </a:r>
          </a:p>
          <a:p>
            <a:pPr>
              <a:lnSpc>
                <a:spcPct val="80000"/>
              </a:lnSpc>
            </a:pPr>
            <a:r>
              <a:rPr lang="en-US" altLang="en-US" dirty="0">
                <a:latin typeface="Calibri Light" panose="020F0302020204030204" pitchFamily="34" charset="0"/>
                <a:ea typeface="ＭＳ Ｐゴシック" panose="020B0600070205080204" pitchFamily="34" charset="-128"/>
              </a:rPr>
              <a:t>Avoid medication overuse headache</a:t>
            </a:r>
          </a:p>
        </p:txBody>
      </p:sp>
    </p:spTree>
    <p:extLst>
      <p:ext uri="{BB962C8B-B14F-4D97-AF65-F5344CB8AC3E}">
        <p14:creationId xmlns:p14="http://schemas.microsoft.com/office/powerpoint/2010/main" val="4002686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643D5F73-C612-9B40-A141-BE650B1B0851}"/>
              </a:ext>
            </a:extLst>
          </p:cNvPr>
          <p:cNvSpPr>
            <a:spLocks noGrp="1"/>
          </p:cNvSpPr>
          <p:nvPr>
            <p:ph type="title"/>
          </p:nvPr>
        </p:nvSpPr>
        <p:spPr>
          <a:xfrm>
            <a:off x="599090" y="274638"/>
            <a:ext cx="9776810" cy="1143000"/>
          </a:xfrm>
        </p:spPr>
        <p:txBody>
          <a:bodyPr/>
          <a:lstStyle/>
          <a:p>
            <a:pPr algn="l"/>
            <a:r>
              <a:rPr lang="en-US" altLang="en-US" dirty="0">
                <a:ea typeface="ＭＳ Ｐゴシック" panose="020B0600070205080204" pitchFamily="34" charset="-128"/>
              </a:rPr>
              <a:t>Selection of Preventative Treatment</a:t>
            </a:r>
          </a:p>
        </p:txBody>
      </p:sp>
      <p:sp>
        <p:nvSpPr>
          <p:cNvPr id="59394" name="Content Placeholder 2">
            <a:extLst>
              <a:ext uri="{FF2B5EF4-FFF2-40B4-BE49-F238E27FC236}">
                <a16:creationId xmlns:a16="http://schemas.microsoft.com/office/drawing/2014/main" id="{1E272817-F915-584A-841D-05FFAD297817}"/>
              </a:ext>
            </a:extLst>
          </p:cNvPr>
          <p:cNvSpPr>
            <a:spLocks noGrp="1"/>
          </p:cNvSpPr>
          <p:nvPr>
            <p:ph idx="1"/>
          </p:nvPr>
        </p:nvSpPr>
        <p:spPr>
          <a:xfrm>
            <a:off x="693482" y="1983260"/>
            <a:ext cx="9776810" cy="1933832"/>
          </a:xfrm>
        </p:spPr>
        <p:txBody>
          <a:bodyPr/>
          <a:lstStyle/>
          <a:p>
            <a:pPr marL="514350" indent="-514350">
              <a:spcBef>
                <a:spcPct val="0"/>
              </a:spcBef>
              <a:buFont typeface="+mj-lt"/>
              <a:buAutoNum type="arabicPeriod"/>
            </a:pPr>
            <a:r>
              <a:rPr lang="en-US" altLang="en-US" dirty="0">
                <a:latin typeface="Calibri Light" panose="020F0302020204030204" pitchFamily="34" charset="0"/>
                <a:ea typeface="ＭＳ Ｐゴシック" panose="020B0600070205080204" pitchFamily="34" charset="-128"/>
              </a:rPr>
              <a:t>Efficacy of medication</a:t>
            </a:r>
          </a:p>
          <a:p>
            <a:pPr marL="514350" indent="-514350">
              <a:spcBef>
                <a:spcPct val="0"/>
              </a:spcBef>
              <a:buFont typeface="+mj-lt"/>
              <a:buAutoNum type="arabicPeriod"/>
            </a:pPr>
            <a:r>
              <a:rPr lang="en-US" altLang="en-US" dirty="0">
                <a:latin typeface="Calibri Light" panose="020F0302020204030204" pitchFamily="34" charset="0"/>
                <a:ea typeface="ＭＳ Ｐゴシック" panose="020B0600070205080204" pitchFamily="34" charset="-128"/>
              </a:rPr>
              <a:t>Side effects and contraindications </a:t>
            </a:r>
          </a:p>
          <a:p>
            <a:pPr marL="514350" indent="-514350">
              <a:spcBef>
                <a:spcPct val="0"/>
              </a:spcBef>
              <a:buFont typeface="+mj-lt"/>
              <a:buAutoNum type="arabicPeriod"/>
            </a:pPr>
            <a:r>
              <a:rPr lang="en-US" altLang="en-US" dirty="0">
                <a:latin typeface="Calibri Light" panose="020F0302020204030204" pitchFamily="34" charset="0"/>
                <a:ea typeface="ＭＳ Ｐゴシック" panose="020B0600070205080204" pitchFamily="34" charset="-128"/>
              </a:rPr>
              <a:t>Co-existing medical conditions and treatments </a:t>
            </a:r>
          </a:p>
        </p:txBody>
      </p:sp>
    </p:spTree>
    <p:extLst>
      <p:ext uri="{BB962C8B-B14F-4D97-AF65-F5344CB8AC3E}">
        <p14:creationId xmlns:p14="http://schemas.microsoft.com/office/powerpoint/2010/main" val="388082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A82ACCE4-F346-5444-B043-31768311617D}"/>
              </a:ext>
            </a:extLst>
          </p:cNvPr>
          <p:cNvSpPr>
            <a:spLocks noGrp="1"/>
          </p:cNvSpPr>
          <p:nvPr>
            <p:ph type="title"/>
          </p:nvPr>
        </p:nvSpPr>
        <p:spPr/>
        <p:txBody>
          <a:bodyPr/>
          <a:lstStyle/>
          <a:p>
            <a:r>
              <a:rPr lang="en-US" altLang="en-US" dirty="0"/>
              <a:t>Introduction</a:t>
            </a:r>
          </a:p>
        </p:txBody>
      </p:sp>
      <p:grpSp>
        <p:nvGrpSpPr>
          <p:cNvPr id="16386" name="Group 1">
            <a:extLst>
              <a:ext uri="{FF2B5EF4-FFF2-40B4-BE49-F238E27FC236}">
                <a16:creationId xmlns:a16="http://schemas.microsoft.com/office/drawing/2014/main" id="{F5E9DC00-0F95-7847-83A2-D0CDE6C64A8D}"/>
              </a:ext>
            </a:extLst>
          </p:cNvPr>
          <p:cNvGrpSpPr>
            <a:grpSpLocks/>
          </p:cNvGrpSpPr>
          <p:nvPr/>
        </p:nvGrpSpPr>
        <p:grpSpPr bwMode="auto">
          <a:xfrm>
            <a:off x="1516085" y="2716976"/>
            <a:ext cx="7793099" cy="2469657"/>
            <a:chOff x="633351" y="2705084"/>
            <a:chExt cx="7793099" cy="2469598"/>
          </a:xfrm>
        </p:grpSpPr>
        <p:sp>
          <p:nvSpPr>
            <p:cNvPr id="4" name="Right Arrow 3">
              <a:extLst>
                <a:ext uri="{FF2B5EF4-FFF2-40B4-BE49-F238E27FC236}">
                  <a16:creationId xmlns:a16="http://schemas.microsoft.com/office/drawing/2014/main" id="{7335F9CD-9DBF-FF4D-94EF-EA6DAB7B91C8}"/>
                </a:ext>
              </a:extLst>
            </p:cNvPr>
            <p:cNvSpPr/>
            <p:nvPr/>
          </p:nvSpPr>
          <p:spPr>
            <a:xfrm>
              <a:off x="717550" y="2705084"/>
              <a:ext cx="7708900" cy="723883"/>
            </a:xfrm>
            <a:prstGeom prst="rightArrow">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Arrow Connector 12">
              <a:extLst>
                <a:ext uri="{FF2B5EF4-FFF2-40B4-BE49-F238E27FC236}">
                  <a16:creationId xmlns:a16="http://schemas.microsoft.com/office/drawing/2014/main" id="{C03D62D9-704C-6147-ACCB-5BFA96AC1854}"/>
                </a:ext>
              </a:extLst>
            </p:cNvPr>
            <p:cNvCxnSpPr>
              <a:cxnSpLocks/>
            </p:cNvCxnSpPr>
            <p:nvPr/>
          </p:nvCxnSpPr>
          <p:spPr>
            <a:xfrm>
              <a:off x="947409" y="3232121"/>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1" name="TextBox 13">
              <a:extLst>
                <a:ext uri="{FF2B5EF4-FFF2-40B4-BE49-F238E27FC236}">
                  <a16:creationId xmlns:a16="http://schemas.microsoft.com/office/drawing/2014/main" id="{C5085764-6FC6-EC48-BC9B-064808B6E13E}"/>
                </a:ext>
              </a:extLst>
            </p:cNvPr>
            <p:cNvSpPr txBox="1">
              <a:spLocks noChangeArrowheads="1"/>
            </p:cNvSpPr>
            <p:nvPr/>
          </p:nvSpPr>
          <p:spPr bwMode="auto">
            <a:xfrm>
              <a:off x="633351" y="3811135"/>
              <a:ext cx="1533527" cy="132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t>Session 1 </a:t>
              </a:r>
            </a:p>
            <a:p>
              <a:pPr>
                <a:spcBef>
                  <a:spcPct val="0"/>
                </a:spcBef>
                <a:buFontTx/>
                <a:buNone/>
              </a:pPr>
              <a:r>
                <a:rPr lang="en-US" altLang="en-US" sz="1600" b="1" dirty="0">
                  <a:latin typeface="Calibri"/>
                  <a:ea typeface="MS PGothic"/>
                  <a:cs typeface="Calibri"/>
                </a:rPr>
                <a:t>(</a:t>
              </a:r>
              <a:r>
                <a:rPr lang="en-US" altLang="en-US" sz="1600" b="1" dirty="0">
                  <a:solidFill>
                    <a:srgbClr val="FF0000"/>
                  </a:solidFill>
                  <a:latin typeface="Calibri"/>
                  <a:ea typeface="MS PGothic"/>
                  <a:cs typeface="Calibri"/>
                </a:rPr>
                <a:t>DATE</a:t>
              </a:r>
              <a:r>
                <a:rPr lang="en-US" altLang="en-US" sz="1600" b="1" dirty="0">
                  <a:latin typeface="Calibri"/>
                  <a:ea typeface="MS PGothic"/>
                  <a:cs typeface="Calibri"/>
                </a:rPr>
                <a:t>)</a:t>
              </a:r>
            </a:p>
            <a:p>
              <a:pPr>
                <a:spcBef>
                  <a:spcPct val="0"/>
                </a:spcBef>
                <a:buNone/>
              </a:pPr>
              <a:r>
                <a:rPr lang="en-US" altLang="en-US" sz="1600" dirty="0">
                  <a:solidFill>
                    <a:srgbClr val="FF0000"/>
                  </a:solidFill>
                </a:rPr>
                <a:t> </a:t>
              </a:r>
            </a:p>
            <a:p>
              <a:pPr>
                <a:spcBef>
                  <a:spcPct val="0"/>
                </a:spcBef>
                <a:buFontTx/>
                <a:buNone/>
              </a:pPr>
              <a:endParaRPr lang="en-US" altLang="en-US" sz="1600" dirty="0"/>
            </a:p>
            <a:p>
              <a:pPr>
                <a:spcBef>
                  <a:spcPct val="0"/>
                </a:spcBef>
                <a:buFontTx/>
                <a:buNone/>
              </a:pPr>
              <a:r>
                <a:rPr lang="en-US" altLang="en-US" sz="1600" dirty="0"/>
                <a:t>[60 mins]</a:t>
              </a:r>
            </a:p>
          </p:txBody>
        </p:sp>
        <p:cxnSp>
          <p:nvCxnSpPr>
            <p:cNvPr id="15" name="Straight Arrow Connector 14">
              <a:extLst>
                <a:ext uri="{FF2B5EF4-FFF2-40B4-BE49-F238E27FC236}">
                  <a16:creationId xmlns:a16="http://schemas.microsoft.com/office/drawing/2014/main" id="{0F2B075A-FB4E-2148-983B-05648ECB8717}"/>
                </a:ext>
              </a:extLst>
            </p:cNvPr>
            <p:cNvCxnSpPr>
              <a:cxnSpLocks/>
            </p:cNvCxnSpPr>
            <p:nvPr/>
          </p:nvCxnSpPr>
          <p:spPr>
            <a:xfrm>
              <a:off x="3772601"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3" name="TextBox 15">
              <a:extLst>
                <a:ext uri="{FF2B5EF4-FFF2-40B4-BE49-F238E27FC236}">
                  <a16:creationId xmlns:a16="http://schemas.microsoft.com/office/drawing/2014/main" id="{3BB50974-E837-064B-87E8-237AE6CDD016}"/>
                </a:ext>
              </a:extLst>
            </p:cNvPr>
            <p:cNvSpPr txBox="1">
              <a:spLocks noChangeArrowheads="1"/>
            </p:cNvSpPr>
            <p:nvPr/>
          </p:nvSpPr>
          <p:spPr bwMode="auto">
            <a:xfrm>
              <a:off x="3302639" y="3851275"/>
              <a:ext cx="1776037" cy="132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t>Session 2</a:t>
              </a:r>
            </a:p>
            <a:p>
              <a:pPr>
                <a:spcBef>
                  <a:spcPct val="0"/>
                </a:spcBef>
                <a:buFontTx/>
                <a:buNone/>
              </a:pPr>
              <a:r>
                <a:rPr lang="en-US" altLang="en-US" sz="1600" b="1" dirty="0">
                  <a:latin typeface="Calibri"/>
                  <a:ea typeface="MS PGothic"/>
                  <a:cs typeface="Calibri"/>
                </a:rPr>
                <a:t>(</a:t>
              </a:r>
              <a:r>
                <a:rPr lang="en-US" altLang="en-US" sz="1600" b="1" dirty="0">
                  <a:solidFill>
                    <a:srgbClr val="FF0000"/>
                  </a:solidFill>
                  <a:latin typeface="Calibri"/>
                  <a:ea typeface="MS PGothic"/>
                  <a:cs typeface="Calibri"/>
                </a:rPr>
                <a:t>DATE</a:t>
              </a:r>
              <a:r>
                <a:rPr lang="en-US" altLang="en-US" sz="1600" b="1" dirty="0">
                  <a:latin typeface="Calibri"/>
                  <a:ea typeface="MS PGothic"/>
                  <a:cs typeface="Calibri"/>
                </a:rPr>
                <a:t>)</a:t>
              </a:r>
            </a:p>
            <a:p>
              <a:pPr>
                <a:spcBef>
                  <a:spcPct val="0"/>
                </a:spcBef>
                <a:buFontTx/>
                <a:buNone/>
              </a:pPr>
              <a:endParaRPr lang="en-US" altLang="en-US" sz="1600" dirty="0"/>
            </a:p>
            <a:p>
              <a:pPr>
                <a:spcBef>
                  <a:spcPct val="0"/>
                </a:spcBef>
                <a:buFontTx/>
                <a:buNone/>
              </a:pPr>
              <a:endParaRPr lang="en-US" altLang="en-US" sz="1600" dirty="0"/>
            </a:p>
            <a:p>
              <a:pPr>
                <a:spcBef>
                  <a:spcPct val="0"/>
                </a:spcBef>
                <a:buFontTx/>
                <a:buNone/>
              </a:pPr>
              <a:r>
                <a:rPr lang="en-US" altLang="en-US" sz="1600" dirty="0"/>
                <a:t>[60 mins]</a:t>
              </a:r>
            </a:p>
          </p:txBody>
        </p:sp>
        <p:cxnSp>
          <p:nvCxnSpPr>
            <p:cNvPr id="17" name="Straight Arrow Connector 16">
              <a:extLst>
                <a:ext uri="{FF2B5EF4-FFF2-40B4-BE49-F238E27FC236}">
                  <a16:creationId xmlns:a16="http://schemas.microsoft.com/office/drawing/2014/main" id="{4E7D1633-A706-7E4B-B4CF-4BD88FF8C93C}"/>
                </a:ext>
              </a:extLst>
            </p:cNvPr>
            <p:cNvCxnSpPr>
              <a:cxnSpLocks/>
            </p:cNvCxnSpPr>
            <p:nvPr/>
          </p:nvCxnSpPr>
          <p:spPr>
            <a:xfrm>
              <a:off x="6423747"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5" name="TextBox 17">
              <a:extLst>
                <a:ext uri="{FF2B5EF4-FFF2-40B4-BE49-F238E27FC236}">
                  <a16:creationId xmlns:a16="http://schemas.microsoft.com/office/drawing/2014/main" id="{B26B66D6-4775-C14A-9520-FB884765F902}"/>
                </a:ext>
              </a:extLst>
            </p:cNvPr>
            <p:cNvSpPr txBox="1">
              <a:spLocks noChangeArrowheads="1"/>
            </p:cNvSpPr>
            <p:nvPr/>
          </p:nvSpPr>
          <p:spPr bwMode="auto">
            <a:xfrm>
              <a:off x="5937271" y="3851275"/>
              <a:ext cx="1550987" cy="132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t>Session 3</a:t>
              </a:r>
            </a:p>
            <a:p>
              <a:pPr>
                <a:spcBef>
                  <a:spcPct val="0"/>
                </a:spcBef>
                <a:buFontTx/>
                <a:buNone/>
              </a:pPr>
              <a:r>
                <a:rPr lang="en-US" altLang="en-US" sz="1600" b="1" dirty="0">
                  <a:solidFill>
                    <a:srgbClr val="000000"/>
                  </a:solidFill>
                  <a:latin typeface="Calibri"/>
                  <a:ea typeface="MS PGothic"/>
                  <a:cs typeface="Calibri"/>
                </a:rPr>
                <a:t>(</a:t>
              </a:r>
              <a:r>
                <a:rPr lang="en-US" altLang="en-US" sz="1600" b="1" dirty="0">
                  <a:solidFill>
                    <a:srgbClr val="FF0000"/>
                  </a:solidFill>
                  <a:latin typeface="Calibri"/>
                  <a:ea typeface="MS PGothic"/>
                  <a:cs typeface="Calibri"/>
                </a:rPr>
                <a:t>DATE</a:t>
              </a:r>
              <a:r>
                <a:rPr lang="en-US" altLang="en-US" sz="1600" b="1" dirty="0">
                  <a:solidFill>
                    <a:srgbClr val="000000"/>
                  </a:solidFill>
                  <a:latin typeface="Calibri"/>
                  <a:ea typeface="MS PGothic"/>
                  <a:cs typeface="Calibri"/>
                </a:rPr>
                <a:t>)</a:t>
              </a:r>
              <a:endParaRPr lang="en-US" altLang="en-US" sz="1600" b="1" dirty="0">
                <a:solidFill>
                  <a:srgbClr val="000000"/>
                </a:solidFill>
                <a:cs typeface="Calibri"/>
              </a:endParaRPr>
            </a:p>
            <a:p>
              <a:pPr>
                <a:spcBef>
                  <a:spcPct val="0"/>
                </a:spcBef>
                <a:buFontTx/>
                <a:buNone/>
              </a:pPr>
              <a:endParaRPr lang="en-US" altLang="en-US" sz="1600" dirty="0">
                <a:solidFill>
                  <a:schemeClr val="tx2"/>
                </a:solidFill>
              </a:endParaRPr>
            </a:p>
            <a:p>
              <a:pPr>
                <a:spcBef>
                  <a:spcPct val="0"/>
                </a:spcBef>
                <a:buFontTx/>
                <a:buNone/>
              </a:pPr>
              <a:endParaRPr lang="en-US" altLang="en-US" sz="1600" dirty="0"/>
            </a:p>
            <a:p>
              <a:pPr>
                <a:spcBef>
                  <a:spcPct val="0"/>
                </a:spcBef>
                <a:buFontTx/>
                <a:buNone/>
              </a:pPr>
              <a:r>
                <a:rPr lang="en-US" altLang="en-US" sz="1600" dirty="0"/>
                <a:t>[60 mins]</a:t>
              </a:r>
            </a:p>
          </p:txBody>
        </p:sp>
      </p:grpSp>
      <p:sp>
        <p:nvSpPr>
          <p:cNvPr id="2" name="TextBox 1">
            <a:extLst>
              <a:ext uri="{FF2B5EF4-FFF2-40B4-BE49-F238E27FC236}">
                <a16:creationId xmlns:a16="http://schemas.microsoft.com/office/drawing/2014/main" id="{057B0F7A-3335-81AA-C224-AEF5FE5F2C6E}"/>
              </a:ext>
            </a:extLst>
          </p:cNvPr>
          <p:cNvSpPr txBox="1"/>
          <p:nvPr/>
        </p:nvSpPr>
        <p:spPr>
          <a:xfrm>
            <a:off x="9392311" y="2540317"/>
            <a:ext cx="2114875" cy="623248"/>
          </a:xfrm>
          <a:prstGeom prst="rect">
            <a:avLst/>
          </a:prstGeom>
          <a:noFill/>
        </p:spPr>
        <p:txBody>
          <a:bodyPr wrap="square" lIns="91440" tIns="45720" rIns="91440" bIns="45720" rtlCol="0" anchor="t">
            <a:spAutoFit/>
          </a:bodyPr>
          <a:lstStyle/>
          <a:p>
            <a:r>
              <a:rPr lang="en-US" sz="1600" b="1" dirty="0"/>
              <a:t>Future option: </a:t>
            </a:r>
          </a:p>
          <a:p>
            <a:r>
              <a:rPr lang="en-US" sz="1600" dirty="0"/>
              <a:t>1:1 appointments with a pharmacist at [</a:t>
            </a:r>
            <a:r>
              <a:rPr lang="en-US" sz="1600" b="1" dirty="0">
                <a:solidFill>
                  <a:srgbClr val="FF0000"/>
                </a:solidFill>
              </a:rPr>
              <a:t>CLINIC</a:t>
            </a:r>
            <a:r>
              <a:rPr lang="en-US" sz="1600" dirty="0"/>
              <a:t>]</a:t>
            </a:r>
            <a:endParaRPr lang="en-US" sz="1600" dirty="0">
              <a:cs typeface="Calibri"/>
            </a:endParaRPr>
          </a:p>
        </p:txBody>
      </p:sp>
      <p:sp>
        <p:nvSpPr>
          <p:cNvPr id="6" name="Rounded Rectangle 5">
            <a:extLst>
              <a:ext uri="{FF2B5EF4-FFF2-40B4-BE49-F238E27FC236}">
                <a16:creationId xmlns:a16="http://schemas.microsoft.com/office/drawing/2014/main" id="{2F6EDC2E-CFD1-FCF6-DFA6-874C72D520AD}"/>
              </a:ext>
            </a:extLst>
          </p:cNvPr>
          <p:cNvSpPr/>
          <p:nvPr/>
        </p:nvSpPr>
        <p:spPr>
          <a:xfrm>
            <a:off x="3930732" y="3539301"/>
            <a:ext cx="1900052" cy="19893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615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B016AD47-403B-9748-AE21-78F3E696A901}"/>
              </a:ext>
            </a:extLst>
          </p:cNvPr>
          <p:cNvSpPr>
            <a:spLocks noGrp="1"/>
          </p:cNvSpPr>
          <p:nvPr>
            <p:ph type="title"/>
          </p:nvPr>
        </p:nvSpPr>
        <p:spPr/>
        <p:txBody>
          <a:bodyPr/>
          <a:lstStyle/>
          <a:p>
            <a:r>
              <a:rPr lang="en-US" altLang="en-US" dirty="0">
                <a:ea typeface="ＭＳ Ｐゴシック" panose="020B0600070205080204" pitchFamily="34" charset="-128"/>
              </a:rPr>
              <a:t>FYI: Preventative Treatment</a:t>
            </a:r>
          </a:p>
        </p:txBody>
      </p:sp>
      <p:sp>
        <p:nvSpPr>
          <p:cNvPr id="61442" name="Content Placeholder 2">
            <a:extLst>
              <a:ext uri="{FF2B5EF4-FFF2-40B4-BE49-F238E27FC236}">
                <a16:creationId xmlns:a16="http://schemas.microsoft.com/office/drawing/2014/main" id="{D1348125-2EC5-C640-BE96-7759BC695EF3}"/>
              </a:ext>
            </a:extLst>
          </p:cNvPr>
          <p:cNvSpPr>
            <a:spLocks noGrp="1"/>
          </p:cNvSpPr>
          <p:nvPr>
            <p:ph idx="1"/>
          </p:nvPr>
        </p:nvSpPr>
        <p:spPr>
          <a:xfrm>
            <a:off x="838200" y="1417638"/>
            <a:ext cx="9372600" cy="4525962"/>
          </a:xfrm>
        </p:spPr>
        <p:txBody>
          <a:bodyPr/>
          <a:lstStyle/>
          <a:p>
            <a:endParaRPr lang="en-US" altLang="en-US" dirty="0">
              <a:latin typeface="Calibri Light" panose="020F0302020204030204" pitchFamily="34" charset="0"/>
              <a:ea typeface="ＭＳ Ｐゴシック" panose="020B0600070205080204" pitchFamily="34" charset="-128"/>
            </a:endParaRPr>
          </a:p>
          <a:p>
            <a:r>
              <a:rPr lang="en-US" altLang="en-US" dirty="0">
                <a:latin typeface="Calibri Light" panose="020F0302020204030204" pitchFamily="34" charset="0"/>
                <a:ea typeface="ＭＳ Ｐゴシック" panose="020B0600070205080204" pitchFamily="34" charset="-128"/>
              </a:rPr>
              <a:t>Typically considered effective if medication can reduce migraine attack frequency by </a:t>
            </a:r>
            <a:r>
              <a:rPr lang="en-US" altLang="en-US" dirty="0">
                <a:solidFill>
                  <a:srgbClr val="C00000"/>
                </a:solidFill>
                <a:latin typeface="Calibri Light" panose="020F0302020204030204" pitchFamily="34" charset="0"/>
                <a:ea typeface="ＭＳ Ｐゴシック" panose="020B0600070205080204" pitchFamily="34" charset="-128"/>
              </a:rPr>
              <a:t>50%</a:t>
            </a:r>
            <a:endParaRPr lang="en-US" altLang="en-US" b="1" dirty="0">
              <a:solidFill>
                <a:srgbClr val="C00000"/>
              </a:solidFill>
              <a:latin typeface="Calibri Light" panose="020F0302020204030204" pitchFamily="34" charset="0"/>
              <a:ea typeface="ＭＳ Ｐゴシック" panose="020B0600070205080204" pitchFamily="34" charset="-128"/>
            </a:endParaRPr>
          </a:p>
          <a:p>
            <a:pPr lvl="1"/>
            <a:r>
              <a:rPr lang="en-US" altLang="en-US" b="1" dirty="0">
                <a:latin typeface="Calibri Light" panose="020F0302020204030204" pitchFamily="34" charset="0"/>
                <a:ea typeface="ＭＳ Ｐゴシック" panose="020B0600070205080204" pitchFamily="34" charset="-128"/>
              </a:rPr>
              <a:t>Often reduce severity and acute medications work better</a:t>
            </a:r>
          </a:p>
          <a:p>
            <a:endParaRPr lang="en-US" altLang="en-US" dirty="0">
              <a:latin typeface="Calibri Light" panose="020F0302020204030204" pitchFamily="34" charset="0"/>
              <a:ea typeface="ＭＳ Ｐゴシック" panose="020B0600070205080204" pitchFamily="34" charset="-128"/>
            </a:endParaRPr>
          </a:p>
          <a:p>
            <a:endParaRPr lang="en-US" altLang="en-US" dirty="0">
              <a:latin typeface="Calibri Light" panose="020F03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869669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5A2E29E-D7E9-D649-87B0-D1246319EBA8}"/>
              </a:ext>
            </a:extLst>
          </p:cNvPr>
          <p:cNvSpPr>
            <a:spLocks noGrp="1"/>
          </p:cNvSpPr>
          <p:nvPr>
            <p:ph type="title"/>
          </p:nvPr>
        </p:nvSpPr>
        <p:spPr/>
        <p:txBody>
          <a:bodyPr/>
          <a:lstStyle/>
          <a:p>
            <a:r>
              <a:rPr lang="en-US" altLang="en-US" dirty="0">
                <a:ea typeface="ＭＳ Ｐゴシック" panose="020B0600070205080204" pitchFamily="34" charset="-128"/>
              </a:rPr>
              <a:t>Beta-Blockers</a:t>
            </a:r>
          </a:p>
        </p:txBody>
      </p:sp>
      <p:graphicFrame>
        <p:nvGraphicFramePr>
          <p:cNvPr id="3" name="Content Placeholder 2">
            <a:extLst>
              <a:ext uri="{FF2B5EF4-FFF2-40B4-BE49-F238E27FC236}">
                <a16:creationId xmlns:a16="http://schemas.microsoft.com/office/drawing/2014/main" id="{B03DBB2A-5FB2-184E-8A0B-44BB6A18AEF8}"/>
              </a:ext>
            </a:extLst>
          </p:cNvPr>
          <p:cNvGraphicFramePr>
            <a:graphicFrameLocks noGrp="1"/>
          </p:cNvGraphicFramePr>
          <p:nvPr>
            <p:ph idx="1"/>
            <p:extLst>
              <p:ext uri="{D42A27DB-BD31-4B8C-83A1-F6EECF244321}">
                <p14:modId xmlns:p14="http://schemas.microsoft.com/office/powerpoint/2010/main" val="3355176705"/>
              </p:ext>
            </p:extLst>
          </p:nvPr>
        </p:nvGraphicFramePr>
        <p:xfrm>
          <a:off x="809134" y="1610412"/>
          <a:ext cx="10700594" cy="4667945"/>
        </p:xfrm>
        <a:graphic>
          <a:graphicData uri="http://schemas.openxmlformats.org/drawingml/2006/table">
            <a:tbl>
              <a:tblPr firstRow="1" bandRow="1">
                <a:tableStyleId>{912C8C85-51F0-491E-9774-3900AFEF0FD7}</a:tableStyleId>
              </a:tblPr>
              <a:tblGrid>
                <a:gridCol w="3390129">
                  <a:extLst>
                    <a:ext uri="{9D8B030D-6E8A-4147-A177-3AD203B41FA5}">
                      <a16:colId xmlns:a16="http://schemas.microsoft.com/office/drawing/2014/main" val="20000"/>
                    </a:ext>
                  </a:extLst>
                </a:gridCol>
                <a:gridCol w="7310465">
                  <a:extLst>
                    <a:ext uri="{9D8B030D-6E8A-4147-A177-3AD203B41FA5}">
                      <a16:colId xmlns:a16="http://schemas.microsoft.com/office/drawing/2014/main" val="20001"/>
                    </a:ext>
                  </a:extLst>
                </a:gridCol>
              </a:tblGrid>
              <a:tr h="621138">
                <a:tc>
                  <a:txBody>
                    <a:bodyPr/>
                    <a:lstStyle/>
                    <a:p>
                      <a:r>
                        <a:rPr lang="en-US" sz="2800" dirty="0"/>
                        <a:t>Drug</a:t>
                      </a:r>
                    </a:p>
                  </a:txBody>
                  <a:tcPr marT="45723" marB="45723"/>
                </a:tc>
                <a:tc>
                  <a:txBody>
                    <a:bodyPr/>
                    <a:lstStyle/>
                    <a:p>
                      <a:r>
                        <a:rPr lang="en-US" sz="2800" dirty="0"/>
                        <a:t>Propranolol,</a:t>
                      </a:r>
                      <a:r>
                        <a:rPr lang="en-US" sz="2800" baseline="0" dirty="0"/>
                        <a:t> Metoprolol, Timolol</a:t>
                      </a:r>
                      <a:endParaRPr lang="en-US" sz="2800" dirty="0"/>
                    </a:p>
                  </a:txBody>
                  <a:tcPr marT="45723" marB="45723"/>
                </a:tc>
                <a:extLst>
                  <a:ext uri="{0D108BD9-81ED-4DB2-BD59-A6C34878D82A}">
                    <a16:rowId xmlns:a16="http://schemas.microsoft.com/office/drawing/2014/main" val="10000"/>
                  </a:ext>
                </a:extLst>
              </a:tr>
              <a:tr h="1788123">
                <a:tc>
                  <a:txBody>
                    <a:bodyPr/>
                    <a:lstStyle/>
                    <a:p>
                      <a:r>
                        <a:rPr lang="en-US" sz="2800" dirty="0"/>
                        <a:t>Other Uses</a:t>
                      </a:r>
                      <a:endParaRPr lang="en-US" sz="2800" b="1" dirty="0"/>
                    </a:p>
                  </a:txBody>
                  <a:tcPr marT="45723" marB="45723"/>
                </a:tc>
                <a:tc>
                  <a:txBody>
                    <a:bodyPr/>
                    <a:lstStyle/>
                    <a:p>
                      <a:r>
                        <a:rPr lang="en-US" sz="2800" dirty="0"/>
                        <a:t>Heart disease</a:t>
                      </a:r>
                    </a:p>
                    <a:p>
                      <a:r>
                        <a:rPr lang="en-US" sz="2800" dirty="0"/>
                        <a:t>High blood pressure</a:t>
                      </a:r>
                    </a:p>
                    <a:p>
                      <a:r>
                        <a:rPr lang="en-US" sz="2800" dirty="0"/>
                        <a:t>Atrial fibrillation</a:t>
                      </a:r>
                    </a:p>
                  </a:txBody>
                  <a:tcPr marT="45723" marB="45723"/>
                </a:tc>
                <a:extLst>
                  <a:ext uri="{0D108BD9-81ED-4DB2-BD59-A6C34878D82A}">
                    <a16:rowId xmlns:a16="http://schemas.microsoft.com/office/drawing/2014/main" val="10001"/>
                  </a:ext>
                </a:extLst>
              </a:tr>
              <a:tr h="1129342">
                <a:tc>
                  <a:txBody>
                    <a:bodyPr/>
                    <a:lstStyle/>
                    <a:p>
                      <a:r>
                        <a:rPr lang="en-US" sz="2800" dirty="0"/>
                        <a:t>Side Effects</a:t>
                      </a:r>
                      <a:endParaRPr lang="en-US" sz="2800" b="1" dirty="0"/>
                    </a:p>
                  </a:txBody>
                  <a:tcPr marT="45723" marB="45723"/>
                </a:tc>
                <a:tc>
                  <a:txBody>
                    <a:bodyPr/>
                    <a:lstStyle/>
                    <a:p>
                      <a:r>
                        <a:rPr lang="en-US" sz="2800" dirty="0"/>
                        <a:t>Fatigue</a:t>
                      </a:r>
                      <a:r>
                        <a:rPr lang="en-US" sz="2800" baseline="0" dirty="0"/>
                        <a:t>, low blood pressure, cold extremities, slow heart rate, depression</a:t>
                      </a:r>
                      <a:endParaRPr lang="en-US" sz="2800" dirty="0"/>
                    </a:p>
                  </a:txBody>
                  <a:tcPr marT="45723" marB="45723"/>
                </a:tc>
                <a:extLst>
                  <a:ext uri="{0D108BD9-81ED-4DB2-BD59-A6C34878D82A}">
                    <a16:rowId xmlns:a16="http://schemas.microsoft.com/office/drawing/2014/main" val="10002"/>
                  </a:ext>
                </a:extLst>
              </a:tr>
              <a:tr h="1129342">
                <a:tc>
                  <a:txBody>
                    <a:bodyPr/>
                    <a:lstStyle/>
                    <a:p>
                      <a:r>
                        <a:rPr lang="en-US" sz="2800" dirty="0"/>
                        <a:t>Contraindications</a:t>
                      </a:r>
                      <a:endParaRPr lang="en-US" sz="2800" b="1" dirty="0"/>
                    </a:p>
                  </a:txBody>
                  <a:tcPr marT="45723" marB="45723"/>
                </a:tc>
                <a:tc>
                  <a:txBody>
                    <a:bodyPr/>
                    <a:lstStyle/>
                    <a:p>
                      <a:r>
                        <a:rPr lang="en-US" sz="2800" dirty="0"/>
                        <a:t>Asthma, slow heart rate, peripheral vascular disease</a:t>
                      </a:r>
                    </a:p>
                  </a:txBody>
                  <a:tcPr marT="45723" marB="457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4075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853C1DA2-CFD5-6343-9260-D693FE7EBA7A}"/>
              </a:ext>
            </a:extLst>
          </p:cNvPr>
          <p:cNvSpPr>
            <a:spLocks noGrp="1"/>
          </p:cNvSpPr>
          <p:nvPr>
            <p:ph type="title"/>
          </p:nvPr>
        </p:nvSpPr>
        <p:spPr/>
        <p:txBody>
          <a:bodyPr/>
          <a:lstStyle/>
          <a:p>
            <a:r>
              <a:rPr lang="en-US" altLang="en-US" dirty="0">
                <a:ea typeface="ＭＳ Ｐゴシック" panose="020B0600070205080204" pitchFamily="34" charset="-128"/>
              </a:rPr>
              <a:t>Tricyclic Antidepressants</a:t>
            </a:r>
          </a:p>
        </p:txBody>
      </p:sp>
      <p:graphicFrame>
        <p:nvGraphicFramePr>
          <p:cNvPr id="2" name="Content Placeholder 1">
            <a:extLst>
              <a:ext uri="{FF2B5EF4-FFF2-40B4-BE49-F238E27FC236}">
                <a16:creationId xmlns:a16="http://schemas.microsoft.com/office/drawing/2014/main" id="{3A285F21-85F0-8A45-B412-9CCF018EA260}"/>
              </a:ext>
            </a:extLst>
          </p:cNvPr>
          <p:cNvGraphicFramePr>
            <a:graphicFrameLocks noGrp="1"/>
          </p:cNvGraphicFramePr>
          <p:nvPr>
            <p:ph idx="1"/>
            <p:extLst>
              <p:ext uri="{D42A27DB-BD31-4B8C-83A1-F6EECF244321}">
                <p14:modId xmlns:p14="http://schemas.microsoft.com/office/powerpoint/2010/main" val="2483739229"/>
              </p:ext>
            </p:extLst>
          </p:nvPr>
        </p:nvGraphicFramePr>
        <p:xfrm>
          <a:off x="633046" y="1483416"/>
          <a:ext cx="10916529" cy="4450024"/>
        </p:xfrm>
        <a:graphic>
          <a:graphicData uri="http://schemas.openxmlformats.org/drawingml/2006/table">
            <a:tbl>
              <a:tblPr firstRow="1" bandRow="1">
                <a:tableStyleId>{912C8C85-51F0-491E-9774-3900AFEF0FD7}</a:tableStyleId>
              </a:tblPr>
              <a:tblGrid>
                <a:gridCol w="3737190">
                  <a:extLst>
                    <a:ext uri="{9D8B030D-6E8A-4147-A177-3AD203B41FA5}">
                      <a16:colId xmlns:a16="http://schemas.microsoft.com/office/drawing/2014/main" val="20000"/>
                    </a:ext>
                  </a:extLst>
                </a:gridCol>
                <a:gridCol w="7179339">
                  <a:extLst>
                    <a:ext uri="{9D8B030D-6E8A-4147-A177-3AD203B41FA5}">
                      <a16:colId xmlns:a16="http://schemas.microsoft.com/office/drawing/2014/main" val="20001"/>
                    </a:ext>
                  </a:extLst>
                </a:gridCol>
              </a:tblGrid>
              <a:tr h="370784">
                <a:tc>
                  <a:txBody>
                    <a:bodyPr/>
                    <a:lstStyle/>
                    <a:p>
                      <a:r>
                        <a:rPr lang="en-US" sz="2800" dirty="0"/>
                        <a:t>Drug</a:t>
                      </a:r>
                    </a:p>
                  </a:txBody>
                  <a:tcPr marT="45713" marB="45713"/>
                </a:tc>
                <a:tc>
                  <a:txBody>
                    <a:bodyPr/>
                    <a:lstStyle/>
                    <a:p>
                      <a:r>
                        <a:rPr lang="en-US" sz="2800" dirty="0"/>
                        <a:t>Amitriptyline, Nortriptyline</a:t>
                      </a:r>
                    </a:p>
                  </a:txBody>
                  <a:tcPr marT="45713" marB="45713"/>
                </a:tc>
                <a:extLst>
                  <a:ext uri="{0D108BD9-81ED-4DB2-BD59-A6C34878D82A}">
                    <a16:rowId xmlns:a16="http://schemas.microsoft.com/office/drawing/2014/main" val="10000"/>
                  </a:ext>
                </a:extLst>
              </a:tr>
              <a:tr h="772216">
                <a:tc>
                  <a:txBody>
                    <a:bodyPr/>
                    <a:lstStyle/>
                    <a:p>
                      <a:r>
                        <a:rPr lang="en-US" sz="3200" dirty="0"/>
                        <a:t>Other Uses</a:t>
                      </a:r>
                      <a:endParaRPr lang="en-US" sz="3200" b="1" dirty="0"/>
                    </a:p>
                  </a:txBody>
                  <a:tcPr marT="45713" marB="45713"/>
                </a:tc>
                <a:tc>
                  <a:txBody>
                    <a:bodyPr/>
                    <a:lstStyle/>
                    <a:p>
                      <a:r>
                        <a:rPr lang="en-US" sz="2400" dirty="0"/>
                        <a:t>Anxiety, depression, insomnia</a:t>
                      </a:r>
                    </a:p>
                    <a:p>
                      <a:r>
                        <a:rPr lang="en-US" sz="2400" dirty="0"/>
                        <a:t>Chronic pain, neuropathy</a:t>
                      </a:r>
                    </a:p>
                    <a:p>
                      <a:r>
                        <a:rPr lang="en-US" sz="2400" dirty="0"/>
                        <a:t>Tension-type</a:t>
                      </a:r>
                      <a:r>
                        <a:rPr lang="en-US" sz="2400" baseline="0" dirty="0"/>
                        <a:t> headache</a:t>
                      </a:r>
                      <a:endParaRPr lang="en-US" sz="2400" dirty="0"/>
                    </a:p>
                  </a:txBody>
                  <a:tcPr marT="45713" marB="45713"/>
                </a:tc>
                <a:extLst>
                  <a:ext uri="{0D108BD9-81ED-4DB2-BD59-A6C34878D82A}">
                    <a16:rowId xmlns:a16="http://schemas.microsoft.com/office/drawing/2014/main" val="10001"/>
                  </a:ext>
                </a:extLst>
              </a:tr>
              <a:tr h="612828">
                <a:tc>
                  <a:txBody>
                    <a:bodyPr/>
                    <a:lstStyle/>
                    <a:p>
                      <a:r>
                        <a:rPr lang="en-US" sz="3200" dirty="0"/>
                        <a:t>Side Effects</a:t>
                      </a:r>
                      <a:endParaRPr lang="en-US" sz="3200" b="1" dirty="0"/>
                    </a:p>
                  </a:txBody>
                  <a:tcPr marT="45713" marB="45713"/>
                </a:tc>
                <a:tc>
                  <a:txBody>
                    <a:bodyPr/>
                    <a:lstStyle/>
                    <a:p>
                      <a:r>
                        <a:rPr lang="en-US" sz="2400" dirty="0"/>
                        <a:t>Dry</a:t>
                      </a:r>
                      <a:r>
                        <a:rPr lang="en-US" sz="2400" baseline="0" dirty="0"/>
                        <a:t> mouth, constipation, weight gain, fatigue, drowsiness</a:t>
                      </a:r>
                    </a:p>
                    <a:p>
                      <a:r>
                        <a:rPr lang="en-US" sz="2400" baseline="0" dirty="0"/>
                        <a:t>Fewer side effects with nortriptyline</a:t>
                      </a:r>
                      <a:endParaRPr lang="en-US" sz="2400" i="1" dirty="0"/>
                    </a:p>
                  </a:txBody>
                  <a:tcPr marT="45713" marB="45713"/>
                </a:tc>
                <a:extLst>
                  <a:ext uri="{0D108BD9-81ED-4DB2-BD59-A6C34878D82A}">
                    <a16:rowId xmlns:a16="http://schemas.microsoft.com/office/drawing/2014/main" val="10002"/>
                  </a:ext>
                </a:extLst>
              </a:tr>
              <a:tr h="1036163">
                <a:tc>
                  <a:txBody>
                    <a:bodyPr/>
                    <a:lstStyle/>
                    <a:p>
                      <a:r>
                        <a:rPr lang="en-US" sz="3200" dirty="0"/>
                        <a:t>Contraindications</a:t>
                      </a:r>
                      <a:endParaRPr lang="en-US" sz="3200" b="1" dirty="0"/>
                    </a:p>
                  </a:txBody>
                  <a:tcPr marT="45713" marB="45713"/>
                </a:tc>
                <a:tc>
                  <a:txBody>
                    <a:bodyPr/>
                    <a:lstStyle/>
                    <a:p>
                      <a:r>
                        <a:rPr lang="en-US" sz="2400" baseline="0" dirty="0"/>
                        <a:t>Closed angle glaucoma</a:t>
                      </a:r>
                    </a:p>
                    <a:p>
                      <a:r>
                        <a:rPr lang="en-US" sz="2400" baseline="0" dirty="0"/>
                        <a:t>Severe cardiac, kidney, liver, prostate, or thyroid disease</a:t>
                      </a:r>
                    </a:p>
                    <a:p>
                      <a:r>
                        <a:rPr lang="en-US" sz="2400" baseline="0" dirty="0"/>
                        <a:t>Low blood pressure</a:t>
                      </a:r>
                    </a:p>
                    <a:p>
                      <a:r>
                        <a:rPr lang="en-US" sz="2400" baseline="0" dirty="0"/>
                        <a:t>Seizures</a:t>
                      </a:r>
                    </a:p>
                  </a:txBody>
                  <a:tcPr marT="45713" marB="4571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8053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DC2A86EE-66C1-C242-B04B-E2BFBDD6389E}"/>
              </a:ext>
            </a:extLst>
          </p:cNvPr>
          <p:cNvSpPr>
            <a:spLocks noGrp="1"/>
          </p:cNvSpPr>
          <p:nvPr>
            <p:ph type="title"/>
          </p:nvPr>
        </p:nvSpPr>
        <p:spPr>
          <a:xfrm>
            <a:off x="838200" y="208012"/>
            <a:ext cx="10515600" cy="1325563"/>
          </a:xfrm>
        </p:spPr>
        <p:txBody>
          <a:bodyPr/>
          <a:lstStyle/>
          <a:p>
            <a:r>
              <a:rPr lang="en-US" altLang="en-US" dirty="0">
                <a:ea typeface="ＭＳ Ｐゴシック" panose="020B0600070205080204" pitchFamily="34" charset="-128"/>
              </a:rPr>
              <a:t>Topiramate</a:t>
            </a:r>
          </a:p>
        </p:txBody>
      </p:sp>
      <p:graphicFrame>
        <p:nvGraphicFramePr>
          <p:cNvPr id="2" name="Content Placeholder 1">
            <a:extLst>
              <a:ext uri="{FF2B5EF4-FFF2-40B4-BE49-F238E27FC236}">
                <a16:creationId xmlns:a16="http://schemas.microsoft.com/office/drawing/2014/main" id="{ED35F92F-2F04-594D-B22A-CB4DE2A8A492}"/>
              </a:ext>
            </a:extLst>
          </p:cNvPr>
          <p:cNvGraphicFramePr>
            <a:graphicFrameLocks noGrp="1"/>
          </p:cNvGraphicFramePr>
          <p:nvPr>
            <p:ph idx="1"/>
            <p:extLst>
              <p:ext uri="{D42A27DB-BD31-4B8C-83A1-F6EECF244321}">
                <p14:modId xmlns:p14="http://schemas.microsoft.com/office/powerpoint/2010/main" val="1646554673"/>
              </p:ext>
            </p:extLst>
          </p:nvPr>
        </p:nvGraphicFramePr>
        <p:xfrm>
          <a:off x="887690" y="1414020"/>
          <a:ext cx="10259709" cy="4854306"/>
        </p:xfrm>
        <a:graphic>
          <a:graphicData uri="http://schemas.openxmlformats.org/drawingml/2006/table">
            <a:tbl>
              <a:tblPr firstRow="1" bandRow="1">
                <a:tableStyleId>{912C8C85-51F0-491E-9774-3900AFEF0FD7}</a:tableStyleId>
              </a:tblPr>
              <a:tblGrid>
                <a:gridCol w="2996199">
                  <a:extLst>
                    <a:ext uri="{9D8B030D-6E8A-4147-A177-3AD203B41FA5}">
                      <a16:colId xmlns:a16="http://schemas.microsoft.com/office/drawing/2014/main" val="20000"/>
                    </a:ext>
                  </a:extLst>
                </a:gridCol>
                <a:gridCol w="7263510">
                  <a:extLst>
                    <a:ext uri="{9D8B030D-6E8A-4147-A177-3AD203B41FA5}">
                      <a16:colId xmlns:a16="http://schemas.microsoft.com/office/drawing/2014/main" val="20001"/>
                    </a:ext>
                  </a:extLst>
                </a:gridCol>
              </a:tblGrid>
              <a:tr h="501611">
                <a:tc>
                  <a:txBody>
                    <a:bodyPr/>
                    <a:lstStyle/>
                    <a:p>
                      <a:r>
                        <a:rPr lang="en-US" sz="2400" dirty="0"/>
                        <a:t>Drug</a:t>
                      </a:r>
                    </a:p>
                  </a:txBody>
                  <a:tcPr marL="91433" marR="91433" marT="45674" marB="45674"/>
                </a:tc>
                <a:tc>
                  <a:txBody>
                    <a:bodyPr/>
                    <a:lstStyle/>
                    <a:p>
                      <a:r>
                        <a:rPr lang="en-US" sz="2400" dirty="0"/>
                        <a:t>Topamax, Topiramate</a:t>
                      </a:r>
                    </a:p>
                  </a:txBody>
                  <a:tcPr marL="91433" marR="91433" marT="45674" marB="45674"/>
                </a:tc>
                <a:extLst>
                  <a:ext uri="{0D108BD9-81ED-4DB2-BD59-A6C34878D82A}">
                    <a16:rowId xmlns:a16="http://schemas.microsoft.com/office/drawing/2014/main" val="10000"/>
                  </a:ext>
                </a:extLst>
              </a:tr>
              <a:tr h="1326843">
                <a:tc>
                  <a:txBody>
                    <a:bodyPr/>
                    <a:lstStyle/>
                    <a:p>
                      <a:r>
                        <a:rPr lang="en-US" sz="2400" dirty="0"/>
                        <a:t>Other Uses</a:t>
                      </a:r>
                      <a:endParaRPr lang="en-US" sz="2400" b="1" dirty="0"/>
                    </a:p>
                  </a:txBody>
                  <a:tcPr marL="91433" marR="91433" marT="45674" marB="45674"/>
                </a:tc>
                <a:tc>
                  <a:txBody>
                    <a:bodyPr/>
                    <a:lstStyle/>
                    <a:p>
                      <a:r>
                        <a:rPr lang="en-US" sz="2400" dirty="0"/>
                        <a:t>Obesity</a:t>
                      </a:r>
                    </a:p>
                    <a:p>
                      <a:r>
                        <a:rPr lang="en-US" sz="2400" dirty="0"/>
                        <a:t>Seizure disorder</a:t>
                      </a:r>
                    </a:p>
                    <a:p>
                      <a:r>
                        <a:rPr lang="en-US" sz="2400" dirty="0"/>
                        <a:t>Chronic pain syndromes</a:t>
                      </a:r>
                    </a:p>
                  </a:txBody>
                  <a:tcPr marL="91433" marR="91433" marT="45674" marB="45674"/>
                </a:tc>
                <a:extLst>
                  <a:ext uri="{0D108BD9-81ED-4DB2-BD59-A6C34878D82A}">
                    <a16:rowId xmlns:a16="http://schemas.microsoft.com/office/drawing/2014/main" val="10001"/>
                  </a:ext>
                </a:extLst>
              </a:tr>
              <a:tr h="1310661">
                <a:tc>
                  <a:txBody>
                    <a:bodyPr/>
                    <a:lstStyle/>
                    <a:p>
                      <a:r>
                        <a:rPr lang="en-US" sz="2400" dirty="0"/>
                        <a:t>Side Effects</a:t>
                      </a:r>
                      <a:endParaRPr lang="en-US" sz="2400" b="1" dirty="0"/>
                    </a:p>
                  </a:txBody>
                  <a:tcPr marL="91433" marR="91433" marT="45674" marB="45674"/>
                </a:tc>
                <a:tc>
                  <a:txBody>
                    <a:bodyPr/>
                    <a:lstStyle/>
                    <a:p>
                      <a:r>
                        <a:rPr lang="en-US" sz="2400" dirty="0"/>
                        <a:t>Tingling, prickling, or numb sensation on skin</a:t>
                      </a:r>
                    </a:p>
                    <a:p>
                      <a:r>
                        <a:rPr lang="en-US" sz="2400" dirty="0"/>
                        <a:t>Decreased cognition and concentration</a:t>
                      </a:r>
                    </a:p>
                    <a:p>
                      <a:r>
                        <a:rPr lang="en-US" sz="2400" dirty="0"/>
                        <a:t>Weight</a:t>
                      </a:r>
                      <a:r>
                        <a:rPr lang="en-US" sz="2400" baseline="0" dirty="0"/>
                        <a:t> loss</a:t>
                      </a:r>
                      <a:endParaRPr lang="en-US" sz="2400" dirty="0"/>
                    </a:p>
                  </a:txBody>
                  <a:tcPr marL="91433" marR="91433" marT="45674" marB="45674"/>
                </a:tc>
                <a:extLst>
                  <a:ext uri="{0D108BD9-81ED-4DB2-BD59-A6C34878D82A}">
                    <a16:rowId xmlns:a16="http://schemas.microsoft.com/office/drawing/2014/main" val="10002"/>
                  </a:ext>
                </a:extLst>
              </a:tr>
              <a:tr h="1715191">
                <a:tc>
                  <a:txBody>
                    <a:bodyPr/>
                    <a:lstStyle/>
                    <a:p>
                      <a:r>
                        <a:rPr lang="en-US" sz="2400" dirty="0"/>
                        <a:t>Contraindications</a:t>
                      </a:r>
                      <a:endParaRPr lang="en-US" sz="2400" b="1" dirty="0"/>
                    </a:p>
                  </a:txBody>
                  <a:tcPr marL="91433" marR="91433" marT="45674" marB="45674"/>
                </a:tc>
                <a:tc>
                  <a:txBody>
                    <a:bodyPr/>
                    <a:lstStyle/>
                    <a:p>
                      <a:r>
                        <a:rPr lang="en-US" sz="2400" dirty="0"/>
                        <a:t>Pregnancy</a:t>
                      </a:r>
                      <a:endParaRPr lang="en-US" sz="2400" baseline="0" dirty="0"/>
                    </a:p>
                    <a:p>
                      <a:r>
                        <a:rPr lang="en-US" sz="2400" baseline="0" dirty="0"/>
                        <a:t>Closed angle glaucoma</a:t>
                      </a:r>
                    </a:p>
                    <a:p>
                      <a:r>
                        <a:rPr lang="en-US" sz="2400" baseline="0" dirty="0"/>
                        <a:t>History of renal stones</a:t>
                      </a:r>
                    </a:p>
                    <a:p>
                      <a:r>
                        <a:rPr lang="en-US" sz="2400" baseline="0" dirty="0"/>
                        <a:t>Liver disease</a:t>
                      </a:r>
                      <a:endParaRPr lang="en-US" sz="2400" dirty="0"/>
                    </a:p>
                  </a:txBody>
                  <a:tcPr marL="91433" marR="91433" marT="45674" marB="4567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6284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E8B6C3C9-E2C1-FE42-9557-5FB3064E35D7}"/>
              </a:ext>
            </a:extLst>
          </p:cNvPr>
          <p:cNvSpPr>
            <a:spLocks noGrp="1"/>
          </p:cNvSpPr>
          <p:nvPr>
            <p:ph type="title"/>
          </p:nvPr>
        </p:nvSpPr>
        <p:spPr/>
        <p:txBody>
          <a:bodyPr/>
          <a:lstStyle/>
          <a:p>
            <a:r>
              <a:rPr lang="en-US" altLang="en-US" dirty="0">
                <a:ea typeface="ＭＳ Ｐゴシック" panose="020B0600070205080204" pitchFamily="34" charset="-128"/>
              </a:rPr>
              <a:t>Divalproex </a:t>
            </a:r>
          </a:p>
        </p:txBody>
      </p:sp>
      <p:graphicFrame>
        <p:nvGraphicFramePr>
          <p:cNvPr id="2" name="Content Placeholder 1">
            <a:extLst>
              <a:ext uri="{FF2B5EF4-FFF2-40B4-BE49-F238E27FC236}">
                <a16:creationId xmlns:a16="http://schemas.microsoft.com/office/drawing/2014/main" id="{77FB56BE-3CEB-0149-A26D-2D4E97B88FB3}"/>
              </a:ext>
            </a:extLst>
          </p:cNvPr>
          <p:cNvGraphicFramePr>
            <a:graphicFrameLocks noGrp="1"/>
          </p:cNvGraphicFramePr>
          <p:nvPr>
            <p:ph idx="1"/>
            <p:extLst>
              <p:ext uri="{D42A27DB-BD31-4B8C-83A1-F6EECF244321}">
                <p14:modId xmlns:p14="http://schemas.microsoft.com/office/powerpoint/2010/main" val="3850135086"/>
              </p:ext>
            </p:extLst>
          </p:nvPr>
        </p:nvGraphicFramePr>
        <p:xfrm>
          <a:off x="838200" y="1600200"/>
          <a:ext cx="10657001" cy="4669066"/>
        </p:xfrm>
        <a:graphic>
          <a:graphicData uri="http://schemas.openxmlformats.org/drawingml/2006/table">
            <a:tbl>
              <a:tblPr firstRow="1" bandRow="1">
                <a:tableStyleId>{912C8C85-51F0-491E-9774-3900AFEF0FD7}</a:tableStyleId>
              </a:tblPr>
              <a:tblGrid>
                <a:gridCol w="3584337">
                  <a:extLst>
                    <a:ext uri="{9D8B030D-6E8A-4147-A177-3AD203B41FA5}">
                      <a16:colId xmlns:a16="http://schemas.microsoft.com/office/drawing/2014/main" val="20000"/>
                    </a:ext>
                  </a:extLst>
                </a:gridCol>
                <a:gridCol w="7072664">
                  <a:extLst>
                    <a:ext uri="{9D8B030D-6E8A-4147-A177-3AD203B41FA5}">
                      <a16:colId xmlns:a16="http://schemas.microsoft.com/office/drawing/2014/main" val="20001"/>
                    </a:ext>
                  </a:extLst>
                </a:gridCol>
              </a:tblGrid>
              <a:tr h="641998">
                <a:tc>
                  <a:txBody>
                    <a:bodyPr/>
                    <a:lstStyle/>
                    <a:p>
                      <a:r>
                        <a:rPr lang="en-US" sz="2800" dirty="0"/>
                        <a:t>Drug</a:t>
                      </a:r>
                    </a:p>
                  </a:txBody>
                  <a:tcPr marT="45741" marB="45741"/>
                </a:tc>
                <a:tc>
                  <a:txBody>
                    <a:bodyPr/>
                    <a:lstStyle/>
                    <a:p>
                      <a:r>
                        <a:rPr lang="en-US" sz="2800" dirty="0"/>
                        <a:t>Divalproex, Depakene, Valproic Acid</a:t>
                      </a:r>
                    </a:p>
                  </a:txBody>
                  <a:tcPr marT="45741" marB="45741"/>
                </a:tc>
                <a:extLst>
                  <a:ext uri="{0D108BD9-81ED-4DB2-BD59-A6C34878D82A}">
                    <a16:rowId xmlns:a16="http://schemas.microsoft.com/office/drawing/2014/main" val="10000"/>
                  </a:ext>
                </a:extLst>
              </a:tr>
              <a:tr h="1692535">
                <a:tc>
                  <a:txBody>
                    <a:bodyPr/>
                    <a:lstStyle/>
                    <a:p>
                      <a:r>
                        <a:rPr lang="en-US" sz="2800" dirty="0"/>
                        <a:t>Use</a:t>
                      </a:r>
                      <a:endParaRPr lang="en-US" sz="2800" b="1" dirty="0"/>
                    </a:p>
                  </a:txBody>
                  <a:tcPr marT="45741" marB="45741"/>
                </a:tc>
                <a:tc>
                  <a:txBody>
                    <a:bodyPr/>
                    <a:lstStyle/>
                    <a:p>
                      <a:r>
                        <a:rPr lang="en-US" sz="2800" dirty="0"/>
                        <a:t>Depression</a:t>
                      </a:r>
                    </a:p>
                    <a:p>
                      <a:r>
                        <a:rPr lang="en-US" sz="2800" dirty="0"/>
                        <a:t>Seizure disorder</a:t>
                      </a:r>
                    </a:p>
                    <a:p>
                      <a:r>
                        <a:rPr lang="en-US" sz="2800" dirty="0"/>
                        <a:t>Chronic</a:t>
                      </a:r>
                      <a:r>
                        <a:rPr lang="en-US" sz="2800" baseline="0" dirty="0"/>
                        <a:t> pain syndrome</a:t>
                      </a:r>
                      <a:endParaRPr lang="en-US" sz="2800" dirty="0"/>
                    </a:p>
                  </a:txBody>
                  <a:tcPr marT="45741" marB="45741"/>
                </a:tc>
                <a:extLst>
                  <a:ext uri="{0D108BD9-81ED-4DB2-BD59-A6C34878D82A}">
                    <a16:rowId xmlns:a16="http://schemas.microsoft.com/office/drawing/2014/main" val="10001"/>
                  </a:ext>
                </a:extLst>
              </a:tr>
              <a:tr h="641998">
                <a:tc>
                  <a:txBody>
                    <a:bodyPr/>
                    <a:lstStyle/>
                    <a:p>
                      <a:r>
                        <a:rPr lang="en-US" sz="2800" dirty="0"/>
                        <a:t>Side Effects</a:t>
                      </a:r>
                      <a:endParaRPr lang="en-US" sz="2800" b="1" dirty="0"/>
                    </a:p>
                  </a:txBody>
                  <a:tcPr marT="45741" marB="45741"/>
                </a:tc>
                <a:tc>
                  <a:txBody>
                    <a:bodyPr/>
                    <a:lstStyle/>
                    <a:p>
                      <a:r>
                        <a:rPr lang="en-US" sz="2800" dirty="0"/>
                        <a:t>Nausea, tremor, hair loss, weight gain</a:t>
                      </a:r>
                    </a:p>
                  </a:txBody>
                  <a:tcPr marT="45741" marB="45741"/>
                </a:tc>
                <a:extLst>
                  <a:ext uri="{0D108BD9-81ED-4DB2-BD59-A6C34878D82A}">
                    <a16:rowId xmlns:a16="http://schemas.microsoft.com/office/drawing/2014/main" val="10002"/>
                  </a:ext>
                </a:extLst>
              </a:tr>
              <a:tr h="1692535">
                <a:tc>
                  <a:txBody>
                    <a:bodyPr/>
                    <a:lstStyle/>
                    <a:p>
                      <a:r>
                        <a:rPr lang="en-US" sz="2800" dirty="0"/>
                        <a:t>Contraindications</a:t>
                      </a:r>
                      <a:endParaRPr lang="en-US" sz="2800" b="1" dirty="0"/>
                    </a:p>
                  </a:txBody>
                  <a:tcPr marT="45741" marB="45741"/>
                </a:tc>
                <a:tc>
                  <a:txBody>
                    <a:bodyPr/>
                    <a:lstStyle/>
                    <a:p>
                      <a:r>
                        <a:rPr lang="en-US" sz="2800" dirty="0"/>
                        <a:t>Pregnant (can cause serious harm to fetus)</a:t>
                      </a:r>
                    </a:p>
                    <a:p>
                      <a:r>
                        <a:rPr lang="en-US" sz="2800" dirty="0"/>
                        <a:t>Childbearing potential</a:t>
                      </a:r>
                    </a:p>
                    <a:p>
                      <a:r>
                        <a:rPr lang="en-US" sz="2800" dirty="0"/>
                        <a:t>Liver disease</a:t>
                      </a:r>
                    </a:p>
                  </a:txBody>
                  <a:tcPr marT="45741" marB="4574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287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0F1BBA91-8AB3-1D45-96C0-B1885016C890}"/>
              </a:ext>
            </a:extLst>
          </p:cNvPr>
          <p:cNvSpPr>
            <a:spLocks noGrp="1"/>
          </p:cNvSpPr>
          <p:nvPr>
            <p:ph type="title"/>
          </p:nvPr>
        </p:nvSpPr>
        <p:spPr>
          <a:xfrm>
            <a:off x="787791" y="457200"/>
            <a:ext cx="9423009" cy="1143000"/>
          </a:xfrm>
        </p:spPr>
        <p:txBody>
          <a:bodyPr/>
          <a:lstStyle/>
          <a:p>
            <a:r>
              <a:rPr lang="en-US" altLang="en-US" dirty="0">
                <a:ea typeface="ＭＳ Ｐゴシック" panose="020B0600070205080204" pitchFamily="34" charset="-128"/>
              </a:rPr>
              <a:t>Botulinum Toxin A</a:t>
            </a:r>
          </a:p>
        </p:txBody>
      </p:sp>
      <p:graphicFrame>
        <p:nvGraphicFramePr>
          <p:cNvPr id="4" name="Content Placeholder 2">
            <a:extLst>
              <a:ext uri="{FF2B5EF4-FFF2-40B4-BE49-F238E27FC236}">
                <a16:creationId xmlns:a16="http://schemas.microsoft.com/office/drawing/2014/main" id="{36BC7132-00E3-D745-A1A3-F7A1ABED05B0}"/>
              </a:ext>
            </a:extLst>
          </p:cNvPr>
          <p:cNvGraphicFramePr>
            <a:graphicFrameLocks noGrp="1"/>
          </p:cNvGraphicFramePr>
          <p:nvPr>
            <p:ph idx="1"/>
            <p:extLst>
              <p:ext uri="{D42A27DB-BD31-4B8C-83A1-F6EECF244321}">
                <p14:modId xmlns:p14="http://schemas.microsoft.com/office/powerpoint/2010/main" val="2795290104"/>
              </p:ext>
            </p:extLst>
          </p:nvPr>
        </p:nvGraphicFramePr>
        <p:xfrm>
          <a:off x="787791" y="1487659"/>
          <a:ext cx="10909872" cy="4871156"/>
        </p:xfrm>
        <a:graphic>
          <a:graphicData uri="http://schemas.openxmlformats.org/drawingml/2006/table">
            <a:tbl>
              <a:tblPr firstRow="1" bandRow="1">
                <a:tableStyleId>{912C8C85-51F0-491E-9774-3900AFEF0FD7}</a:tableStyleId>
              </a:tblPr>
              <a:tblGrid>
                <a:gridCol w="3309000">
                  <a:extLst>
                    <a:ext uri="{9D8B030D-6E8A-4147-A177-3AD203B41FA5}">
                      <a16:colId xmlns:a16="http://schemas.microsoft.com/office/drawing/2014/main" val="20000"/>
                    </a:ext>
                  </a:extLst>
                </a:gridCol>
                <a:gridCol w="7600872">
                  <a:extLst>
                    <a:ext uri="{9D8B030D-6E8A-4147-A177-3AD203B41FA5}">
                      <a16:colId xmlns:a16="http://schemas.microsoft.com/office/drawing/2014/main" val="20001"/>
                    </a:ext>
                  </a:extLst>
                </a:gridCol>
              </a:tblGrid>
              <a:tr h="546762">
                <a:tc>
                  <a:txBody>
                    <a:bodyPr/>
                    <a:lstStyle/>
                    <a:p>
                      <a:r>
                        <a:rPr lang="en-US" sz="2800" dirty="0"/>
                        <a:t>Drug</a:t>
                      </a:r>
                    </a:p>
                  </a:txBody>
                  <a:tcPr marT="45726" marB="45726"/>
                </a:tc>
                <a:tc>
                  <a:txBody>
                    <a:bodyPr/>
                    <a:lstStyle/>
                    <a:p>
                      <a:r>
                        <a:rPr lang="en-US" sz="2800" dirty="0"/>
                        <a:t>Botulinum Toxin A</a:t>
                      </a:r>
                    </a:p>
                  </a:txBody>
                  <a:tcPr marT="45726" marB="45726"/>
                </a:tc>
                <a:extLst>
                  <a:ext uri="{0D108BD9-81ED-4DB2-BD59-A6C34878D82A}">
                    <a16:rowId xmlns:a16="http://schemas.microsoft.com/office/drawing/2014/main" val="10000"/>
                  </a:ext>
                </a:extLst>
              </a:tr>
              <a:tr h="994114">
                <a:tc>
                  <a:txBody>
                    <a:bodyPr/>
                    <a:lstStyle/>
                    <a:p>
                      <a:r>
                        <a:rPr lang="en-US" sz="2800" dirty="0"/>
                        <a:t>Use</a:t>
                      </a:r>
                      <a:endParaRPr lang="en-US" sz="2800" b="1" dirty="0"/>
                    </a:p>
                  </a:txBody>
                  <a:tcPr marT="45726" marB="45726"/>
                </a:tc>
                <a:tc>
                  <a:txBody>
                    <a:bodyPr/>
                    <a:lstStyle/>
                    <a:p>
                      <a:r>
                        <a:rPr lang="en-US" sz="2800" dirty="0"/>
                        <a:t>Chronic migraine only (≥ 15 HA days/month)</a:t>
                      </a:r>
                    </a:p>
                    <a:p>
                      <a:pPr marL="285750" indent="-285750">
                        <a:buFont typeface="Arial" panose="020B0604020202020204" pitchFamily="34" charset="0"/>
                        <a:buChar char="•"/>
                      </a:pPr>
                      <a:r>
                        <a:rPr lang="en-US" sz="2800" dirty="0"/>
                        <a:t>Injected every 3 months</a:t>
                      </a:r>
                    </a:p>
                  </a:txBody>
                  <a:tcPr marT="45726" marB="45726"/>
                </a:tc>
                <a:extLst>
                  <a:ext uri="{0D108BD9-81ED-4DB2-BD59-A6C34878D82A}">
                    <a16:rowId xmlns:a16="http://schemas.microsoft.com/office/drawing/2014/main" val="10001"/>
                  </a:ext>
                </a:extLst>
              </a:tr>
              <a:tr h="994114">
                <a:tc>
                  <a:txBody>
                    <a:bodyPr/>
                    <a:lstStyle/>
                    <a:p>
                      <a:r>
                        <a:rPr lang="en-US" sz="2800" dirty="0"/>
                        <a:t>Side Effects</a:t>
                      </a:r>
                      <a:endParaRPr lang="en-US" sz="2800" b="1" dirty="0"/>
                    </a:p>
                  </a:txBody>
                  <a:tcPr marT="45726" marB="45726"/>
                </a:tc>
                <a:tc>
                  <a:txBody>
                    <a:bodyPr/>
                    <a:lstStyle/>
                    <a:p>
                      <a:r>
                        <a:rPr lang="en-US" sz="2800" dirty="0"/>
                        <a:t>Neck/facial pain or facial muscle weakness</a:t>
                      </a:r>
                    </a:p>
                    <a:p>
                      <a:endParaRPr lang="en-US" sz="2800" dirty="0"/>
                    </a:p>
                  </a:txBody>
                  <a:tcPr marT="45726" marB="45726"/>
                </a:tc>
                <a:extLst>
                  <a:ext uri="{0D108BD9-81ED-4DB2-BD59-A6C34878D82A}">
                    <a16:rowId xmlns:a16="http://schemas.microsoft.com/office/drawing/2014/main" val="10002"/>
                  </a:ext>
                </a:extLst>
              </a:tr>
              <a:tr h="2336166">
                <a:tc>
                  <a:txBody>
                    <a:bodyPr/>
                    <a:lstStyle/>
                    <a:p>
                      <a:r>
                        <a:rPr lang="en-US" sz="2800" dirty="0"/>
                        <a:t>Contraindications</a:t>
                      </a:r>
                      <a:endParaRPr lang="en-US" sz="2800" b="1" dirty="0"/>
                    </a:p>
                  </a:txBody>
                  <a:tcPr marT="45726" marB="45726"/>
                </a:tc>
                <a:tc>
                  <a:txBody>
                    <a:bodyPr/>
                    <a:lstStyle/>
                    <a:p>
                      <a:r>
                        <a:rPr lang="en-US" sz="2800" dirty="0"/>
                        <a:t>Patients with swallowing or breathing difficulties</a:t>
                      </a:r>
                    </a:p>
                    <a:p>
                      <a:r>
                        <a:rPr lang="en-US" sz="2800" dirty="0"/>
                        <a:t>Muscle weakness</a:t>
                      </a:r>
                    </a:p>
                    <a:p>
                      <a:r>
                        <a:rPr lang="en-US" sz="2800" dirty="0"/>
                        <a:t>Myasthenia gravis</a:t>
                      </a:r>
                    </a:p>
                    <a:p>
                      <a:r>
                        <a:rPr lang="en-US" sz="2800" dirty="0"/>
                        <a:t>Neuromuscular disorders</a:t>
                      </a:r>
                    </a:p>
                  </a:txBody>
                  <a:tcPr marT="45726" marB="4572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4707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E5580AE9-6752-8A4E-B42D-5C3CF3E52846}"/>
              </a:ext>
            </a:extLst>
          </p:cNvPr>
          <p:cNvSpPr>
            <a:spLocks noGrp="1"/>
          </p:cNvSpPr>
          <p:nvPr>
            <p:ph type="title"/>
          </p:nvPr>
        </p:nvSpPr>
        <p:spPr/>
        <p:txBody>
          <a:bodyPr/>
          <a:lstStyle/>
          <a:p>
            <a:r>
              <a:rPr lang="en-US" altLang="en-US" dirty="0">
                <a:ea typeface="ＭＳ Ｐゴシック" panose="020B0600070205080204" pitchFamily="34" charset="-128"/>
              </a:rPr>
              <a:t>Tips for Preventative Treatment</a:t>
            </a:r>
          </a:p>
        </p:txBody>
      </p:sp>
      <p:sp>
        <p:nvSpPr>
          <p:cNvPr id="80898" name="Content Placeholder 2">
            <a:extLst>
              <a:ext uri="{FF2B5EF4-FFF2-40B4-BE49-F238E27FC236}">
                <a16:creationId xmlns:a16="http://schemas.microsoft.com/office/drawing/2014/main" id="{29E8C224-70FD-254A-BB40-D4EC244E527F}"/>
              </a:ext>
            </a:extLst>
          </p:cNvPr>
          <p:cNvSpPr>
            <a:spLocks noGrp="1"/>
          </p:cNvSpPr>
          <p:nvPr>
            <p:ph idx="1"/>
          </p:nvPr>
        </p:nvSpPr>
        <p:spPr/>
        <p:txBody>
          <a:bodyPr/>
          <a:lstStyle/>
          <a:p>
            <a:r>
              <a:rPr lang="en-US" altLang="en-US" dirty="0">
                <a:latin typeface="Calibri Light" panose="020F0302020204030204" pitchFamily="34" charset="0"/>
                <a:ea typeface="ＭＳ Ｐゴシック" panose="020B0600070205080204" pitchFamily="34" charset="-128"/>
              </a:rPr>
              <a:t>There is no “best treatment” for prevention</a:t>
            </a:r>
          </a:p>
          <a:p>
            <a:pPr marL="0" indent="0">
              <a:buNone/>
            </a:pPr>
            <a:endParaRPr lang="en-US" altLang="en-US" dirty="0">
              <a:latin typeface="Calibri Light" panose="020F0302020204030204" pitchFamily="34" charset="0"/>
              <a:ea typeface="ＭＳ Ｐゴシック" panose="020B0600070205080204" pitchFamily="34" charset="-128"/>
            </a:endParaRPr>
          </a:p>
          <a:p>
            <a:r>
              <a:rPr lang="en-US" altLang="en-US" dirty="0">
                <a:latin typeface="Calibri Light" panose="020F0302020204030204" pitchFamily="34" charset="0"/>
                <a:ea typeface="ＭＳ Ｐゴシック" panose="020B0600070205080204" pitchFamily="34" charset="-128"/>
              </a:rPr>
              <a:t>“Start low and go slow” to avoid common pitfalls:</a:t>
            </a:r>
          </a:p>
          <a:p>
            <a:pPr lvl="1"/>
            <a:r>
              <a:rPr lang="en-US" altLang="en-US" dirty="0">
                <a:latin typeface="Calibri Light" panose="020F0302020204030204" pitchFamily="34" charset="0"/>
                <a:ea typeface="ＭＳ Ｐゴシック" panose="020B0600070205080204" pitchFamily="34" charset="-128"/>
              </a:rPr>
              <a:t>Not increasing dose if medication is tolerated</a:t>
            </a:r>
          </a:p>
          <a:p>
            <a:pPr lvl="1"/>
            <a:r>
              <a:rPr lang="en-US" altLang="en-US" dirty="0">
                <a:latin typeface="Calibri Light" panose="020F0302020204030204" pitchFamily="34" charset="0"/>
                <a:ea typeface="ＭＳ Ｐゴシック" panose="020B0600070205080204" pitchFamily="34" charset="-128"/>
              </a:rPr>
              <a:t>Not waiting long enough before abandoning a medication</a:t>
            </a:r>
          </a:p>
          <a:p>
            <a:pPr lvl="1"/>
            <a:r>
              <a:rPr lang="en-US" altLang="en-US" dirty="0">
                <a:latin typeface="Calibri Light" panose="020F0302020204030204" pitchFamily="34" charset="0"/>
                <a:ea typeface="ＭＳ Ｐゴシック" panose="020B0600070205080204" pitchFamily="34" charset="-128"/>
              </a:rPr>
              <a:t>Not setting realistic expectations for medications</a:t>
            </a:r>
          </a:p>
          <a:p>
            <a:pPr lvl="1"/>
            <a:endParaRPr lang="en-US" altLang="en-US" dirty="0">
              <a:latin typeface="Calibri Light" panose="020F0302020204030204" pitchFamily="34" charset="0"/>
              <a:ea typeface="ＭＳ Ｐゴシック" panose="020B0600070205080204" pitchFamily="34" charset="-128"/>
            </a:endParaRPr>
          </a:p>
          <a:p>
            <a:pPr lvl="1"/>
            <a:endParaRPr lang="en-CA" altLang="en-US" dirty="0">
              <a:latin typeface="Calibri Light" panose="020F0302020204030204" pitchFamily="34" charset="0"/>
              <a:ea typeface="ＭＳ Ｐゴシック" panose="020B0600070205080204" pitchFamily="34" charset="-128"/>
            </a:endParaRPr>
          </a:p>
          <a:p>
            <a:endParaRPr lang="en-CA" altLang="en-US" dirty="0">
              <a:latin typeface="Calibri Light" panose="020F0302020204030204" pitchFamily="34" charset="0"/>
              <a:ea typeface="ＭＳ Ｐゴシック" panose="020B0600070205080204" pitchFamily="34" charset="-128"/>
            </a:endParaRPr>
          </a:p>
          <a:p>
            <a:endParaRPr lang="en-US" altLang="en-US" dirty="0">
              <a:latin typeface="Calibri Light" panose="020F03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631139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BC34949C-4D6B-DD42-8A20-FED1E0842449}"/>
              </a:ext>
            </a:extLst>
          </p:cNvPr>
          <p:cNvSpPr>
            <a:spLocks noGrp="1"/>
          </p:cNvSpPr>
          <p:nvPr>
            <p:ph type="title"/>
          </p:nvPr>
        </p:nvSpPr>
        <p:spPr/>
        <p:txBody>
          <a:bodyPr/>
          <a:lstStyle/>
          <a:p>
            <a:r>
              <a:rPr lang="en-US" altLang="en-US" dirty="0">
                <a:ea typeface="ＭＳ Ｐゴシック" panose="020B0600070205080204" pitchFamily="34" charset="-128"/>
              </a:rPr>
              <a:t>Debrief of Today’s Session</a:t>
            </a:r>
          </a:p>
        </p:txBody>
      </p:sp>
      <p:sp>
        <p:nvSpPr>
          <p:cNvPr id="100354" name="Content Placeholder 2">
            <a:extLst>
              <a:ext uri="{FF2B5EF4-FFF2-40B4-BE49-F238E27FC236}">
                <a16:creationId xmlns:a16="http://schemas.microsoft.com/office/drawing/2014/main" id="{32225566-C671-5A42-A5D9-E41C4F44CFD2}"/>
              </a:ext>
            </a:extLst>
          </p:cNvPr>
          <p:cNvSpPr>
            <a:spLocks noGrp="1"/>
          </p:cNvSpPr>
          <p:nvPr>
            <p:ph idx="1"/>
          </p:nvPr>
        </p:nvSpPr>
        <p:spPr/>
        <p:txBody>
          <a:bodyPr vert="horz" lIns="91440" tIns="45720" rIns="91440" bIns="45720" rtlCol="0" anchor="t">
            <a:normAutofit/>
          </a:bodyPr>
          <a:lstStyle/>
          <a:p>
            <a:r>
              <a:rPr lang="en-US" altLang="en-US" dirty="0">
                <a:latin typeface="Calibri Light" panose="020F0302020204030204" pitchFamily="34" charset="0"/>
                <a:ea typeface="ＭＳ Ｐゴシック" panose="020B0600070205080204" pitchFamily="34" charset="-128"/>
              </a:rPr>
              <a:t>Feedback</a:t>
            </a:r>
          </a:p>
          <a:p>
            <a:r>
              <a:rPr lang="en-US" altLang="en-US" dirty="0">
                <a:latin typeface="Calibri Light" panose="020F0302020204030204" pitchFamily="34" charset="0"/>
                <a:ea typeface="ＭＳ Ｐゴシック" panose="020B0600070205080204" pitchFamily="34" charset="-128"/>
              </a:rPr>
              <a:t>Homework assignment: continue maintaining Headache Diary</a:t>
            </a:r>
          </a:p>
          <a:p>
            <a:endParaRPr lang="en-US" altLang="en-US" dirty="0">
              <a:latin typeface="Calibri Light" panose="020F03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284463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1C30A797-0369-8E49-A309-9A113F297F81}"/>
              </a:ext>
            </a:extLst>
          </p:cNvPr>
          <p:cNvSpPr>
            <a:spLocks noGrp="1"/>
          </p:cNvSpPr>
          <p:nvPr>
            <p:ph type="title"/>
          </p:nvPr>
        </p:nvSpPr>
        <p:spPr/>
        <p:txBody>
          <a:bodyPr/>
          <a:lstStyle/>
          <a:p>
            <a:r>
              <a:rPr lang="en-US" altLang="en-US">
                <a:ea typeface="ＭＳ Ｐゴシック" panose="020B0600070205080204" pitchFamily="34" charset="-128"/>
              </a:rPr>
              <a:t>Agenda for Next Session</a:t>
            </a:r>
          </a:p>
        </p:txBody>
      </p:sp>
      <p:sp>
        <p:nvSpPr>
          <p:cNvPr id="102402" name="Content Placeholder 2">
            <a:extLst>
              <a:ext uri="{FF2B5EF4-FFF2-40B4-BE49-F238E27FC236}">
                <a16:creationId xmlns:a16="http://schemas.microsoft.com/office/drawing/2014/main" id="{7C89AA5A-EBA6-2D4E-84CC-08CD89EBED67}"/>
              </a:ext>
            </a:extLst>
          </p:cNvPr>
          <p:cNvSpPr>
            <a:spLocks noGrp="1"/>
          </p:cNvSpPr>
          <p:nvPr>
            <p:ph idx="1"/>
          </p:nvPr>
        </p:nvSpPr>
        <p:spPr>
          <a:xfrm>
            <a:off x="853911" y="1777495"/>
            <a:ext cx="9812517" cy="4155894"/>
          </a:xfrm>
        </p:spPr>
        <p:txBody>
          <a:bodyPr vert="horz" lIns="91440" tIns="45720" rIns="91440" bIns="45720" rtlCol="0" anchor="t">
            <a:normAutofit/>
          </a:bodyPr>
          <a:lstStyle/>
          <a:p>
            <a:r>
              <a:rPr lang="en-US" altLang="en-US" dirty="0">
                <a:latin typeface="Calibri Light"/>
                <a:ea typeface="ＭＳ Ｐゴシック"/>
                <a:cs typeface="Calibri Light"/>
              </a:rPr>
              <a:t>Continuation of today’s material (new acute and preventative treatment options)</a:t>
            </a:r>
            <a:endParaRPr lang="en-US" altLang="en-US" dirty="0">
              <a:latin typeface="Calibri Light" panose="020F0302020204030204" pitchFamily="34" charset="0"/>
              <a:ea typeface="ＭＳ Ｐゴシック" panose="020B0600070205080204" pitchFamily="34" charset="-128"/>
              <a:cs typeface="Calibri Light" panose="020F0302020204030204" pitchFamily="34" charset="0"/>
            </a:endParaRPr>
          </a:p>
          <a:p>
            <a:endParaRPr lang="en-US" altLang="en-US" dirty="0">
              <a:latin typeface="Calibri Light" panose="020F0302020204030204" pitchFamily="34" charset="0"/>
              <a:ea typeface="ＭＳ Ｐゴシック" panose="020B0600070205080204" pitchFamily="34" charset="-128"/>
            </a:endParaRPr>
          </a:p>
          <a:p>
            <a:r>
              <a:rPr lang="en-US" altLang="en-US" dirty="0">
                <a:latin typeface="Calibri Light"/>
                <a:ea typeface="ＭＳ Ｐゴシック"/>
              </a:rPr>
              <a:t>Natural health products for migraine </a:t>
            </a:r>
            <a:br>
              <a:rPr lang="en-US" altLang="en-US" dirty="0">
                <a:latin typeface="Calibri Light" panose="020F0302020204030204" pitchFamily="34" charset="0"/>
                <a:ea typeface="ＭＳ Ｐゴシック" panose="020B0600070205080204" pitchFamily="34" charset="-128"/>
              </a:rPr>
            </a:br>
            <a:endParaRPr lang="en-US" altLang="en-US">
              <a:latin typeface="Calibri Light" panose="020F0302020204030204" pitchFamily="34" charset="0"/>
              <a:ea typeface="ＭＳ Ｐゴシック" panose="020B0600070205080204" pitchFamily="34" charset="-128"/>
              <a:cs typeface="Calibri Light"/>
            </a:endParaRPr>
          </a:p>
          <a:p>
            <a:r>
              <a:rPr lang="en-US" altLang="en-US" dirty="0">
                <a:latin typeface="Calibri Light" panose="020F0302020204030204" pitchFamily="34" charset="0"/>
                <a:ea typeface="ＭＳ Ｐゴシック" panose="020B0600070205080204" pitchFamily="34" charset="-128"/>
              </a:rPr>
              <a:t>Group discussion-based session </a:t>
            </a:r>
          </a:p>
          <a:p>
            <a:pPr lvl="1"/>
            <a:r>
              <a:rPr lang="en-US" altLang="en-US" dirty="0">
                <a:latin typeface="Calibri Light" panose="020F0302020204030204" pitchFamily="34" charset="0"/>
                <a:ea typeface="ＭＳ Ｐゴシック" panose="020B0600070205080204" pitchFamily="34" charset="-128"/>
              </a:rPr>
              <a:t>Progress toward migraine management goals</a:t>
            </a:r>
            <a:br>
              <a:rPr lang="en-US" altLang="en-US" dirty="0">
                <a:latin typeface="Calibri Light" panose="020F0302020204030204" pitchFamily="34" charset="0"/>
                <a:ea typeface="ＭＳ Ｐゴシック" panose="020B0600070205080204" pitchFamily="34" charset="-128"/>
              </a:rPr>
            </a:br>
            <a:endParaRPr lang="en-US" altLang="en-US" dirty="0">
              <a:latin typeface="Calibri Light" panose="020F0302020204030204" pitchFamily="34" charset="0"/>
              <a:ea typeface="ＭＳ Ｐゴシック" panose="020B0600070205080204" pitchFamily="34" charset="-128"/>
            </a:endParaRPr>
          </a:p>
          <a:p>
            <a:r>
              <a:rPr lang="en-US" altLang="en-US" dirty="0">
                <a:latin typeface="Calibri Light" panose="020F0302020204030204" pitchFamily="34" charset="0"/>
                <a:ea typeface="ＭＳ Ｐゴシック" panose="020B0600070205080204" pitchFamily="34" charset="-128"/>
              </a:rPr>
              <a:t>Bring your questions!</a:t>
            </a:r>
          </a:p>
        </p:txBody>
      </p:sp>
    </p:spTree>
    <p:extLst>
      <p:ext uri="{BB962C8B-B14F-4D97-AF65-F5344CB8AC3E}">
        <p14:creationId xmlns:p14="http://schemas.microsoft.com/office/powerpoint/2010/main" val="2676113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3C546269-6A00-804E-809D-79BA802D5AE2}"/>
              </a:ext>
            </a:extLst>
          </p:cNvPr>
          <p:cNvSpPr>
            <a:spLocks noGrp="1"/>
          </p:cNvSpPr>
          <p:nvPr>
            <p:ph type="title"/>
          </p:nvPr>
        </p:nvSpPr>
        <p:spPr/>
        <p:txBody>
          <a:bodyPr/>
          <a:lstStyle/>
          <a:p>
            <a:r>
              <a:rPr lang="en-US" altLang="en-US">
                <a:ea typeface="ＭＳ Ｐゴシック" panose="020B0600070205080204" pitchFamily="34" charset="-128"/>
              </a:rPr>
              <a:t>Reputable Resources </a:t>
            </a:r>
          </a:p>
        </p:txBody>
      </p:sp>
      <p:sp>
        <p:nvSpPr>
          <p:cNvPr id="103426" name="Content Placeholder 2">
            <a:extLst>
              <a:ext uri="{FF2B5EF4-FFF2-40B4-BE49-F238E27FC236}">
                <a16:creationId xmlns:a16="http://schemas.microsoft.com/office/drawing/2014/main" id="{F215A997-E698-AA4B-9C3A-3E0BA9C233AD}"/>
              </a:ext>
            </a:extLst>
          </p:cNvPr>
          <p:cNvSpPr>
            <a:spLocks noGrp="1"/>
          </p:cNvSpPr>
          <p:nvPr>
            <p:ph idx="1"/>
          </p:nvPr>
        </p:nvSpPr>
        <p:spPr/>
        <p:txBody>
          <a:bodyPr/>
          <a:lstStyle/>
          <a:p>
            <a:pPr marL="0" indent="0" algn="ctr">
              <a:buNone/>
            </a:pPr>
            <a:r>
              <a:rPr lang="en-CA" altLang="en-US">
                <a:latin typeface="Calibri Light" panose="020F0302020204030204" pitchFamily="34" charset="0"/>
                <a:ea typeface="ＭＳ Ｐゴシック" panose="020B0600070205080204" pitchFamily="34" charset="-128"/>
                <a:hlinkClick r:id="rId3"/>
              </a:rPr>
              <a:t>https://migrainecanada.org/</a:t>
            </a:r>
            <a:endParaRPr lang="en-CA" altLang="en-US">
              <a:latin typeface="Calibri Light" panose="020F0302020204030204" pitchFamily="34" charset="0"/>
              <a:ea typeface="ＭＳ Ｐゴシック" panose="020B0600070205080204" pitchFamily="34" charset="-128"/>
            </a:endParaRPr>
          </a:p>
          <a:p>
            <a:pPr marL="0" indent="0" algn="ctr">
              <a:buNone/>
            </a:pPr>
            <a:r>
              <a:rPr lang="en-CA" altLang="en-US">
                <a:latin typeface="Calibri Light" panose="020F0302020204030204" pitchFamily="34" charset="0"/>
                <a:ea typeface="ＭＳ Ｐゴシック" panose="020B0600070205080204" pitchFamily="34" charset="-128"/>
                <a:hlinkClick r:id="rId4"/>
              </a:rPr>
              <a:t>https://headachesociety.ca</a:t>
            </a:r>
            <a:endParaRPr lang="en-CA" altLang="en-US">
              <a:latin typeface="Calibri Light" panose="020F0302020204030204" pitchFamily="34" charset="0"/>
              <a:ea typeface="ＭＳ Ｐゴシック" panose="020B0600070205080204" pitchFamily="34" charset="-128"/>
            </a:endParaRPr>
          </a:p>
          <a:p>
            <a:pPr marL="0" indent="0">
              <a:buNone/>
            </a:pPr>
            <a:endParaRPr lang="en-US" altLang="en-US">
              <a:latin typeface="Calibri Light" panose="020F0302020204030204" pitchFamily="34" charset="0"/>
              <a:ea typeface="ＭＳ Ｐゴシック" panose="020B0600070205080204" pitchFamily="34" charset="-128"/>
            </a:endParaRPr>
          </a:p>
        </p:txBody>
      </p:sp>
      <p:pic>
        <p:nvPicPr>
          <p:cNvPr id="103427" name="Picture 4" descr="Migraine Canada">
            <a:extLst>
              <a:ext uri="{FF2B5EF4-FFF2-40B4-BE49-F238E27FC236}">
                <a16:creationId xmlns:a16="http://schemas.microsoft.com/office/drawing/2014/main" id="{889EDFDD-482D-444D-AF93-5617B29A93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960688"/>
            <a:ext cx="245268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10" descr="Image result for canadian headache society">
            <a:extLst>
              <a:ext uri="{FF2B5EF4-FFF2-40B4-BE49-F238E27FC236}">
                <a16:creationId xmlns:a16="http://schemas.microsoft.com/office/drawing/2014/main" id="{C1B3AA78-668A-6144-8B3C-360E461339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1838" y="2779713"/>
            <a:ext cx="12446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12" descr="Image result for the migraine trust">
            <a:extLst>
              <a:ext uri="{FF2B5EF4-FFF2-40B4-BE49-F238E27FC236}">
                <a16:creationId xmlns:a16="http://schemas.microsoft.com/office/drawing/2014/main" id="{0721801B-C33F-3C42-98C3-E864ABDE94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9664" y="4656139"/>
            <a:ext cx="3030537"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14" descr="American Migraine Foundation">
            <a:extLst>
              <a:ext uri="{FF2B5EF4-FFF2-40B4-BE49-F238E27FC236}">
                <a16:creationId xmlns:a16="http://schemas.microsoft.com/office/drawing/2014/main" id="{976FA42F-AAC5-364D-A2EF-18F95409DF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8489" y="4652964"/>
            <a:ext cx="35448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16" descr="Image result for more than a headache elizabeth leroux">
            <a:extLst>
              <a:ext uri="{FF2B5EF4-FFF2-40B4-BE49-F238E27FC236}">
                <a16:creationId xmlns:a16="http://schemas.microsoft.com/office/drawing/2014/main" id="{B1F54091-357D-9740-954A-4C36C05B53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8638" y="3259138"/>
            <a:ext cx="165576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33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5BEC09F-EF27-744C-9371-E6B6B0B4E3BF}"/>
              </a:ext>
            </a:extLst>
          </p:cNvPr>
          <p:cNvSpPr>
            <a:spLocks noGrp="1"/>
          </p:cNvSpPr>
          <p:nvPr>
            <p:ph type="title"/>
          </p:nvPr>
        </p:nvSpPr>
        <p:spPr/>
        <p:txBody>
          <a:bodyPr/>
          <a:lstStyle/>
          <a:p>
            <a:r>
              <a:rPr lang="en-US" altLang="en-US" dirty="0">
                <a:ea typeface="ＭＳ Ｐゴシック" panose="020B0600070205080204" pitchFamily="34" charset="-128"/>
              </a:rPr>
              <a:t>Session Outline</a:t>
            </a:r>
          </a:p>
        </p:txBody>
      </p:sp>
      <p:sp>
        <p:nvSpPr>
          <p:cNvPr id="15362" name="Content Placeholder 2">
            <a:extLst>
              <a:ext uri="{FF2B5EF4-FFF2-40B4-BE49-F238E27FC236}">
                <a16:creationId xmlns:a16="http://schemas.microsoft.com/office/drawing/2014/main" id="{0DCE5C78-A152-5644-861D-A92118A2C879}"/>
              </a:ext>
            </a:extLst>
          </p:cNvPr>
          <p:cNvSpPr>
            <a:spLocks noGrp="1"/>
          </p:cNvSpPr>
          <p:nvPr>
            <p:ph idx="1"/>
          </p:nvPr>
        </p:nvSpPr>
        <p:spPr/>
        <p:txBody>
          <a:bodyPr/>
          <a:lstStyle/>
          <a:p>
            <a:r>
              <a:rPr lang="en-US" altLang="en-US" dirty="0">
                <a:latin typeface="Calibri Light" panose="020F0302020204030204" pitchFamily="34" charset="0"/>
                <a:ea typeface="ＭＳ Ｐゴシック" panose="020B0600070205080204" pitchFamily="34" charset="-128"/>
              </a:rPr>
              <a:t>Reflection on last session</a:t>
            </a:r>
          </a:p>
          <a:p>
            <a:r>
              <a:rPr lang="en-US" altLang="en-US" dirty="0">
                <a:latin typeface="Calibri Light" panose="020F0302020204030204" pitchFamily="34" charset="0"/>
                <a:ea typeface="ＭＳ Ｐゴシック" panose="020B0600070205080204" pitchFamily="34" charset="-128"/>
              </a:rPr>
              <a:t>Introduction to acute and preventative treatments for migraine </a:t>
            </a:r>
          </a:p>
          <a:p>
            <a:r>
              <a:rPr lang="en-US" altLang="en-US" dirty="0">
                <a:latin typeface="Calibri Light" panose="020F0302020204030204" pitchFamily="34" charset="0"/>
                <a:ea typeface="ＭＳ Ｐゴシック" panose="020B0600070205080204" pitchFamily="34" charset="-128"/>
              </a:rPr>
              <a:t>Migraine Overuse Headaches </a:t>
            </a:r>
          </a:p>
          <a:p>
            <a:r>
              <a:rPr lang="en-US" altLang="en-US" dirty="0">
                <a:latin typeface="Calibri Light" panose="020F0302020204030204" pitchFamily="34" charset="0"/>
                <a:ea typeface="ＭＳ Ｐゴシック" panose="020B0600070205080204" pitchFamily="34" charset="-128"/>
              </a:rPr>
              <a:t>Debrief</a:t>
            </a:r>
          </a:p>
          <a:p>
            <a:r>
              <a:rPr lang="en-US" altLang="en-US" dirty="0">
                <a:latin typeface="Calibri Light" panose="020F0302020204030204" pitchFamily="34" charset="0"/>
                <a:ea typeface="ＭＳ Ｐゴシック" panose="020B0600070205080204" pitchFamily="34" charset="-128"/>
              </a:rPr>
              <a:t>Anything else you would like to cover?</a:t>
            </a:r>
          </a:p>
        </p:txBody>
      </p:sp>
    </p:spTree>
    <p:extLst>
      <p:ext uri="{BB962C8B-B14F-4D97-AF65-F5344CB8AC3E}">
        <p14:creationId xmlns:p14="http://schemas.microsoft.com/office/powerpoint/2010/main" val="941075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DDC0FEB4-601D-C146-A07F-E5F25E05EF2B}"/>
              </a:ext>
            </a:extLst>
          </p:cNvPr>
          <p:cNvSpPr>
            <a:spLocks noGrp="1"/>
          </p:cNvSpPr>
          <p:nvPr>
            <p:ph type="title"/>
          </p:nvPr>
        </p:nvSpPr>
        <p:spPr/>
        <p:txBody>
          <a:bodyPr/>
          <a:lstStyle/>
          <a:p>
            <a:pPr algn="ctr"/>
            <a:r>
              <a:rPr lang="en-US" altLang="en-US" b="1" dirty="0">
                <a:ea typeface="ＭＳ Ｐゴシック"/>
              </a:rPr>
              <a:t>References</a:t>
            </a:r>
            <a:endParaRPr lang="en-US" b="1" dirty="0">
              <a:ea typeface="ＭＳ Ｐゴシック"/>
            </a:endParaRPr>
          </a:p>
        </p:txBody>
      </p:sp>
      <p:sp>
        <p:nvSpPr>
          <p:cNvPr id="105474" name="Content Placeholder 2">
            <a:extLst>
              <a:ext uri="{FF2B5EF4-FFF2-40B4-BE49-F238E27FC236}">
                <a16:creationId xmlns:a16="http://schemas.microsoft.com/office/drawing/2014/main" id="{1AC233B8-EC2A-604C-A96A-BB2DA3EACFBA}"/>
              </a:ext>
            </a:extLst>
          </p:cNvPr>
          <p:cNvSpPr>
            <a:spLocks noGrp="1"/>
          </p:cNvSpPr>
          <p:nvPr>
            <p:ph idx="1"/>
          </p:nvPr>
        </p:nvSpPr>
        <p:spPr/>
        <p:txBody>
          <a:bodyPr/>
          <a:lstStyle/>
          <a:p>
            <a:r>
              <a:rPr lang="en-US" altLang="en-US" sz="1400" dirty="0">
                <a:latin typeface="Calibri Light" panose="020F0302020204030204" pitchFamily="34" charset="0"/>
                <a:ea typeface="ＭＳ Ｐゴシック" panose="020B0600070205080204" pitchFamily="34" charset="-128"/>
              </a:rPr>
              <a:t>Becker WJ, Findlay T, Moga C, Scott NA, </a:t>
            </a:r>
            <a:r>
              <a:rPr lang="en-US" altLang="en-US" sz="1400" dirty="0" err="1">
                <a:latin typeface="Calibri Light" panose="020F0302020204030204" pitchFamily="34" charset="0"/>
                <a:ea typeface="ＭＳ Ｐゴシック" panose="020B0600070205080204" pitchFamily="34" charset="-128"/>
              </a:rPr>
              <a:t>Harstall</a:t>
            </a:r>
            <a:r>
              <a:rPr lang="en-US" altLang="en-US" sz="1400" dirty="0">
                <a:latin typeface="Calibri Light" panose="020F0302020204030204" pitchFamily="34" charset="0"/>
                <a:ea typeface="ＭＳ Ｐゴシック" panose="020B0600070205080204" pitchFamily="34" charset="-128"/>
              </a:rPr>
              <a:t> C, </a:t>
            </a:r>
            <a:r>
              <a:rPr lang="en-US" altLang="en-US" sz="1400" dirty="0" err="1">
                <a:latin typeface="Calibri Light" panose="020F0302020204030204" pitchFamily="34" charset="0"/>
                <a:ea typeface="ＭＳ Ｐゴシック" panose="020B0600070205080204" pitchFamily="34" charset="-128"/>
              </a:rPr>
              <a:t>Taenzer</a:t>
            </a:r>
            <a:r>
              <a:rPr lang="en-US" altLang="en-US" sz="1400" dirty="0">
                <a:latin typeface="Calibri Light" panose="020F0302020204030204" pitchFamily="34" charset="0"/>
                <a:ea typeface="ＭＳ Ｐゴシック" panose="020B0600070205080204" pitchFamily="34" charset="-128"/>
              </a:rPr>
              <a:t> P. Guideline for primary care management of headache in adults. Canadian family physician. 2015 Aug 1;61(8):670-9.</a:t>
            </a:r>
          </a:p>
          <a:p>
            <a:r>
              <a:rPr lang="en-US" altLang="en-US" sz="1400" dirty="0">
                <a:latin typeface="Calibri Light" panose="020F0302020204030204" pitchFamily="34" charset="0"/>
                <a:ea typeface="ＭＳ Ｐゴシック" panose="020B0600070205080204" pitchFamily="34" charset="-128"/>
              </a:rPr>
              <a:t>CADTH Common Drug Review. </a:t>
            </a:r>
            <a:r>
              <a:rPr lang="en-US" altLang="en-US" sz="1400" dirty="0" err="1">
                <a:latin typeface="Calibri Light" panose="020F0302020204030204" pitchFamily="34" charset="0"/>
                <a:ea typeface="ＭＳ Ｐゴシック" panose="020B0600070205080204" pitchFamily="34" charset="-128"/>
              </a:rPr>
              <a:t>Erenumab</a:t>
            </a:r>
            <a:r>
              <a:rPr lang="en-US" altLang="en-US" sz="1400" dirty="0">
                <a:latin typeface="Calibri Light" panose="020F0302020204030204" pitchFamily="34" charset="0"/>
                <a:ea typeface="ＭＳ Ｐゴシック" panose="020B0600070205080204" pitchFamily="34" charset="-128"/>
              </a:rPr>
              <a:t>. 2019. [cited May 3 2019]. Available from: </a:t>
            </a:r>
            <a:r>
              <a:rPr lang="en-CA" altLang="en-US" sz="1400" dirty="0">
                <a:latin typeface="Calibri Light" panose="020F0302020204030204" pitchFamily="34" charset="0"/>
                <a:ea typeface="ＭＳ Ｐゴシック" panose="020B0600070205080204" pitchFamily="34" charset="-128"/>
                <a:hlinkClick r:id="rId3"/>
              </a:rPr>
              <a:t>https://www.cadth.ca/erenumab</a:t>
            </a:r>
            <a:r>
              <a:rPr lang="en-CA" altLang="en-US" sz="1400" dirty="0">
                <a:latin typeface="Calibri Light" panose="020F0302020204030204" pitchFamily="34" charset="0"/>
                <a:ea typeface="ＭＳ Ｐゴシック" panose="020B0600070205080204" pitchFamily="34" charset="-128"/>
              </a:rPr>
              <a:t>. </a:t>
            </a:r>
            <a:endParaRPr lang="en-US" altLang="en-US" sz="1400">
              <a:latin typeface="Calibri Light" panose="020F0302020204030204" pitchFamily="34" charset="0"/>
              <a:ea typeface="ＭＳ Ｐゴシック" panose="020B0600070205080204" pitchFamily="34" charset="-128"/>
            </a:endParaRPr>
          </a:p>
          <a:p>
            <a:r>
              <a:rPr lang="en-US" altLang="en-US" sz="1400" dirty="0">
                <a:latin typeface="Calibri Light" panose="020F0302020204030204" pitchFamily="34" charset="0"/>
                <a:ea typeface="ＭＳ Ｐゴシック" panose="020B0600070205080204" pitchFamily="34" charset="-128"/>
              </a:rPr>
              <a:t>DiPiro JT, Talbert RL, Yee GC, Matzke GR, Wells BG, Posey LM, editors. Pharmacotherapy: a pathophysiologic approach. New York: McGraw-Hill Education; 2014 Mar 22.</a:t>
            </a:r>
          </a:p>
          <a:p>
            <a:r>
              <a:rPr lang="en-US" altLang="en-US" sz="1400" dirty="0">
                <a:latin typeface="Calibri Light" panose="020F0302020204030204" pitchFamily="34" charset="0"/>
                <a:ea typeface="ＭＳ Ｐゴシック" panose="020B0600070205080204" pitchFamily="34" charset="-128"/>
              </a:rPr>
              <a:t>Headache diary. Canadian Headache Society. [cited May 3 2019] Available from: </a:t>
            </a:r>
            <a:r>
              <a:rPr lang="en-US" altLang="en-US" sz="1400" dirty="0">
                <a:latin typeface="Calibri Light" panose="020F0302020204030204" pitchFamily="34" charset="0"/>
                <a:ea typeface="ＭＳ Ｐゴシック" panose="020B0600070205080204" pitchFamily="34" charset="-128"/>
                <a:hlinkClick r:id="rId4"/>
              </a:rPr>
              <a:t>https://headachesociety.ca/for-patients/</a:t>
            </a:r>
            <a:endParaRPr lang="en-US" altLang="en-US" sz="1400">
              <a:latin typeface="Calibri Light" panose="020F0302020204030204" pitchFamily="34" charset="0"/>
              <a:ea typeface="ＭＳ Ｐゴシック" panose="020B0600070205080204" pitchFamily="34" charset="-128"/>
            </a:endParaRPr>
          </a:p>
          <a:p>
            <a:r>
              <a:rPr lang="en-US" altLang="en-US" sz="1400" dirty="0">
                <a:latin typeface="Calibri Light" panose="020F0302020204030204" pitchFamily="34" charset="0"/>
                <a:ea typeface="ＭＳ Ｐゴシック" panose="020B0600070205080204" pitchFamily="34" charset="-128"/>
              </a:rPr>
              <a:t>Leroux E. CGRP antibodies: practical details on access. Migraine Canada. 2019.[cited May 3 2019]. Available from: </a:t>
            </a:r>
            <a:r>
              <a:rPr lang="en-CA" altLang="en-US" sz="1400" dirty="0">
                <a:latin typeface="Calibri Light" panose="020F0302020204030204" pitchFamily="34" charset="0"/>
                <a:ea typeface="ＭＳ Ｐゴシック" panose="020B0600070205080204" pitchFamily="34" charset="-128"/>
                <a:hlinkClick r:id="rId5"/>
              </a:rPr>
              <a:t>https://migrainecanada.org/2019/04/20/cgrp-antibodies-practical-details-on-access/</a:t>
            </a:r>
            <a:endParaRPr lang="en-US" altLang="en-US" sz="1400">
              <a:latin typeface="Calibri Light" panose="020F0302020204030204" pitchFamily="34" charset="0"/>
              <a:ea typeface="ＭＳ Ｐゴシック" panose="020B0600070205080204" pitchFamily="34" charset="-128"/>
            </a:endParaRPr>
          </a:p>
          <a:p>
            <a:r>
              <a:rPr lang="en-US" altLang="en-US" sz="1400" dirty="0">
                <a:latin typeface="Calibri Light" panose="020F0302020204030204" pitchFamily="34" charset="0"/>
                <a:ea typeface="ＭＳ Ｐゴシック" panose="020B0600070205080204" pitchFamily="34" charset="-128"/>
              </a:rPr>
              <a:t>Lexicomp-Drugs. Domperidone. 2019. [cited May 3 2019]. </a:t>
            </a:r>
          </a:p>
          <a:p>
            <a:r>
              <a:rPr lang="en-US" altLang="en-US" sz="1400" dirty="0">
                <a:latin typeface="Calibri Light" panose="020F0302020204030204" pitchFamily="34" charset="0"/>
                <a:ea typeface="ＭＳ Ｐゴシック" panose="020B0600070205080204" pitchFamily="34" charset="-128"/>
              </a:rPr>
              <a:t>Lexicomp-Drugs. Metoclopramide. 2019. [cited May 3 2019]. </a:t>
            </a:r>
          </a:p>
          <a:p>
            <a:r>
              <a:rPr lang="en-US" altLang="en-US" sz="1400" dirty="0" err="1">
                <a:latin typeface="Calibri Light" panose="020F0302020204030204" pitchFamily="34" charset="0"/>
                <a:ea typeface="ＭＳ Ｐゴシック" panose="020B0600070205080204" pitchFamily="34" charset="-128"/>
              </a:rPr>
              <a:t>Pringsheim</a:t>
            </a:r>
            <a:r>
              <a:rPr lang="en-US" altLang="en-US" sz="1400" dirty="0">
                <a:latin typeface="Calibri Light" panose="020F0302020204030204" pitchFamily="34" charset="0"/>
                <a:ea typeface="ＭＳ Ｐゴシック" panose="020B0600070205080204" pitchFamily="34" charset="-128"/>
              </a:rPr>
              <a:t> T, Davenport WJ, Mackie G, Worthington I, </a:t>
            </a:r>
            <a:r>
              <a:rPr lang="en-US" altLang="en-US" sz="1400" dirty="0" err="1">
                <a:latin typeface="Calibri Light" panose="020F0302020204030204" pitchFamily="34" charset="0"/>
                <a:ea typeface="ＭＳ Ｐゴシック" panose="020B0600070205080204" pitchFamily="34" charset="-128"/>
              </a:rPr>
              <a:t>Aubé</a:t>
            </a:r>
            <a:r>
              <a:rPr lang="en-US" altLang="en-US" sz="1400" dirty="0">
                <a:latin typeface="Calibri Light" panose="020F0302020204030204" pitchFamily="34" charset="0"/>
                <a:ea typeface="ＭＳ Ｐゴシック" panose="020B0600070205080204" pitchFamily="34" charset="-128"/>
              </a:rPr>
              <a:t> M, Christie SN, Gladstone J, Becker W. Canadian headache society guideline for migraine prophylaxis. Canadian Journal of Neurological Sciences. 2012; 39: Suppl. 2 – S1-S2.</a:t>
            </a:r>
          </a:p>
          <a:p>
            <a:r>
              <a:rPr lang="en-US" altLang="en-US" sz="1400" dirty="0">
                <a:latin typeface="Calibri Light" panose="020F0302020204030204" pitchFamily="34" charset="0"/>
                <a:ea typeface="ＭＳ Ｐゴシック" panose="020B0600070205080204" pitchFamily="34" charset="-128"/>
              </a:rPr>
              <a:t>RxFiles. Migraines. October 2018. </a:t>
            </a:r>
          </a:p>
          <a:p>
            <a:r>
              <a:rPr lang="en-US" altLang="en-US" sz="1400" dirty="0">
                <a:latin typeface="Calibri Light" panose="020F0302020204030204" pitchFamily="34" charset="0"/>
                <a:ea typeface="ＭＳ Ｐゴシック" panose="020B0600070205080204" pitchFamily="34" charset="-128"/>
              </a:rPr>
              <a:t>Toward Optimized Practice (TOP) Headache Working Group. Primary care management of headache in adults: clinical practice guideline: 2nd edition. Edmonton AB: Toward Optimized Practice. September 2016. [cited May 2 2019] Available from: http://www.topalbertadoctors.org/cpgs/10065. </a:t>
            </a:r>
          </a:p>
          <a:p>
            <a:endParaRPr lang="en-US" altLang="en-US" sz="1400">
              <a:latin typeface="Calibri Light" panose="020F03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748836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1AD7-5619-8E52-121A-39024643C8D6}"/>
              </a:ext>
            </a:extLst>
          </p:cNvPr>
          <p:cNvSpPr>
            <a:spLocks noGrp="1"/>
          </p:cNvSpPr>
          <p:nvPr>
            <p:ph type="title"/>
          </p:nvPr>
        </p:nvSpPr>
        <p:spPr>
          <a:xfrm>
            <a:off x="710610" y="85798"/>
            <a:ext cx="10515600" cy="1325563"/>
          </a:xfrm>
        </p:spPr>
        <p:txBody>
          <a:bodyPr/>
          <a:lstStyle/>
          <a:p>
            <a:pPr algn="ctr"/>
            <a:r>
              <a:rPr lang="en-US" b="1" dirty="0"/>
              <a:t>Image References</a:t>
            </a:r>
            <a:endParaRPr lang="en-US" b="1"/>
          </a:p>
        </p:txBody>
      </p:sp>
      <p:graphicFrame>
        <p:nvGraphicFramePr>
          <p:cNvPr id="4" name="Table 4">
            <a:extLst>
              <a:ext uri="{FF2B5EF4-FFF2-40B4-BE49-F238E27FC236}">
                <a16:creationId xmlns:a16="http://schemas.microsoft.com/office/drawing/2014/main" id="{494DD0CD-67D1-6C9A-3370-D20EA97973C1}"/>
              </a:ext>
            </a:extLst>
          </p:cNvPr>
          <p:cNvGraphicFramePr>
            <a:graphicFrameLocks noGrp="1"/>
          </p:cNvGraphicFramePr>
          <p:nvPr>
            <p:ph idx="1"/>
            <p:extLst>
              <p:ext uri="{D42A27DB-BD31-4B8C-83A1-F6EECF244321}">
                <p14:modId xmlns:p14="http://schemas.microsoft.com/office/powerpoint/2010/main" val="3707893024"/>
              </p:ext>
            </p:extLst>
          </p:nvPr>
        </p:nvGraphicFramePr>
        <p:xfrm>
          <a:off x="710610" y="1293997"/>
          <a:ext cx="10515600" cy="53035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15869224"/>
                    </a:ext>
                  </a:extLst>
                </a:gridCol>
                <a:gridCol w="5257800">
                  <a:extLst>
                    <a:ext uri="{9D8B030D-6E8A-4147-A177-3AD203B41FA5}">
                      <a16:colId xmlns:a16="http://schemas.microsoft.com/office/drawing/2014/main" val="1033849739"/>
                    </a:ext>
                  </a:extLst>
                </a:gridCol>
              </a:tblGrid>
              <a:tr h="370840">
                <a:tc>
                  <a:txBody>
                    <a:bodyPr/>
                    <a:lstStyle/>
                    <a:p>
                      <a:pPr marL="285750" indent="-285750">
                        <a:buFont typeface="Arial" panose="020B0604020202020204" pitchFamily="34" charset="0"/>
                        <a:buChar char="•"/>
                      </a:pPr>
                      <a:r>
                        <a:rPr lang="en-US" dirty="0">
                          <a:latin typeface="Calibri Light"/>
                        </a:rPr>
                        <a:t>Image 1: </a:t>
                      </a:r>
                      <a:r>
                        <a:rPr lang="en-US" sz="1800" b="0" i="0" u="sng" strike="noStrike" kern="1200" dirty="0">
                          <a:solidFill>
                            <a:schemeClr val="tx1"/>
                          </a:solidFill>
                          <a:effectLst/>
                          <a:latin typeface="Calibri Light"/>
                          <a:ea typeface="+mn-ea"/>
                          <a:cs typeface="+mn-cs"/>
                          <a:hlinkClick r:id="rId2"/>
                        </a:rPr>
                        <a:t>freepik</a:t>
                      </a:r>
                      <a:r>
                        <a:rPr lang="en-US" sz="1800" b="0" i="0" u="none" strike="noStrike" kern="1200" dirty="0">
                          <a:solidFill>
                            <a:schemeClr val="tx1"/>
                          </a:solidFill>
                          <a:effectLst/>
                          <a:latin typeface="Calibri Light"/>
                          <a:ea typeface="+mn-ea"/>
                          <a:cs typeface="+mn-cs"/>
                        </a:rPr>
                        <a:t>, 2023</a:t>
                      </a:r>
                      <a:endParaRPr lang="en-US">
                        <a:latin typeface="Calibri Light"/>
                      </a:endParaRPr>
                    </a:p>
                    <a:p>
                      <a:pPr marL="285750" indent="-285750">
                        <a:buFont typeface="Arial" panose="020B0604020202020204" pitchFamily="34" charset="0"/>
                        <a:buChar char="•"/>
                      </a:pPr>
                      <a:r>
                        <a:rPr lang="en-US" dirty="0">
                          <a:latin typeface="Calibri Light"/>
                        </a:rPr>
                        <a:t>Image 2: </a:t>
                      </a:r>
                      <a:r>
                        <a:rPr lang="en-US" sz="1800" b="0" i="0" u="sng" strike="noStrike" kern="1200" dirty="0">
                          <a:solidFill>
                            <a:schemeClr val="tx1"/>
                          </a:solidFill>
                          <a:effectLst/>
                          <a:latin typeface="Calibri Light"/>
                          <a:ea typeface="+mn-ea"/>
                          <a:cs typeface="+mn-cs"/>
                          <a:hlinkClick r:id="rId3"/>
                        </a:rPr>
                        <a:t>Canadian Headache Society</a:t>
                      </a:r>
                      <a:r>
                        <a:rPr lang="en-US" sz="1800" b="0" i="0" u="none" strike="noStrike" kern="1200" dirty="0">
                          <a:solidFill>
                            <a:schemeClr val="tx1"/>
                          </a:solidFill>
                          <a:effectLst/>
                          <a:latin typeface="Calibri Light"/>
                          <a:ea typeface="+mn-ea"/>
                          <a:cs typeface="+mn-cs"/>
                        </a:rPr>
                        <a:t>, 2022 </a:t>
                      </a:r>
                      <a:endParaRPr lang="en-US">
                        <a:latin typeface="Calibri Light"/>
                      </a:endParaRPr>
                    </a:p>
                    <a:p>
                      <a:pPr marL="285750" indent="-285750">
                        <a:buFont typeface="Arial" panose="020B0604020202020204" pitchFamily="34" charset="0"/>
                        <a:buChar char="•"/>
                      </a:pPr>
                      <a:r>
                        <a:rPr lang="en-US" dirty="0">
                          <a:latin typeface="Calibri Light"/>
                        </a:rPr>
                        <a:t>Image 3: </a:t>
                      </a:r>
                      <a:r>
                        <a:rPr lang="en-US" sz="1800" b="0" i="0" u="sng" strike="noStrike" kern="1200" dirty="0">
                          <a:solidFill>
                            <a:schemeClr val="tx1"/>
                          </a:solidFill>
                          <a:effectLst/>
                          <a:latin typeface="Calibri Light"/>
                          <a:ea typeface="+mn-ea"/>
                          <a:cs typeface="+mn-cs"/>
                          <a:hlinkClick r:id="rId4"/>
                        </a:rPr>
                        <a:t>Image 3</a:t>
                      </a:r>
                      <a:r>
                        <a:rPr lang="en-US" sz="1800" b="0" i="0" u="sng" strike="noStrike" kern="1200" dirty="0">
                          <a:solidFill>
                            <a:schemeClr val="tx1"/>
                          </a:solidFill>
                          <a:effectLst/>
                          <a:latin typeface="Calibri Light"/>
                          <a:ea typeface="+mn-ea"/>
                          <a:cs typeface="+mn-cs"/>
                        </a:rPr>
                        <a:t> </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5"/>
                        </a:rPr>
                        <a:t>CC BY-SA</a:t>
                      </a:r>
                      <a:r>
                        <a:rPr lang="en-US" sz="1800" b="0" i="0" u="none" strike="noStrike" kern="1200" dirty="0">
                          <a:solidFill>
                            <a:schemeClr val="tx1"/>
                          </a:solidFill>
                          <a:effectLst/>
                          <a:latin typeface="Calibri Light"/>
                          <a:ea typeface="+mn-ea"/>
                          <a:cs typeface="+mn-cs"/>
                        </a:rPr>
                        <a:t>.</a:t>
                      </a: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4: </a:t>
                      </a:r>
                      <a:r>
                        <a:rPr lang="en-US" sz="1800" b="0" i="0" u="sng" strike="noStrike" kern="1200" dirty="0">
                          <a:solidFill>
                            <a:schemeClr val="tx1"/>
                          </a:solidFill>
                          <a:effectLst/>
                          <a:latin typeface="Calibri Light"/>
                          <a:ea typeface="+mn-ea"/>
                          <a:cs typeface="+mn-cs"/>
                          <a:hlinkClick r:id="rId6"/>
                        </a:rPr>
                        <a:t>Image 4</a:t>
                      </a:r>
                      <a:r>
                        <a:rPr lang="en-US" sz="1800" b="0" i="0" u="sng" strike="noStrike" kern="1200" dirty="0">
                          <a:solidFill>
                            <a:schemeClr val="tx1"/>
                          </a:solidFill>
                          <a:effectLst/>
                          <a:latin typeface="Calibri Light"/>
                          <a:ea typeface="+mn-ea"/>
                          <a:cs typeface="+mn-cs"/>
                        </a:rPr>
                        <a:t> </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7"/>
                        </a:rPr>
                        <a:t>CC BY-SA-NC</a:t>
                      </a:r>
                      <a:r>
                        <a:rPr lang="en-US" sz="1800" b="0" i="0" u="none" strike="noStrike" kern="1200" dirty="0">
                          <a:solidFill>
                            <a:schemeClr val="tx1"/>
                          </a:solidFill>
                          <a:effectLst/>
                          <a:latin typeface="Calibri Light"/>
                          <a:ea typeface="+mn-ea"/>
                          <a:cs typeface="+mn-cs"/>
                        </a:rPr>
                        <a:t>.</a:t>
                      </a: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5: </a:t>
                      </a:r>
                      <a:r>
                        <a:rPr lang="en-US" sz="1800" b="0" i="0" u="sng" strike="noStrike" kern="1200" dirty="0">
                          <a:solidFill>
                            <a:schemeClr val="tx1"/>
                          </a:solidFill>
                          <a:effectLst/>
                          <a:latin typeface="Calibri Light"/>
                          <a:ea typeface="+mn-ea"/>
                          <a:cs typeface="+mn-cs"/>
                          <a:hlinkClick r:id="rId8"/>
                        </a:rPr>
                        <a:t>Image 5</a:t>
                      </a:r>
                      <a:r>
                        <a:rPr lang="en-US" sz="1800" b="0" i="0" u="sng" strike="noStrike" kern="1200" dirty="0">
                          <a:solidFill>
                            <a:schemeClr val="tx1"/>
                          </a:solidFill>
                          <a:effectLst/>
                          <a:latin typeface="Calibri Light"/>
                          <a:ea typeface="+mn-ea"/>
                          <a:cs typeface="+mn-cs"/>
                        </a:rPr>
                        <a:t> </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9"/>
                        </a:rPr>
                        <a:t>CC BY</a:t>
                      </a:r>
                      <a:r>
                        <a:rPr lang="en-US" sz="1800" b="0" i="0" u="none" strike="noStrike" kern="1200" dirty="0">
                          <a:solidFill>
                            <a:schemeClr val="tx1"/>
                          </a:solidFill>
                          <a:effectLst/>
                          <a:latin typeface="Calibri Light"/>
                          <a:ea typeface="+mn-ea"/>
                          <a:cs typeface="+mn-cs"/>
                        </a:rPr>
                        <a:t>.</a:t>
                      </a: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6: </a:t>
                      </a:r>
                      <a:r>
                        <a:rPr lang="en-US" sz="1800" b="0" i="0" u="sng" strike="noStrike" kern="1200" dirty="0">
                          <a:solidFill>
                            <a:schemeClr val="tx1"/>
                          </a:solidFill>
                          <a:effectLst/>
                          <a:latin typeface="Calibri Light"/>
                          <a:ea typeface="+mn-ea"/>
                          <a:cs typeface="+mn-cs"/>
                          <a:hlinkClick r:id="rId10"/>
                        </a:rPr>
                        <a:t>Amazon</a:t>
                      </a:r>
                      <a:r>
                        <a:rPr lang="en-US" sz="1800" b="0" i="0" u="none" strike="noStrike" kern="1200" dirty="0">
                          <a:solidFill>
                            <a:schemeClr val="tx1"/>
                          </a:solidFill>
                          <a:effectLst/>
                          <a:latin typeface="Calibri Light"/>
                          <a:ea typeface="+mn-ea"/>
                          <a:cs typeface="+mn-cs"/>
                        </a:rPr>
                        <a:t>, 2023</a:t>
                      </a: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7: </a:t>
                      </a:r>
                      <a:r>
                        <a:rPr lang="en-US" sz="1800" b="0" i="0" u="sng" strike="noStrike" kern="1200" dirty="0">
                          <a:solidFill>
                            <a:schemeClr val="tx1"/>
                          </a:solidFill>
                          <a:effectLst/>
                          <a:latin typeface="Calibri Light"/>
                          <a:ea typeface="+mn-ea"/>
                          <a:cs typeface="+mn-cs"/>
                          <a:hlinkClick r:id="rId11"/>
                        </a:rPr>
                        <a:t>Image 7</a:t>
                      </a:r>
                      <a:r>
                        <a:rPr lang="en-US" sz="1800" b="0" i="0" u="sng" strike="noStrike" kern="1200" dirty="0">
                          <a:solidFill>
                            <a:schemeClr val="tx1"/>
                          </a:solidFill>
                          <a:effectLst/>
                          <a:latin typeface="Calibri Light"/>
                          <a:ea typeface="+mn-ea"/>
                          <a:cs typeface="+mn-cs"/>
                        </a:rPr>
                        <a:t> </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5"/>
                        </a:rPr>
                        <a:t>CC BY-SA</a:t>
                      </a:r>
                      <a:r>
                        <a:rPr lang="en-US" sz="1800" b="0" i="0" u="none" strike="noStrike" kern="1200" dirty="0">
                          <a:solidFill>
                            <a:schemeClr val="tx1"/>
                          </a:solidFill>
                          <a:effectLst/>
                          <a:latin typeface="Calibri Light"/>
                          <a:ea typeface="+mn-ea"/>
                          <a:cs typeface="+mn-cs"/>
                        </a:rPr>
                        <a:t>.</a:t>
                      </a: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8: </a:t>
                      </a:r>
                      <a:r>
                        <a:rPr lang="en-US" sz="1800" b="0" i="0" u="sng" strike="noStrike" kern="1200" dirty="0">
                          <a:solidFill>
                            <a:schemeClr val="tx1"/>
                          </a:solidFill>
                          <a:effectLst/>
                          <a:latin typeface="Calibri Light"/>
                          <a:ea typeface="+mn-ea"/>
                          <a:cs typeface="+mn-cs"/>
                          <a:hlinkClick r:id="rId12"/>
                        </a:rPr>
                        <a:t>Image 8 </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9"/>
                        </a:rPr>
                        <a:t>CC BY</a:t>
                      </a:r>
                      <a:r>
                        <a:rPr lang="en-US" sz="1800" b="0" i="0" u="none" strike="noStrike" kern="1200" dirty="0">
                          <a:solidFill>
                            <a:schemeClr val="tx1"/>
                          </a:solidFill>
                          <a:effectLst/>
                          <a:latin typeface="Calibri Light"/>
                          <a:ea typeface="+mn-ea"/>
                          <a:cs typeface="+mn-cs"/>
                        </a:rPr>
                        <a:t>.</a:t>
                      </a:r>
                      <a:r>
                        <a:rPr lang="en-US" sz="1800" b="0" i="0" kern="1200" dirty="0">
                          <a:solidFill>
                            <a:schemeClr val="tx1"/>
                          </a:solidFill>
                          <a:effectLst/>
                          <a:latin typeface="Calibri Light"/>
                          <a:ea typeface="+mn-ea"/>
                          <a:cs typeface="+mn-cs"/>
                        </a:rPr>
                        <a:t>​</a:t>
                      </a:r>
                    </a:p>
                    <a:p>
                      <a:pPr marL="285750" indent="-285750">
                        <a:buFont typeface="Arial" panose="020B0604020202020204" pitchFamily="34" charset="0"/>
                        <a:buChar char="•"/>
                      </a:pPr>
                      <a:r>
                        <a:rPr lang="en-US" sz="1800" b="0" i="0" kern="1200" dirty="0">
                          <a:solidFill>
                            <a:schemeClr val="tx1"/>
                          </a:solidFill>
                          <a:effectLst/>
                          <a:latin typeface="Calibri Light"/>
                          <a:ea typeface="+mn-ea"/>
                          <a:cs typeface="+mn-cs"/>
                        </a:rPr>
                        <a:t>Image 9: </a:t>
                      </a:r>
                      <a:r>
                        <a:rPr lang="en-US" sz="1800" b="0" i="0" u="none" strike="noStrike" kern="1200" dirty="0">
                          <a:solidFill>
                            <a:schemeClr val="tx1"/>
                          </a:solidFill>
                          <a:effectLst/>
                          <a:latin typeface="Calibri Light"/>
                          <a:ea typeface="+mn-ea"/>
                          <a:cs typeface="+mn-cs"/>
                        </a:rPr>
                        <a:t> </a:t>
                      </a:r>
                      <a:r>
                        <a:rPr lang="en-US" sz="1800" b="0" i="0" u="sng" strike="noStrike" kern="1200" dirty="0">
                          <a:solidFill>
                            <a:schemeClr val="tx1"/>
                          </a:solidFill>
                          <a:effectLst/>
                          <a:latin typeface="Calibri Light"/>
                          <a:ea typeface="+mn-ea"/>
                          <a:cs typeface="+mn-cs"/>
                          <a:hlinkClick r:id="rId13"/>
                        </a:rPr>
                        <a:t>HaleonHealthPartner</a:t>
                      </a:r>
                      <a:r>
                        <a:rPr lang="en-US" sz="1800" b="0" i="0" u="none" strike="noStrike" kern="1200" dirty="0">
                          <a:solidFill>
                            <a:schemeClr val="tx1"/>
                          </a:solidFill>
                          <a:effectLst/>
                          <a:latin typeface="Calibri Light"/>
                          <a:ea typeface="+mn-ea"/>
                          <a:cs typeface="+mn-cs"/>
                        </a:rPr>
                        <a:t>, 2023</a:t>
                      </a: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10: </a:t>
                      </a:r>
                      <a:r>
                        <a:rPr lang="en-US" sz="1800" b="0" i="0" u="sng" strike="noStrike" kern="1200" dirty="0">
                          <a:solidFill>
                            <a:schemeClr val="tx1"/>
                          </a:solidFill>
                          <a:effectLst/>
                          <a:latin typeface="Calibri Light"/>
                          <a:ea typeface="+mn-ea"/>
                          <a:cs typeface="+mn-cs"/>
                          <a:hlinkClick r:id="rId11"/>
                        </a:rPr>
                        <a:t>Image 10 </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5"/>
                        </a:rPr>
                        <a:t>CC BY-SA</a:t>
                      </a:r>
                      <a:endParaRPr lang="en-US" sz="1800" b="0" i="0" u="sng" strike="noStrike" kern="1200">
                        <a:solidFill>
                          <a:schemeClr val="tx1"/>
                        </a:solidFill>
                        <a:effectLst/>
                        <a:latin typeface="Calibri Light"/>
                        <a:ea typeface="+mn-ea"/>
                        <a:cs typeface="+mn-cs"/>
                      </a:endParaRP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11: </a:t>
                      </a:r>
                      <a:r>
                        <a:rPr lang="en-US" sz="1800" b="0" i="0" u="sng" strike="noStrike" kern="1200" dirty="0">
                          <a:solidFill>
                            <a:schemeClr val="tx1"/>
                          </a:solidFill>
                          <a:effectLst/>
                          <a:latin typeface="Calibri Light"/>
                          <a:ea typeface="+mn-ea"/>
                          <a:cs typeface="+mn-cs"/>
                          <a:hlinkClick r:id="rId14"/>
                        </a:rPr>
                        <a:t>Tylenol</a:t>
                      </a:r>
                      <a:r>
                        <a:rPr lang="en-US" sz="1800" b="0" i="0" u="none" strike="noStrike" kern="1200" dirty="0">
                          <a:solidFill>
                            <a:schemeClr val="tx1"/>
                          </a:solidFill>
                          <a:effectLst/>
                          <a:latin typeface="Calibri Light"/>
                          <a:ea typeface="+mn-ea"/>
                          <a:cs typeface="+mn-cs"/>
                        </a:rPr>
                        <a:t>, 2023</a:t>
                      </a: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12: </a:t>
                      </a:r>
                      <a:r>
                        <a:rPr lang="en-US" sz="1800" b="0" i="0" u="sng" strike="noStrike" kern="1200" dirty="0">
                          <a:solidFill>
                            <a:schemeClr val="tx1"/>
                          </a:solidFill>
                          <a:effectLst/>
                          <a:latin typeface="Calibri Light"/>
                          <a:ea typeface="+mn-ea"/>
                          <a:cs typeface="+mn-cs"/>
                          <a:hlinkClick r:id="rId15"/>
                        </a:rPr>
                        <a:t>Image 12 </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16"/>
                        </a:rPr>
                        <a:t>CC BY-NC</a:t>
                      </a:r>
                      <a:endParaRPr lang="en-US" u="none">
                        <a:latin typeface="Calibri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a:latin typeface="Calibri Light"/>
                        </a:rPr>
                        <a:t>Image 13: </a:t>
                      </a:r>
                      <a:r>
                        <a:rPr lang="en-US" sz="1800" b="0" i="0" u="sng" strike="noStrike" kern="1200" dirty="0">
                          <a:solidFill>
                            <a:schemeClr val="tx1"/>
                          </a:solidFill>
                          <a:effectLst/>
                          <a:latin typeface="Calibri Light"/>
                          <a:ea typeface="+mn-ea"/>
                          <a:cs typeface="+mn-cs"/>
                          <a:hlinkClick r:id="rId17"/>
                        </a:rPr>
                        <a:t>Image 13</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5"/>
                        </a:rPr>
                        <a:t>CC BY-SA</a:t>
                      </a:r>
                      <a:endParaRPr lang="en-US" sz="1800" b="0" i="0" u="sng" strike="noStrike" kern="1200">
                        <a:solidFill>
                          <a:schemeClr val="tx1"/>
                        </a:solidFill>
                        <a:effectLst/>
                        <a:latin typeface="Calibri Light"/>
                        <a:ea typeface="+mn-ea"/>
                        <a:cs typeface="+mn-cs"/>
                      </a:endParaRP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14: </a:t>
                      </a:r>
                      <a:r>
                        <a:rPr lang="en-US" sz="1800" b="0" i="0" u="sng" strike="noStrike" kern="1200" dirty="0">
                          <a:solidFill>
                            <a:schemeClr val="tx1"/>
                          </a:solidFill>
                          <a:effectLst/>
                          <a:latin typeface="Calibri Light"/>
                          <a:ea typeface="+mn-ea"/>
                          <a:cs typeface="+mn-cs"/>
                          <a:hlinkClick r:id="rId18"/>
                        </a:rPr>
                        <a:t>Diener et al</a:t>
                      </a:r>
                      <a:r>
                        <a:rPr lang="en-US" sz="1800" b="0" i="0" u="none" strike="noStrike" kern="1200" dirty="0">
                          <a:solidFill>
                            <a:schemeClr val="tx1"/>
                          </a:solidFill>
                          <a:effectLst/>
                          <a:latin typeface="Calibri Light"/>
                          <a:ea typeface="+mn-ea"/>
                          <a:cs typeface="+mn-cs"/>
                        </a:rPr>
                        <a:t>., 2016</a:t>
                      </a:r>
                    </a:p>
                    <a:p>
                      <a:pPr marL="285750" indent="-285750">
                        <a:buFont typeface="Arial" panose="020B0604020202020204" pitchFamily="34" charset="0"/>
                        <a:buChar char="•"/>
                      </a:pPr>
                      <a:r>
                        <a:rPr lang="en-US" sz="1800" b="0" i="0" u="none" strike="noStrike" kern="1200" dirty="0">
                          <a:solidFill>
                            <a:schemeClr val="tx1"/>
                          </a:solidFill>
                          <a:effectLst/>
                          <a:latin typeface="Calibri Light"/>
                          <a:ea typeface="+mn-ea"/>
                          <a:cs typeface="+mn-cs"/>
                        </a:rPr>
                        <a:t>Image 15: </a:t>
                      </a:r>
                      <a:r>
                        <a:rPr lang="en-US" sz="1800" b="0" i="0" u="sng" strike="noStrike" kern="1200" dirty="0">
                          <a:solidFill>
                            <a:schemeClr val="tx1"/>
                          </a:solidFill>
                          <a:effectLst/>
                          <a:latin typeface="Calibri Light"/>
                          <a:ea typeface="+mn-ea"/>
                          <a:cs typeface="+mn-cs"/>
                          <a:hlinkClick r:id="rId19"/>
                        </a:rPr>
                        <a:t>Image 15</a:t>
                      </a:r>
                      <a:r>
                        <a:rPr lang="en-US" sz="1800" b="0" i="0" u="none" strike="noStrike" kern="1200" dirty="0">
                          <a:solidFill>
                            <a:schemeClr val="tx1"/>
                          </a:solidFill>
                          <a:effectLst/>
                          <a:latin typeface="Calibri Light"/>
                          <a:ea typeface="+mn-ea"/>
                          <a:cs typeface="+mn-cs"/>
                        </a:rPr>
                        <a:t>by Unknown Author is licensed under </a:t>
                      </a:r>
                      <a:r>
                        <a:rPr lang="en-US" sz="1800" b="0" i="0" u="sng" strike="noStrike" kern="1200" dirty="0">
                          <a:solidFill>
                            <a:schemeClr val="tx1"/>
                          </a:solidFill>
                          <a:effectLst/>
                          <a:latin typeface="Calibri Light"/>
                          <a:ea typeface="+mn-ea"/>
                          <a:cs typeface="+mn-cs"/>
                          <a:hlinkClick r:id="rId5"/>
                        </a:rPr>
                        <a:t>CC BY-SA</a:t>
                      </a:r>
                      <a:endParaRPr lang="en-US" sz="1800" b="0" i="0" u="sng" strike="noStrike" kern="1200">
                        <a:solidFill>
                          <a:schemeClr val="tx1"/>
                        </a:solidFill>
                        <a:effectLst/>
                        <a:latin typeface="Calibri Light"/>
                        <a:ea typeface="+mn-ea"/>
                        <a:cs typeface="+mn-cs"/>
                      </a:endParaRPr>
                    </a:p>
                    <a:p>
                      <a:pPr marL="285750" indent="-285750">
                        <a:buFont typeface="Arial" panose="020B0604020202020204" pitchFamily="34" charset="0"/>
                        <a:buChar char="•"/>
                      </a:pPr>
                      <a:endParaRPr lang="en-US" sz="1800" b="0" i="0" u="sng" strike="noStrike" kern="1200" dirty="0">
                        <a:solidFill>
                          <a:schemeClr val="tx1"/>
                        </a:solidFill>
                        <a:effectLst/>
                        <a:latin typeface="Calibri Light"/>
                        <a:ea typeface="+mn-ea"/>
                        <a:cs typeface="+mn-cs"/>
                      </a:endParaRPr>
                    </a:p>
                    <a:p>
                      <a:pPr marL="285750" indent="-285750">
                        <a:buFont typeface="Arial" panose="020B0604020202020204" pitchFamily="34" charset="0"/>
                        <a:buChar char="•"/>
                      </a:pPr>
                      <a:endParaRPr lang="en-US" b="0" i="0" u="none" dirty="0">
                        <a:latin typeface="Calibri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622872"/>
                  </a:ext>
                </a:extLst>
              </a:tr>
            </a:tbl>
          </a:graphicData>
        </a:graphic>
      </p:graphicFrame>
    </p:spTree>
    <p:extLst>
      <p:ext uri="{BB962C8B-B14F-4D97-AF65-F5344CB8AC3E}">
        <p14:creationId xmlns:p14="http://schemas.microsoft.com/office/powerpoint/2010/main" val="2653658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ubtitle 1">
            <a:extLst>
              <a:ext uri="{FF2B5EF4-FFF2-40B4-BE49-F238E27FC236}">
                <a16:creationId xmlns:a16="http://schemas.microsoft.com/office/drawing/2014/main" id="{19639CC7-F55D-2D45-BD1A-99579710E09B}"/>
              </a:ext>
            </a:extLst>
          </p:cNvPr>
          <p:cNvSpPr>
            <a:spLocks noGrp="1"/>
          </p:cNvSpPr>
          <p:nvPr>
            <p:ph type="subTitle" idx="1"/>
          </p:nvPr>
        </p:nvSpPr>
        <p:spPr>
          <a:xfrm>
            <a:off x="2209800" y="2432050"/>
            <a:ext cx="7772400" cy="1752600"/>
          </a:xfrm>
        </p:spPr>
        <p:txBody>
          <a:bodyPr/>
          <a:lstStyle/>
          <a:p>
            <a:pPr algn="ctr"/>
            <a:r>
              <a:rPr lang="en-US" altLang="en-US" sz="4800" b="1" dirty="0">
                <a:latin typeface="Calibri Light" panose="020F0302020204030204" pitchFamily="34" charset="0"/>
                <a:ea typeface="ＭＳ Ｐゴシック" panose="020B0600070205080204" pitchFamily="34" charset="-128"/>
              </a:rPr>
              <a:t>Thank you! </a:t>
            </a:r>
          </a:p>
          <a:p>
            <a:endParaRPr lang="en-US" altLang="en-US" dirty="0">
              <a:latin typeface="Calibri Light" panose="020F0302020204030204" pitchFamily="34" charset="0"/>
              <a:ea typeface="ＭＳ Ｐゴシック" panose="020B0600070205080204" pitchFamily="34" charset="-128"/>
            </a:endParaRPr>
          </a:p>
          <a:p>
            <a:endParaRPr lang="en-US" altLang="en-US" dirty="0">
              <a:latin typeface="Calibri Light" panose="020F03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68237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1ABD9C19-867A-EE4E-89E3-CCAE6FAE4239}"/>
              </a:ext>
            </a:extLst>
          </p:cNvPr>
          <p:cNvSpPr>
            <a:spLocks noGrp="1"/>
          </p:cNvSpPr>
          <p:nvPr>
            <p:ph type="title"/>
          </p:nvPr>
        </p:nvSpPr>
        <p:spPr/>
        <p:txBody>
          <a:bodyPr/>
          <a:lstStyle/>
          <a:p>
            <a:r>
              <a:rPr lang="en-US" altLang="en-US" dirty="0">
                <a:ea typeface="ＭＳ Ｐゴシック" panose="020B0600070205080204" pitchFamily="34" charset="-128"/>
              </a:rPr>
              <a:t>Ice Breaker Activity</a:t>
            </a:r>
          </a:p>
        </p:txBody>
      </p:sp>
      <p:pic>
        <p:nvPicPr>
          <p:cNvPr id="2" name="Picture 4" descr="Premium Vector | Cartoon iceberg growler floating in ocean underwater part  of the iceberg and tip giant ice ship vector background illustration">
            <a:extLst>
              <a:ext uri="{FF2B5EF4-FFF2-40B4-BE49-F238E27FC236}">
                <a16:creationId xmlns:a16="http://schemas.microsoft.com/office/drawing/2014/main" id="{BBDA67B6-7F93-A741-29E2-814485E1A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1527175"/>
            <a:ext cx="7950200" cy="4965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D6A46E-D4EF-51A4-EB23-6A002B269E6E}"/>
              </a:ext>
            </a:extLst>
          </p:cNvPr>
          <p:cNvSpPr txBox="1"/>
          <p:nvPr/>
        </p:nvSpPr>
        <p:spPr>
          <a:xfrm>
            <a:off x="11579679" y="6611779"/>
            <a:ext cx="2959100" cy="184666"/>
          </a:xfrm>
          <a:prstGeom prst="rect">
            <a:avLst/>
          </a:prstGeom>
          <a:noFill/>
        </p:spPr>
        <p:txBody>
          <a:bodyPr wrap="square" lIns="91440" tIns="45720" rIns="91440" bIns="45720" rtlCol="0" anchor="t">
            <a:spAutoFit/>
          </a:bodyPr>
          <a:lstStyle/>
          <a:p>
            <a:r>
              <a:rPr lang="en-US" sz="1000" dirty="0">
                <a:cs typeface="Calibri"/>
              </a:rPr>
              <a:t>Image 1</a:t>
            </a:r>
          </a:p>
        </p:txBody>
      </p:sp>
    </p:spTree>
    <p:extLst>
      <p:ext uri="{BB962C8B-B14F-4D97-AF65-F5344CB8AC3E}">
        <p14:creationId xmlns:p14="http://schemas.microsoft.com/office/powerpoint/2010/main" val="158599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3D9F6A65-D88A-674C-B773-E7DC8A4885D3}"/>
              </a:ext>
            </a:extLst>
          </p:cNvPr>
          <p:cNvSpPr>
            <a:spLocks noGrp="1"/>
          </p:cNvSpPr>
          <p:nvPr>
            <p:ph type="title"/>
          </p:nvPr>
        </p:nvSpPr>
        <p:spPr/>
        <p:txBody>
          <a:bodyPr/>
          <a:lstStyle/>
          <a:p>
            <a:r>
              <a:rPr lang="en-US" altLang="en-US" dirty="0">
                <a:ea typeface="ＭＳ Ｐゴシック" panose="020B0600070205080204" pitchFamily="34" charset="-128"/>
              </a:rPr>
              <a:t>Recap from Last Session</a:t>
            </a:r>
          </a:p>
        </p:txBody>
      </p:sp>
      <p:sp>
        <p:nvSpPr>
          <p:cNvPr id="18434" name="Content Placeholder 2">
            <a:extLst>
              <a:ext uri="{FF2B5EF4-FFF2-40B4-BE49-F238E27FC236}">
                <a16:creationId xmlns:a16="http://schemas.microsoft.com/office/drawing/2014/main" id="{53B5C5E2-23DC-AB44-A6DB-C66ABE8CC367}"/>
              </a:ext>
            </a:extLst>
          </p:cNvPr>
          <p:cNvSpPr>
            <a:spLocks noGrp="1"/>
          </p:cNvSpPr>
          <p:nvPr>
            <p:ph idx="1"/>
          </p:nvPr>
        </p:nvSpPr>
        <p:spPr>
          <a:xfrm>
            <a:off x="838200" y="2512739"/>
            <a:ext cx="3702269" cy="2189163"/>
          </a:xfrm>
        </p:spPr>
        <p:txBody>
          <a:bodyPr/>
          <a:lstStyle/>
          <a:p>
            <a:r>
              <a:rPr lang="en-US" altLang="en-US" dirty="0">
                <a:latin typeface="Calibri Light" panose="020F0302020204030204" pitchFamily="34" charset="0"/>
                <a:ea typeface="ＭＳ Ｐゴシック" panose="020B0600070205080204" pitchFamily="34" charset="-128"/>
              </a:rPr>
              <a:t>Causes of migraine</a:t>
            </a:r>
          </a:p>
          <a:p>
            <a:r>
              <a:rPr lang="en-US" altLang="en-US" dirty="0">
                <a:latin typeface="Calibri Light" panose="020F0302020204030204" pitchFamily="34" charset="0"/>
                <a:ea typeface="ＭＳ Ｐゴシック" panose="020B0600070205080204" pitchFamily="34" charset="-128"/>
              </a:rPr>
              <a:t>Common triggers</a:t>
            </a:r>
          </a:p>
          <a:p>
            <a:r>
              <a:rPr lang="en-US" altLang="en-US" dirty="0">
                <a:latin typeface="Calibri Light" panose="020F0302020204030204" pitchFamily="34" charset="0"/>
                <a:ea typeface="ＭＳ Ｐゴシック" panose="020B0600070205080204" pitchFamily="34" charset="-128"/>
              </a:rPr>
              <a:t>Non-drug strategies</a:t>
            </a:r>
          </a:p>
          <a:p>
            <a:r>
              <a:rPr lang="en-US" altLang="en-US" dirty="0">
                <a:latin typeface="Calibri Light" panose="020F0302020204030204" pitchFamily="34" charset="0"/>
                <a:ea typeface="ＭＳ Ｐゴシック" panose="020B0600070205080204" pitchFamily="34" charset="-128"/>
              </a:rPr>
              <a:t>Headache Diary</a:t>
            </a:r>
          </a:p>
        </p:txBody>
      </p:sp>
      <p:pic>
        <p:nvPicPr>
          <p:cNvPr id="18435" name="Content Placeholder 1">
            <a:extLst>
              <a:ext uri="{FF2B5EF4-FFF2-40B4-BE49-F238E27FC236}">
                <a16:creationId xmlns:a16="http://schemas.microsoft.com/office/drawing/2014/main" id="{B15A0D9A-DFDF-A74B-8699-F57B8997B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468" y="2187712"/>
            <a:ext cx="7377473" cy="269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Graphic 2" descr="Arrow circle">
            <a:extLst>
              <a:ext uri="{FF2B5EF4-FFF2-40B4-BE49-F238E27FC236}">
                <a16:creationId xmlns:a16="http://schemas.microsoft.com/office/drawing/2014/main" id="{92E83FD4-9E7B-DB4B-9EB6-BBE936129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022" y="559266"/>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424FEF-8E78-F829-38D3-90A575ECA12C}"/>
              </a:ext>
            </a:extLst>
          </p:cNvPr>
          <p:cNvSpPr txBox="1"/>
          <p:nvPr/>
        </p:nvSpPr>
        <p:spPr>
          <a:xfrm>
            <a:off x="11598992" y="6605429"/>
            <a:ext cx="2821858" cy="184666"/>
          </a:xfrm>
          <a:prstGeom prst="rect">
            <a:avLst/>
          </a:prstGeom>
          <a:noFill/>
        </p:spPr>
        <p:txBody>
          <a:bodyPr wrap="square" lIns="91440" tIns="45720" rIns="91440" bIns="45720" rtlCol="0" anchor="t">
            <a:spAutoFit/>
          </a:bodyPr>
          <a:lstStyle/>
          <a:p>
            <a:r>
              <a:rPr lang="en-US" sz="1000" dirty="0">
                <a:cs typeface="Calibri"/>
              </a:rPr>
              <a:t>Image 2</a:t>
            </a:r>
          </a:p>
        </p:txBody>
      </p:sp>
    </p:spTree>
    <p:extLst>
      <p:ext uri="{BB962C8B-B14F-4D97-AF65-F5344CB8AC3E}">
        <p14:creationId xmlns:p14="http://schemas.microsoft.com/office/powerpoint/2010/main" val="233560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705FBF3-A6BE-B249-B2E1-168A42C34CC2}"/>
              </a:ext>
            </a:extLst>
          </p:cNvPr>
          <p:cNvSpPr>
            <a:spLocks noGrp="1"/>
          </p:cNvSpPr>
          <p:nvPr>
            <p:ph type="title"/>
          </p:nvPr>
        </p:nvSpPr>
        <p:spPr/>
        <p:txBody>
          <a:bodyPr/>
          <a:lstStyle/>
          <a:p>
            <a:r>
              <a:rPr lang="en-US" altLang="en-US" dirty="0">
                <a:ea typeface="ＭＳ Ｐゴシック" panose="020B0600070205080204" pitchFamily="34" charset="-128"/>
              </a:rPr>
              <a:t>Reflection Questions</a:t>
            </a:r>
          </a:p>
        </p:txBody>
      </p:sp>
      <p:sp>
        <p:nvSpPr>
          <p:cNvPr id="88066" name="Content Placeholder 2">
            <a:extLst>
              <a:ext uri="{FF2B5EF4-FFF2-40B4-BE49-F238E27FC236}">
                <a16:creationId xmlns:a16="http://schemas.microsoft.com/office/drawing/2014/main" id="{0C7A1FFA-3CB1-0F4A-967F-A1A2E72CAB91}"/>
              </a:ext>
            </a:extLst>
          </p:cNvPr>
          <p:cNvSpPr>
            <a:spLocks noGrp="1"/>
          </p:cNvSpPr>
          <p:nvPr>
            <p:ph idx="1"/>
          </p:nvPr>
        </p:nvSpPr>
        <p:spPr>
          <a:xfrm>
            <a:off x="838200" y="1773293"/>
            <a:ext cx="10733690" cy="4381182"/>
          </a:xfrm>
        </p:spPr>
        <p:txBody>
          <a:bodyPr/>
          <a:lstStyle/>
          <a:p>
            <a:pPr marL="0" indent="0">
              <a:buNone/>
              <a:defRPr/>
            </a:pPr>
            <a:r>
              <a:rPr lang="en-CA" altLang="en-US" b="1" dirty="0">
                <a:solidFill>
                  <a:schemeClr val="accent1"/>
                </a:solidFill>
                <a:latin typeface="Calibri Light" panose="020F0302020204030204" pitchFamily="34" charset="0"/>
                <a:ea typeface="ＭＳ Ｐゴシック" panose="020B0600070205080204" pitchFamily="34" charset="-128"/>
              </a:rPr>
              <a:t>Q</a:t>
            </a:r>
            <a:r>
              <a:rPr lang="en-CA" altLang="en-US" dirty="0">
                <a:latin typeface="Calibri Light" panose="020F0302020204030204" pitchFamily="34" charset="0"/>
                <a:ea typeface="ＭＳ Ｐゴシック" panose="020B0600070205080204" pitchFamily="34" charset="-128"/>
              </a:rPr>
              <a:t>: Headache Diary progress: were you able to capture migraines throughout the month?</a:t>
            </a:r>
          </a:p>
          <a:p>
            <a:pPr marL="0" indent="0">
              <a:buNone/>
              <a:defRPr/>
            </a:pPr>
            <a:endParaRPr lang="en-CA" altLang="en-US" dirty="0">
              <a:latin typeface="Calibri Light" panose="020F0302020204030204" pitchFamily="34" charset="0"/>
              <a:ea typeface="ＭＳ Ｐゴシック" panose="020B0600070205080204" pitchFamily="34" charset="-128"/>
            </a:endParaRPr>
          </a:p>
          <a:p>
            <a:pPr marL="0" indent="0">
              <a:buNone/>
              <a:defRPr/>
            </a:pPr>
            <a:r>
              <a:rPr lang="en-CA" altLang="en-US" b="1" dirty="0">
                <a:solidFill>
                  <a:schemeClr val="accent1"/>
                </a:solidFill>
                <a:latin typeface="Calibri Light" panose="020F0302020204030204" pitchFamily="34" charset="0"/>
                <a:ea typeface="ＭＳ Ｐゴシック" panose="020B0600070205080204" pitchFamily="34" charset="-128"/>
              </a:rPr>
              <a:t>Q</a:t>
            </a:r>
            <a:r>
              <a:rPr lang="en-CA" altLang="en-US" dirty="0">
                <a:latin typeface="Calibri Light" panose="020F0302020204030204" pitchFamily="34" charset="0"/>
                <a:ea typeface="ＭＳ Ｐゴシック" panose="020B0600070205080204" pitchFamily="34" charset="-128"/>
              </a:rPr>
              <a:t>: Did the Headache Diary help you to learn something about your migraines that you previously were unaware of?</a:t>
            </a:r>
          </a:p>
          <a:p>
            <a:pPr marL="0" indent="0">
              <a:buNone/>
              <a:defRPr/>
            </a:pPr>
            <a:endParaRPr lang="en-CA" altLang="en-US" dirty="0">
              <a:latin typeface="Calibri Light" panose="020F0302020204030204" pitchFamily="34" charset="0"/>
              <a:ea typeface="ＭＳ Ｐゴシック" panose="020B0600070205080204" pitchFamily="34" charset="-128"/>
            </a:endParaRPr>
          </a:p>
          <a:p>
            <a:pPr marL="0" indent="0">
              <a:buNone/>
              <a:defRPr/>
            </a:pPr>
            <a:r>
              <a:rPr lang="en-CA" altLang="en-US" b="1" dirty="0">
                <a:solidFill>
                  <a:schemeClr val="accent1"/>
                </a:solidFill>
                <a:latin typeface="Calibri Light" panose="020F0302020204030204" pitchFamily="34" charset="0"/>
                <a:ea typeface="ＭＳ Ｐゴシック" panose="020B0600070205080204" pitchFamily="34" charset="-128"/>
              </a:rPr>
              <a:t>Q</a:t>
            </a:r>
            <a:r>
              <a:rPr lang="en-CA" altLang="en-US" dirty="0">
                <a:latin typeface="Calibri Light" panose="020F0302020204030204" pitchFamily="34" charset="0"/>
                <a:ea typeface="ＭＳ Ｐゴシック" panose="020B0600070205080204" pitchFamily="34" charset="-128"/>
              </a:rPr>
              <a:t>: Have you made any progress with your personal goal? What have been barriers or facilitators to this?</a:t>
            </a:r>
            <a:endParaRPr lang="en-US" altLang="en-US" dirty="0">
              <a:latin typeface="Calibri Light" panose="020F0302020204030204" pitchFamily="34" charset="0"/>
              <a:ea typeface="ＭＳ Ｐゴシック" panose="020B0600070205080204" pitchFamily="34" charset="-128"/>
            </a:endParaRPr>
          </a:p>
          <a:p>
            <a:pPr>
              <a:defRPr/>
            </a:pPr>
            <a:endParaRPr lang="en-US" altLang="en-US" dirty="0">
              <a:latin typeface="Calibri Light" panose="020F0302020204030204" pitchFamily="34" charset="0"/>
              <a:ea typeface="ＭＳ Ｐゴシック" panose="020B0600070205080204" pitchFamily="34" charset="-128"/>
            </a:endParaRPr>
          </a:p>
        </p:txBody>
      </p:sp>
      <p:pic>
        <p:nvPicPr>
          <p:cNvPr id="20483" name="Graphic 2" descr="Customer review">
            <a:extLst>
              <a:ext uri="{FF2B5EF4-FFF2-40B4-BE49-F238E27FC236}">
                <a16:creationId xmlns:a16="http://schemas.microsoft.com/office/drawing/2014/main" id="{4B4AF7F0-8E8D-384B-8C6D-3E7B559C6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002" y="433729"/>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50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E18703-83DD-6B48-91D3-0898DD088F4C}"/>
              </a:ext>
            </a:extLst>
          </p:cNvPr>
          <p:cNvSpPr>
            <a:spLocks noGrp="1"/>
          </p:cNvSpPr>
          <p:nvPr>
            <p:ph idx="1"/>
          </p:nvPr>
        </p:nvSpPr>
        <p:spPr>
          <a:xfrm>
            <a:off x="945713" y="874714"/>
            <a:ext cx="8188325" cy="4525962"/>
          </a:xfrm>
        </p:spPr>
        <p:txBody>
          <a:bodyPr vert="horz" lIns="91440" tIns="45720" rIns="91440" bIns="45720" rtlCol="0" anchor="t">
            <a:normAutofit/>
          </a:bodyPr>
          <a:lstStyle/>
          <a:p>
            <a:pPr marL="0" indent="0">
              <a:buNone/>
              <a:defRPr/>
            </a:pPr>
            <a:r>
              <a:rPr lang="en-US" b="1" dirty="0"/>
              <a:t>When should you take acute migraine medications?</a:t>
            </a:r>
          </a:p>
          <a:p>
            <a:pPr marL="0" indent="0">
              <a:buNone/>
              <a:defRPr/>
            </a:pPr>
            <a:endParaRPr lang="en-US" dirty="0"/>
          </a:p>
          <a:p>
            <a:pPr marL="514350" indent="-514350">
              <a:buFont typeface="+mj-lt"/>
              <a:buAutoNum type="alphaLcParenR"/>
              <a:defRPr/>
            </a:pPr>
            <a:r>
              <a:rPr lang="en-US" dirty="0"/>
              <a:t>Wait until the pain becomes unbearable</a:t>
            </a:r>
          </a:p>
          <a:p>
            <a:pPr marL="514350" indent="-514350">
              <a:buFont typeface="+mj-lt"/>
              <a:buAutoNum type="alphaLcParenR"/>
              <a:defRPr/>
            </a:pPr>
            <a:r>
              <a:rPr lang="en-US" dirty="0"/>
              <a:t>At onset of migraine</a:t>
            </a:r>
            <a:endParaRPr lang="en-US" dirty="0">
              <a:cs typeface="Calibri"/>
            </a:endParaRPr>
          </a:p>
          <a:p>
            <a:pPr marL="514350" indent="-514350">
              <a:buFont typeface="+mj-lt"/>
              <a:buAutoNum type="alphaLcParenR"/>
              <a:defRPr/>
            </a:pPr>
            <a:r>
              <a:rPr lang="en-US" dirty="0"/>
              <a:t>30 minutes into the migraine</a:t>
            </a:r>
          </a:p>
          <a:p>
            <a:pPr marL="514350" indent="-514350">
              <a:buFont typeface="+mj-lt"/>
              <a:buAutoNum type="alphaLcParenR"/>
              <a:defRPr/>
            </a:pPr>
            <a:r>
              <a:rPr lang="en-US" dirty="0"/>
              <a:t>Wait until the pain is bothersome</a:t>
            </a:r>
          </a:p>
        </p:txBody>
      </p:sp>
      <p:pic>
        <p:nvPicPr>
          <p:cNvPr id="24578" name="Picture 3" descr="Icon&#10;&#10;Description automatically generated">
            <a:extLst>
              <a:ext uri="{FF2B5EF4-FFF2-40B4-BE49-F238E27FC236}">
                <a16:creationId xmlns:a16="http://schemas.microsoft.com/office/drawing/2014/main" id="{5E524C45-9F05-7942-9115-5992C014954F}"/>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7387449" y="3132366"/>
            <a:ext cx="4707238" cy="247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5566298-5F27-07C2-D0B1-98520FD862EF}"/>
              </a:ext>
            </a:extLst>
          </p:cNvPr>
          <p:cNvSpPr txBox="1"/>
          <p:nvPr/>
        </p:nvSpPr>
        <p:spPr>
          <a:xfrm>
            <a:off x="11545570" y="6582410"/>
            <a:ext cx="2535238" cy="317500"/>
          </a:xfrm>
          <a:prstGeom prst="rect">
            <a:avLst/>
          </a:prstGeom>
        </p:spPr>
        <p:txBody>
          <a:bodyPr lIns="91440" tIns="45720" rIns="91440" bIns="45720" anchor="t">
            <a:normAutofit/>
          </a:bodyPr>
          <a:lstStyle/>
          <a:p>
            <a:r>
              <a:rPr lang="en-US" sz="1000" dirty="0"/>
              <a:t>Image 3</a:t>
            </a:r>
          </a:p>
        </p:txBody>
      </p:sp>
      <p:sp>
        <p:nvSpPr>
          <p:cNvPr id="10" name="Rectangle 9">
            <a:extLst>
              <a:ext uri="{FF2B5EF4-FFF2-40B4-BE49-F238E27FC236}">
                <a16:creationId xmlns:a16="http://schemas.microsoft.com/office/drawing/2014/main" id="{366C0657-441F-73B8-7025-5D8FF5B49C38}"/>
              </a:ext>
            </a:extLst>
          </p:cNvPr>
          <p:cNvSpPr/>
          <p:nvPr/>
        </p:nvSpPr>
        <p:spPr>
          <a:xfrm>
            <a:off x="906683" y="2363164"/>
            <a:ext cx="3993265" cy="53050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03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A005C2CB-E113-F645-817B-D31A8FDDAEFE}"/>
              </a:ext>
            </a:extLst>
          </p:cNvPr>
          <p:cNvSpPr>
            <a:spLocks noGrp="1"/>
          </p:cNvSpPr>
          <p:nvPr>
            <p:ph type="title"/>
          </p:nvPr>
        </p:nvSpPr>
        <p:spPr/>
        <p:txBody>
          <a:bodyPr/>
          <a:lstStyle/>
          <a:p>
            <a:r>
              <a:rPr lang="en-US" altLang="en-US" dirty="0">
                <a:ea typeface="ＭＳ Ｐゴシック" panose="020B0600070205080204" pitchFamily="34" charset="-128"/>
              </a:rPr>
              <a:t>Medication Options</a:t>
            </a:r>
          </a:p>
        </p:txBody>
      </p:sp>
      <p:pic>
        <p:nvPicPr>
          <p:cNvPr id="26626" name="Picture 4" descr="A picture containing indoor, toilet&#10;&#10;Description automatically generated">
            <a:extLst>
              <a:ext uri="{FF2B5EF4-FFF2-40B4-BE49-F238E27FC236}">
                <a16:creationId xmlns:a16="http://schemas.microsoft.com/office/drawing/2014/main" id="{5366802B-803E-AC4F-87EC-F898E3D5D1D9}"/>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1955349" y="1700481"/>
            <a:ext cx="8090800" cy="405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A0A3324-8F90-63E8-C70F-8A749EB75763}"/>
              </a:ext>
            </a:extLst>
          </p:cNvPr>
          <p:cNvSpPr txBox="1"/>
          <p:nvPr/>
        </p:nvSpPr>
        <p:spPr>
          <a:xfrm>
            <a:off x="11536892" y="6545263"/>
            <a:ext cx="5518150" cy="317500"/>
          </a:xfrm>
          <a:prstGeom prst="rect">
            <a:avLst/>
          </a:prstGeom>
        </p:spPr>
        <p:txBody>
          <a:bodyPr lIns="91440" tIns="45720" rIns="91440" bIns="45720" anchor="t">
            <a:normAutofit/>
          </a:bodyPr>
          <a:lstStyle/>
          <a:p>
            <a:r>
              <a:rPr lang="en-US" sz="1000" dirty="0"/>
              <a:t>Image 4</a:t>
            </a:r>
          </a:p>
        </p:txBody>
      </p:sp>
    </p:spTree>
    <p:extLst>
      <p:ext uri="{BB962C8B-B14F-4D97-AF65-F5344CB8AC3E}">
        <p14:creationId xmlns:p14="http://schemas.microsoft.com/office/powerpoint/2010/main" val="3900289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fc2e3e-eda1-4d77-8751-0efc464d6cfa">
      <Terms xmlns="http://schemas.microsoft.com/office/infopath/2007/PartnerControls"/>
    </lcf76f155ced4ddcb4097134ff3c332f>
    <TaxCatchAll xmlns="a3872387-34b7-4a60-a363-363c16f078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58A0397E95A24998A320C0C9E37708" ma:contentTypeVersion="17" ma:contentTypeDescription="Create a new document." ma:contentTypeScope="" ma:versionID="faed2724a166b4d9dc938358b5d363c3">
  <xsd:schema xmlns:xsd="http://www.w3.org/2001/XMLSchema" xmlns:xs="http://www.w3.org/2001/XMLSchema" xmlns:p="http://schemas.microsoft.com/office/2006/metadata/properties" xmlns:ns2="ecfc2e3e-eda1-4d77-8751-0efc464d6cfa" xmlns:ns3="a3872387-34b7-4a60-a363-363c16f07818" targetNamespace="http://schemas.microsoft.com/office/2006/metadata/properties" ma:root="true" ma:fieldsID="2fecf831d550ca037462a97ef3bf66a7" ns2:_="" ns3:_="">
    <xsd:import namespace="ecfc2e3e-eda1-4d77-8751-0efc464d6cfa"/>
    <xsd:import namespace="a3872387-34b7-4a60-a363-363c16f07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c2e3e-eda1-4d77-8751-0efc464d6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872387-34b7-4a60-a363-363c16f078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bb7311-6c28-4153-9ed6-774dff17550b}" ma:internalName="TaxCatchAll" ma:showField="CatchAllData" ma:web="a3872387-34b7-4a60-a363-363c16f07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D872B9-C128-443B-B9D3-91437B395BD3}">
  <ds:schemaRefs>
    <ds:schemaRef ds:uri="http://schemas.microsoft.com/sharepoint/v3/contenttype/forms"/>
  </ds:schemaRefs>
</ds:datastoreItem>
</file>

<file path=customXml/itemProps2.xml><?xml version="1.0" encoding="utf-8"?>
<ds:datastoreItem xmlns:ds="http://schemas.openxmlformats.org/officeDocument/2006/customXml" ds:itemID="{6673A4FB-1888-494A-8EE8-7D2B2CA1D105}">
  <ds:schemaRefs>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a3872387-34b7-4a60-a363-363c16f07818"/>
    <ds:schemaRef ds:uri="ecfc2e3e-eda1-4d77-8751-0efc464d6cfa"/>
    <ds:schemaRef ds:uri="http://www.w3.org/XML/1998/namespace"/>
  </ds:schemaRefs>
</ds:datastoreItem>
</file>

<file path=customXml/itemProps3.xml><?xml version="1.0" encoding="utf-8"?>
<ds:datastoreItem xmlns:ds="http://schemas.openxmlformats.org/officeDocument/2006/customXml" ds:itemID="{CAFCC768-19F8-4EE2-906B-B24EE8240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c2e3e-eda1-4d77-8751-0efc464d6cfa"/>
    <ds:schemaRef ds:uri="a3872387-34b7-4a60-a363-363c16f07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9309</TotalTime>
  <Words>3410</Words>
  <Application>Microsoft Office PowerPoint</Application>
  <PresentationFormat>Widescreen</PresentationFormat>
  <Paragraphs>446</Paragraphs>
  <Slides>42</Slides>
  <Notes>38</Notes>
  <HiddenSlides>1</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Office Theme</vt:lpstr>
      <vt:lpstr>Office Theme</vt:lpstr>
      <vt:lpstr>Session 2: Migraine Treatment Options</vt:lpstr>
      <vt:lpstr>Land Acknowledgement </vt:lpstr>
      <vt:lpstr>Introduction</vt:lpstr>
      <vt:lpstr>Session Outline</vt:lpstr>
      <vt:lpstr>Ice Breaker Activity</vt:lpstr>
      <vt:lpstr>Recap from Last Session</vt:lpstr>
      <vt:lpstr>Reflection Questions</vt:lpstr>
      <vt:lpstr>PowerPoint Presentation</vt:lpstr>
      <vt:lpstr>Medication Options</vt:lpstr>
      <vt:lpstr>Acute Treatment</vt:lpstr>
      <vt:lpstr>NSAIDs</vt:lpstr>
      <vt:lpstr>What’s the Difference? </vt:lpstr>
      <vt:lpstr>NSAIDs</vt:lpstr>
      <vt:lpstr>Ibuprofen Dosing</vt:lpstr>
      <vt:lpstr>What’s the Difference? </vt:lpstr>
      <vt:lpstr>Acetaminophen</vt:lpstr>
      <vt:lpstr>Acetaminophen vs. Ibuprofen</vt:lpstr>
      <vt:lpstr>Triptans</vt:lpstr>
      <vt:lpstr>True/False </vt:lpstr>
      <vt:lpstr>FYI: Triptans</vt:lpstr>
      <vt:lpstr>Anti-Nausea Medications</vt:lpstr>
      <vt:lpstr>FYI: Acute Treatment</vt:lpstr>
      <vt:lpstr>Medication Overuse Headache (MOH) </vt:lpstr>
      <vt:lpstr>Review: Criteria for MOH</vt:lpstr>
      <vt:lpstr>MOH Treatment</vt:lpstr>
      <vt:lpstr>PowerPoint Presentation</vt:lpstr>
      <vt:lpstr>Preventative Treatment</vt:lpstr>
      <vt:lpstr>Goals of Preventative Treatment</vt:lpstr>
      <vt:lpstr>Selection of Preventative Treatment</vt:lpstr>
      <vt:lpstr>FYI: Preventative Treatment</vt:lpstr>
      <vt:lpstr>Beta-Blockers</vt:lpstr>
      <vt:lpstr>Tricyclic Antidepressants</vt:lpstr>
      <vt:lpstr>Topiramate</vt:lpstr>
      <vt:lpstr>Divalproex </vt:lpstr>
      <vt:lpstr>Botulinum Toxin A</vt:lpstr>
      <vt:lpstr>Tips for Preventative Treatment</vt:lpstr>
      <vt:lpstr>Debrief of Today’s Session</vt:lpstr>
      <vt:lpstr>Agenda for Next Session</vt:lpstr>
      <vt:lpstr>Reputable Resources </vt:lpstr>
      <vt:lpstr>References</vt:lpstr>
      <vt:lpstr>Image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Siemers</dc:creator>
  <cp:lastModifiedBy>leung72@student.ubc.ca</cp:lastModifiedBy>
  <cp:revision>309</cp:revision>
  <dcterms:created xsi:type="dcterms:W3CDTF">2020-07-08T16:33:08Z</dcterms:created>
  <dcterms:modified xsi:type="dcterms:W3CDTF">2023-06-30T18:30:15Z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0x0101005258A0397E95A24998A320C0C9E37708</vt:lpwstr>
  </property>
  <property fmtid="{D5CDD505-2E9C-101B-9397-08002B2CF9AE}" pid="3" name="MediaServiceImageTags">
    <vt:lpwstr/>
  </property>
</Properties>
</file>