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4" r:id="rId4"/>
    <p:sldMasterId id="2147483648" r:id="rId5"/>
    <p:sldMasterId id="2147484187" r:id="rId6"/>
  </p:sldMasterIdLst>
  <p:notesMasterIdLst>
    <p:notesMasterId r:id="rId37"/>
  </p:notesMasterIdLst>
  <p:handoutMasterIdLst>
    <p:handoutMasterId r:id="rId38"/>
  </p:handoutMasterIdLst>
  <p:sldIdLst>
    <p:sldId id="540" r:id="rId7"/>
    <p:sldId id="390" r:id="rId8"/>
    <p:sldId id="523" r:id="rId9"/>
    <p:sldId id="298" r:id="rId10"/>
    <p:sldId id="527" r:id="rId11"/>
    <p:sldId id="522" r:id="rId12"/>
    <p:sldId id="533" r:id="rId13"/>
    <p:sldId id="524" r:id="rId14"/>
    <p:sldId id="528" r:id="rId15"/>
    <p:sldId id="529" r:id="rId16"/>
    <p:sldId id="535" r:id="rId17"/>
    <p:sldId id="531" r:id="rId18"/>
    <p:sldId id="536" r:id="rId19"/>
    <p:sldId id="538" r:id="rId20"/>
    <p:sldId id="309" r:id="rId21"/>
    <p:sldId id="312" r:id="rId22"/>
    <p:sldId id="288" r:id="rId23"/>
    <p:sldId id="295" r:id="rId24"/>
    <p:sldId id="290" r:id="rId25"/>
    <p:sldId id="291" r:id="rId26"/>
    <p:sldId id="292" r:id="rId27"/>
    <p:sldId id="314" r:id="rId28"/>
    <p:sldId id="304" r:id="rId29"/>
    <p:sldId id="319" r:id="rId30"/>
    <p:sldId id="302" r:id="rId31"/>
    <p:sldId id="293" r:id="rId32"/>
    <p:sldId id="539" r:id="rId33"/>
    <p:sldId id="537" r:id="rId34"/>
    <p:sldId id="278" r:id="rId35"/>
    <p:sldId id="297"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0F1842-A754-8DED-5E69-EBA87135C291}" name="leung72@student.ubc.ca" initials="" userId="S::leung72@student.ubc.ca::8ba00fdc-0646-41d8-b121-ca613b7623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BDC08-5FB0-1EC4-B0B9-133AC2E34DA5}" v="137" dt="2023-05-26T18:59:21.165"/>
    <p1510:client id="{23999633-933C-37B2-1DE2-5E290ABE06A9}" v="205" dt="2023-06-27T18:49:02.304"/>
    <p1510:client id="{5C434F35-C3B6-41F0-C081-8A5BE6465845}" v="3" dt="2023-06-18T01:42:33.414"/>
    <p1510:client id="{5C8991AA-7F77-4CE9-B76E-0BF617617DE5}" v="1" dt="2023-06-18T01:40:52.750"/>
    <p1510:client id="{6485F17D-CDE6-3FD0-350C-23DC97B9F80E}" v="320" dt="2023-06-18T01:38:47.047"/>
    <p1510:client id="{6C4CE767-04FA-C94D-FA38-A9FDD21F0958}" v="2" dt="2023-05-26T16:49:53.567"/>
    <p1510:client id="{A1CF99CB-43D4-7362-6469-D7E100ED5B44}" v="9" dt="2023-06-30T18:26:56.337"/>
    <p1510:client id="{C5167972-A622-36A7-97E4-558C0F56B871}" v="3" dt="2023-06-27T21:17:53.604"/>
    <p1510:client id="{CBCE9801-8A73-EA75-1380-B1E693FD41C6}" v="1" dt="2023-06-19T06:50:13.995"/>
    <p1510:client id="{D3497D59-C283-8D6C-7937-C8BE4E47CD0B}" v="1" dt="2023-05-26T16:48:09.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p:restoredTop sz="88889" autoAdjust="0"/>
  </p:normalViewPr>
  <p:slideViewPr>
    <p:cSldViewPr snapToGrid="0" snapToObjects="1">
      <p:cViewPr varScale="1">
        <p:scale>
          <a:sx n="94" d="100"/>
          <a:sy n="94" d="100"/>
        </p:scale>
        <p:origin x="259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72@student.ubc.ca" userId="S::leung72@student.ubc.ca::8ba00fdc-0646-41d8-b121-ca613b76234f" providerId="AD" clId="Web-{D3497D59-C283-8D6C-7937-C8BE4E47CD0B}"/>
    <pc:docChg chg="modSld">
      <pc:chgData name="leung72@student.ubc.ca" userId="S::leung72@student.ubc.ca::8ba00fdc-0646-41d8-b121-ca613b76234f" providerId="AD" clId="Web-{D3497D59-C283-8D6C-7937-C8BE4E47CD0B}" dt="2023-05-26T16:48:09.906" v="0"/>
      <pc:docMkLst>
        <pc:docMk/>
      </pc:docMkLst>
      <pc:sldChg chg="delSp">
        <pc:chgData name="leung72@student.ubc.ca" userId="S::leung72@student.ubc.ca::8ba00fdc-0646-41d8-b121-ca613b76234f" providerId="AD" clId="Web-{D3497D59-C283-8D6C-7937-C8BE4E47CD0B}" dt="2023-05-26T16:48:09.906" v="0"/>
        <pc:sldMkLst>
          <pc:docMk/>
          <pc:sldMk cId="0" sldId="295"/>
        </pc:sldMkLst>
        <pc:picChg chg="del">
          <ac:chgData name="leung72@student.ubc.ca" userId="S::leung72@student.ubc.ca::8ba00fdc-0646-41d8-b121-ca613b76234f" providerId="AD" clId="Web-{D3497D59-C283-8D6C-7937-C8BE4E47CD0B}" dt="2023-05-26T16:48:09.906" v="0"/>
          <ac:picMkLst>
            <pc:docMk/>
            <pc:sldMk cId="0" sldId="295"/>
            <ac:picMk id="62468" creationId="{DC1F55A6-68D1-2D2F-72D0-8D82683D673C}"/>
          </ac:picMkLst>
        </pc:picChg>
      </pc:sldChg>
    </pc:docChg>
  </pc:docChgLst>
  <pc:docChgLst>
    <pc:chgData name="leung72@student.ubc.ca" userId="S::leung72@student.ubc.ca::8ba00fdc-0646-41d8-b121-ca613b76234f" providerId="AD" clId="Web-{5C434F35-C3B6-41F0-C081-8A5BE6465845}"/>
    <pc:docChg chg="modSld">
      <pc:chgData name="leung72@student.ubc.ca" userId="S::leung72@student.ubc.ca::8ba00fdc-0646-41d8-b121-ca613b76234f" providerId="AD" clId="Web-{5C434F35-C3B6-41F0-C081-8A5BE6465845}" dt="2023-06-18T01:42:33.414" v="2"/>
      <pc:docMkLst>
        <pc:docMk/>
      </pc:docMkLst>
      <pc:sldChg chg="modSp">
        <pc:chgData name="leung72@student.ubc.ca" userId="S::leung72@student.ubc.ca::8ba00fdc-0646-41d8-b121-ca613b76234f" providerId="AD" clId="Web-{5C434F35-C3B6-41F0-C081-8A5BE6465845}" dt="2023-06-18T01:42:33.414" v="2"/>
        <pc:sldMkLst>
          <pc:docMk/>
          <pc:sldMk cId="447609551" sldId="539"/>
        </pc:sldMkLst>
        <pc:graphicFrameChg chg="mod modGraphic">
          <ac:chgData name="leung72@student.ubc.ca" userId="S::leung72@student.ubc.ca::8ba00fdc-0646-41d8-b121-ca613b76234f" providerId="AD" clId="Web-{5C434F35-C3B6-41F0-C081-8A5BE6465845}" dt="2023-06-18T01:42:33.414" v="2"/>
          <ac:graphicFrameMkLst>
            <pc:docMk/>
            <pc:sldMk cId="447609551" sldId="539"/>
            <ac:graphicFrameMk id="4" creationId="{9D03AB6F-0148-7BCA-D470-F9D9350F0404}"/>
          </ac:graphicFrameMkLst>
        </pc:graphicFrameChg>
      </pc:sldChg>
    </pc:docChg>
  </pc:docChgLst>
  <pc:docChgLst>
    <pc:chgData name="Domanski, Nicole" userId="S::nicole.domanski@ubc.ca::065b6bd2-2fe7-459e-92a2-30119147afcc" providerId="AD" clId="Web-{230BDC08-5FB0-1EC4-B0B9-133AC2E34DA5}"/>
    <pc:docChg chg="delSld modSld">
      <pc:chgData name="Domanski, Nicole" userId="S::nicole.domanski@ubc.ca::065b6bd2-2fe7-459e-92a2-30119147afcc" providerId="AD" clId="Web-{230BDC08-5FB0-1EC4-B0B9-133AC2E34DA5}" dt="2023-05-26T18:59:21.165" v="481"/>
      <pc:docMkLst>
        <pc:docMk/>
      </pc:docMkLst>
      <pc:sldChg chg="delSp modSp modNotes">
        <pc:chgData name="Domanski, Nicole" userId="S::nicole.domanski@ubc.ca::065b6bd2-2fe7-459e-92a2-30119147afcc" providerId="AD" clId="Web-{230BDC08-5FB0-1EC4-B0B9-133AC2E34DA5}" dt="2023-05-26T18:51:33.872" v="56" actId="20577"/>
        <pc:sldMkLst>
          <pc:docMk/>
          <pc:sldMk cId="0" sldId="256"/>
        </pc:sldMkLst>
        <pc:spChg chg="del">
          <ac:chgData name="Domanski, Nicole" userId="S::nicole.domanski@ubc.ca::065b6bd2-2fe7-459e-92a2-30119147afcc" providerId="AD" clId="Web-{230BDC08-5FB0-1EC4-B0B9-133AC2E34DA5}" dt="2023-05-26T18:36:34.130" v="54"/>
          <ac:spMkLst>
            <pc:docMk/>
            <pc:sldMk cId="0" sldId="256"/>
            <ac:spMk id="2" creationId="{52293927-4124-F925-C364-7CA91FA6F7A0}"/>
          </ac:spMkLst>
        </pc:spChg>
        <pc:spChg chg="mod">
          <ac:chgData name="Domanski, Nicole" userId="S::nicole.domanski@ubc.ca::065b6bd2-2fe7-459e-92a2-30119147afcc" providerId="AD" clId="Web-{230BDC08-5FB0-1EC4-B0B9-133AC2E34DA5}" dt="2023-05-26T18:51:33.872" v="56" actId="20577"/>
          <ac:spMkLst>
            <pc:docMk/>
            <pc:sldMk cId="0" sldId="256"/>
            <ac:spMk id="10242" creationId="{B0D5A1F7-C888-8CE2-DE98-B99293B74FBF}"/>
          </ac:spMkLst>
        </pc:spChg>
      </pc:sldChg>
      <pc:sldChg chg="modSp modNotes">
        <pc:chgData name="Domanski, Nicole" userId="S::nicole.domanski@ubc.ca::065b6bd2-2fe7-459e-92a2-30119147afcc" providerId="AD" clId="Web-{230BDC08-5FB0-1EC4-B0B9-133AC2E34DA5}" dt="2023-05-26T18:59:18.133" v="480"/>
        <pc:sldMkLst>
          <pc:docMk/>
          <pc:sldMk cId="0" sldId="278"/>
        </pc:sldMkLst>
        <pc:spChg chg="mod">
          <ac:chgData name="Domanski, Nicole" userId="S::nicole.domanski@ubc.ca::065b6bd2-2fe7-459e-92a2-30119147afcc" providerId="AD" clId="Web-{230BDC08-5FB0-1EC4-B0B9-133AC2E34DA5}" dt="2023-05-26T18:59:15.915" v="479" actId="1076"/>
          <ac:spMkLst>
            <pc:docMk/>
            <pc:sldMk cId="0" sldId="278"/>
            <ac:spMk id="2" creationId="{246AD6CE-0FF3-448C-B427-E320EC7A304E}"/>
          </ac:spMkLst>
        </pc:spChg>
      </pc:sldChg>
      <pc:sldChg chg="modSp">
        <pc:chgData name="Domanski, Nicole" userId="S::nicole.domanski@ubc.ca::065b6bd2-2fe7-459e-92a2-30119147afcc" providerId="AD" clId="Web-{230BDC08-5FB0-1EC4-B0B9-133AC2E34DA5}" dt="2023-05-26T18:51:50.934" v="66" actId="20577"/>
        <pc:sldMkLst>
          <pc:docMk/>
          <pc:sldMk cId="0" sldId="298"/>
        </pc:sldMkLst>
        <pc:spChg chg="mod">
          <ac:chgData name="Domanski, Nicole" userId="S::nicole.domanski@ubc.ca::065b6bd2-2fe7-459e-92a2-30119147afcc" providerId="AD" clId="Web-{230BDC08-5FB0-1EC4-B0B9-133AC2E34DA5}" dt="2023-05-26T18:51:50.934" v="66" actId="20577"/>
          <ac:spMkLst>
            <pc:docMk/>
            <pc:sldMk cId="0" sldId="298"/>
            <ac:spMk id="12290" creationId="{EF168627-75FE-DF6B-7116-A9301E331151}"/>
          </ac:spMkLst>
        </pc:spChg>
      </pc:sldChg>
      <pc:sldChg chg="modNotes">
        <pc:chgData name="Domanski, Nicole" userId="S::nicole.domanski@ubc.ca::065b6bd2-2fe7-459e-92a2-30119147afcc" providerId="AD" clId="Web-{230BDC08-5FB0-1EC4-B0B9-133AC2E34DA5}" dt="2023-05-26T18:57:53.165" v="317"/>
        <pc:sldMkLst>
          <pc:docMk/>
          <pc:sldMk cId="0" sldId="304"/>
        </pc:sldMkLst>
      </pc:sldChg>
      <pc:sldChg chg="modNotes">
        <pc:chgData name="Domanski, Nicole" userId="S::nicole.domanski@ubc.ca::065b6bd2-2fe7-459e-92a2-30119147afcc" providerId="AD" clId="Web-{230BDC08-5FB0-1EC4-B0B9-133AC2E34DA5}" dt="2023-05-26T18:57:35.134" v="304"/>
        <pc:sldMkLst>
          <pc:docMk/>
          <pc:sldMk cId="0" sldId="314"/>
        </pc:sldMkLst>
      </pc:sldChg>
      <pc:sldChg chg="modSp">
        <pc:chgData name="Domanski, Nicole" userId="S::nicole.domanski@ubc.ca::065b6bd2-2fe7-459e-92a2-30119147afcc" providerId="AD" clId="Web-{230BDC08-5FB0-1EC4-B0B9-133AC2E34DA5}" dt="2023-05-26T18:35:34.943" v="9" actId="20577"/>
        <pc:sldMkLst>
          <pc:docMk/>
          <pc:sldMk cId="0" sldId="390"/>
        </pc:sldMkLst>
        <pc:spChg chg="mod">
          <ac:chgData name="Domanski, Nicole" userId="S::nicole.domanski@ubc.ca::065b6bd2-2fe7-459e-92a2-30119147afcc" providerId="AD" clId="Web-{230BDC08-5FB0-1EC4-B0B9-133AC2E34DA5}" dt="2023-05-26T18:35:34.943" v="9" actId="20577"/>
          <ac:spMkLst>
            <pc:docMk/>
            <pc:sldMk cId="0" sldId="390"/>
            <ac:spMk id="12290" creationId="{F18870FD-AC76-C5B3-D8DD-983AD312D694}"/>
          </ac:spMkLst>
        </pc:spChg>
      </pc:sldChg>
      <pc:sldChg chg="modNotes">
        <pc:chgData name="Domanski, Nicole" userId="S::nicole.domanski@ubc.ca::065b6bd2-2fe7-459e-92a2-30119147afcc" providerId="AD" clId="Web-{230BDC08-5FB0-1EC4-B0B9-133AC2E34DA5}" dt="2023-05-26T18:52:00.731" v="68"/>
        <pc:sldMkLst>
          <pc:docMk/>
          <pc:sldMk cId="0" sldId="522"/>
        </pc:sldMkLst>
      </pc:sldChg>
      <pc:sldChg chg="del">
        <pc:chgData name="Domanski, Nicole" userId="S::nicole.domanski@ubc.ca::065b6bd2-2fe7-459e-92a2-30119147afcc" providerId="AD" clId="Web-{230BDC08-5FB0-1EC4-B0B9-133AC2E34DA5}" dt="2023-05-26T18:59:21.165" v="481"/>
        <pc:sldMkLst>
          <pc:docMk/>
          <pc:sldMk cId="0" sldId="526"/>
        </pc:sldMkLst>
      </pc:sldChg>
      <pc:sldChg chg="modNotes">
        <pc:chgData name="Domanski, Nicole" userId="S::nicole.domanski@ubc.ca::065b6bd2-2fe7-459e-92a2-30119147afcc" providerId="AD" clId="Web-{230BDC08-5FB0-1EC4-B0B9-133AC2E34DA5}" dt="2023-05-26T18:54:20.480" v="129"/>
        <pc:sldMkLst>
          <pc:docMk/>
          <pc:sldMk cId="3803181793" sldId="528"/>
        </pc:sldMkLst>
      </pc:sldChg>
      <pc:sldChg chg="modNotes">
        <pc:chgData name="Domanski, Nicole" userId="S::nicole.domanski@ubc.ca::065b6bd2-2fe7-459e-92a2-30119147afcc" providerId="AD" clId="Web-{230BDC08-5FB0-1EC4-B0B9-133AC2E34DA5}" dt="2023-05-26T18:55:27.214" v="159"/>
        <pc:sldMkLst>
          <pc:docMk/>
          <pc:sldMk cId="2716171303" sldId="529"/>
        </pc:sldMkLst>
      </pc:sldChg>
      <pc:sldChg chg="modNotes">
        <pc:chgData name="Domanski, Nicole" userId="S::nicole.domanski@ubc.ca::065b6bd2-2fe7-459e-92a2-30119147afcc" providerId="AD" clId="Web-{230BDC08-5FB0-1EC4-B0B9-133AC2E34DA5}" dt="2023-05-26T18:55:47.042" v="161"/>
        <pc:sldMkLst>
          <pc:docMk/>
          <pc:sldMk cId="3244963330" sldId="531"/>
        </pc:sldMkLst>
      </pc:sldChg>
      <pc:sldChg chg="modNotes">
        <pc:chgData name="Domanski, Nicole" userId="S::nicole.domanski@ubc.ca::065b6bd2-2fe7-459e-92a2-30119147afcc" providerId="AD" clId="Web-{230BDC08-5FB0-1EC4-B0B9-133AC2E34DA5}" dt="2023-05-26T18:52:42.981" v="71"/>
        <pc:sldMkLst>
          <pc:docMk/>
          <pc:sldMk cId="1914480725" sldId="533"/>
        </pc:sldMkLst>
      </pc:sldChg>
      <pc:sldChg chg="modNotes">
        <pc:chgData name="Domanski, Nicole" userId="S::nicole.domanski@ubc.ca::065b6bd2-2fe7-459e-92a2-30119147afcc" providerId="AD" clId="Web-{230BDC08-5FB0-1EC4-B0B9-133AC2E34DA5}" dt="2023-05-26T18:55:16.761" v="151"/>
        <pc:sldMkLst>
          <pc:docMk/>
          <pc:sldMk cId="1560749304" sldId="535"/>
        </pc:sldMkLst>
      </pc:sldChg>
      <pc:sldChg chg="modNotes">
        <pc:chgData name="Domanski, Nicole" userId="S::nicole.domanski@ubc.ca::065b6bd2-2fe7-459e-92a2-30119147afcc" providerId="AD" clId="Web-{230BDC08-5FB0-1EC4-B0B9-133AC2E34DA5}" dt="2023-05-26T18:56:23.541" v="176"/>
        <pc:sldMkLst>
          <pc:docMk/>
          <pc:sldMk cId="4027505234" sldId="536"/>
        </pc:sldMkLst>
      </pc:sldChg>
      <pc:sldChg chg="modNotes">
        <pc:chgData name="Domanski, Nicole" userId="S::nicole.domanski@ubc.ca::065b6bd2-2fe7-459e-92a2-30119147afcc" providerId="AD" clId="Web-{230BDC08-5FB0-1EC4-B0B9-133AC2E34DA5}" dt="2023-05-26T18:58:38.462" v="426"/>
        <pc:sldMkLst>
          <pc:docMk/>
          <pc:sldMk cId="277070633" sldId="537"/>
        </pc:sldMkLst>
      </pc:sldChg>
    </pc:docChg>
  </pc:docChgLst>
  <pc:docChgLst>
    <pc:chgData name="Domanski, Nicole" userId="S::nicole.domanski@ubc.ca::065b6bd2-2fe7-459e-92a2-30119147afcc" providerId="AD" clId="Web-{A1CF99CB-43D4-7362-6469-D7E100ED5B44}"/>
    <pc:docChg chg="addSld delSld modSld sldOrd addMainMaster">
      <pc:chgData name="Domanski, Nicole" userId="S::nicole.domanski@ubc.ca::065b6bd2-2fe7-459e-92a2-30119147afcc" providerId="AD" clId="Web-{A1CF99CB-43D4-7362-6469-D7E100ED5B44}" dt="2023-06-30T18:26:56.337" v="7" actId="20577"/>
      <pc:docMkLst>
        <pc:docMk/>
      </pc:docMkLst>
      <pc:sldChg chg="del">
        <pc:chgData name="Domanski, Nicole" userId="S::nicole.domanski@ubc.ca::065b6bd2-2fe7-459e-92a2-30119147afcc" providerId="AD" clId="Web-{A1CF99CB-43D4-7362-6469-D7E100ED5B44}" dt="2023-06-30T18:26:07.930" v="5"/>
        <pc:sldMkLst>
          <pc:docMk/>
          <pc:sldMk cId="0" sldId="256"/>
        </pc:sldMkLst>
      </pc:sldChg>
      <pc:sldChg chg="modSp add ord">
        <pc:chgData name="Domanski, Nicole" userId="S::nicole.domanski@ubc.ca::065b6bd2-2fe7-459e-92a2-30119147afcc" providerId="AD" clId="Web-{A1CF99CB-43D4-7362-6469-D7E100ED5B44}" dt="2023-06-30T18:26:56.337" v="7" actId="20577"/>
        <pc:sldMkLst>
          <pc:docMk/>
          <pc:sldMk cId="1808083897" sldId="540"/>
        </pc:sldMkLst>
        <pc:spChg chg="mod">
          <ac:chgData name="Domanski, Nicole" userId="S::nicole.domanski@ubc.ca::065b6bd2-2fe7-459e-92a2-30119147afcc" providerId="AD" clId="Web-{A1CF99CB-43D4-7362-6469-D7E100ED5B44}" dt="2023-06-30T18:26:56.337" v="7" actId="20577"/>
          <ac:spMkLst>
            <pc:docMk/>
            <pc:sldMk cId="1808083897" sldId="540"/>
            <ac:spMk id="10241" creationId="{DAB24C55-737A-EF4C-6A7E-9BD4B3292402}"/>
          </ac:spMkLst>
        </pc:spChg>
        <pc:spChg chg="mod">
          <ac:chgData name="Domanski, Nicole" userId="S::nicole.domanski@ubc.ca::065b6bd2-2fe7-459e-92a2-30119147afcc" providerId="AD" clId="Web-{A1CF99CB-43D4-7362-6469-D7E100ED5B44}" dt="2023-06-30T18:26:00.071" v="4" actId="1076"/>
          <ac:spMkLst>
            <pc:docMk/>
            <pc:sldMk cId="1808083897" sldId="540"/>
            <ac:spMk id="10242" creationId="{CD985A06-05FD-A35C-B457-B9E28A2010EC}"/>
          </ac:spMkLst>
        </pc:spChg>
      </pc:sldChg>
      <pc:sldMasterChg chg="add addSldLayout">
        <pc:chgData name="Domanski, Nicole" userId="S::nicole.domanski@ubc.ca::065b6bd2-2fe7-459e-92a2-30119147afcc" providerId="AD" clId="Web-{A1CF99CB-43D4-7362-6469-D7E100ED5B44}" dt="2023-06-30T18:25:42.055" v="0"/>
        <pc:sldMasterMkLst>
          <pc:docMk/>
          <pc:sldMasterMk cId="0" sldId="2147484187"/>
        </pc:sldMasterMkLst>
        <pc:sldLayoutChg chg="add">
          <pc:chgData name="Domanski, Nicole" userId="S::nicole.domanski@ubc.ca::065b6bd2-2fe7-459e-92a2-30119147afcc" providerId="AD" clId="Web-{A1CF99CB-43D4-7362-6469-D7E100ED5B44}" dt="2023-06-30T18:25:42.055" v="0"/>
          <pc:sldLayoutMkLst>
            <pc:docMk/>
            <pc:sldMasterMk cId="0" sldId="2147484187"/>
            <pc:sldLayoutMk cId="3481156006" sldId="2147484181"/>
          </pc:sldLayoutMkLst>
        </pc:sldLayoutChg>
        <pc:sldLayoutChg chg="add">
          <pc:chgData name="Domanski, Nicole" userId="S::nicole.domanski@ubc.ca::065b6bd2-2fe7-459e-92a2-30119147afcc" providerId="AD" clId="Web-{A1CF99CB-43D4-7362-6469-D7E100ED5B44}" dt="2023-06-30T18:25:42.055" v="0"/>
          <pc:sldLayoutMkLst>
            <pc:docMk/>
            <pc:sldMasterMk cId="0" sldId="2147484187"/>
            <pc:sldLayoutMk cId="1145895605" sldId="2147484182"/>
          </pc:sldLayoutMkLst>
        </pc:sldLayoutChg>
        <pc:sldLayoutChg chg="add">
          <pc:chgData name="Domanski, Nicole" userId="S::nicole.domanski@ubc.ca::065b6bd2-2fe7-459e-92a2-30119147afcc" providerId="AD" clId="Web-{A1CF99CB-43D4-7362-6469-D7E100ED5B44}" dt="2023-06-30T18:25:42.055" v="0"/>
          <pc:sldLayoutMkLst>
            <pc:docMk/>
            <pc:sldMasterMk cId="0" sldId="2147484187"/>
            <pc:sldLayoutMk cId="3702592779" sldId="2147484183"/>
          </pc:sldLayoutMkLst>
        </pc:sldLayoutChg>
        <pc:sldLayoutChg chg="add">
          <pc:chgData name="Domanski, Nicole" userId="S::nicole.domanski@ubc.ca::065b6bd2-2fe7-459e-92a2-30119147afcc" providerId="AD" clId="Web-{A1CF99CB-43D4-7362-6469-D7E100ED5B44}" dt="2023-06-30T18:25:42.055" v="0"/>
          <pc:sldLayoutMkLst>
            <pc:docMk/>
            <pc:sldMasterMk cId="0" sldId="2147484187"/>
            <pc:sldLayoutMk cId="909763907" sldId="2147484184"/>
          </pc:sldLayoutMkLst>
        </pc:sldLayoutChg>
        <pc:sldLayoutChg chg="add">
          <pc:chgData name="Domanski, Nicole" userId="S::nicole.domanski@ubc.ca::065b6bd2-2fe7-459e-92a2-30119147afcc" providerId="AD" clId="Web-{A1CF99CB-43D4-7362-6469-D7E100ED5B44}" dt="2023-06-30T18:25:42.055" v="0"/>
          <pc:sldLayoutMkLst>
            <pc:docMk/>
            <pc:sldMasterMk cId="0" sldId="2147484187"/>
            <pc:sldLayoutMk cId="925289576" sldId="2147484185"/>
          </pc:sldLayoutMkLst>
        </pc:sldLayoutChg>
        <pc:sldLayoutChg chg="add">
          <pc:chgData name="Domanski, Nicole" userId="S::nicole.domanski@ubc.ca::065b6bd2-2fe7-459e-92a2-30119147afcc" providerId="AD" clId="Web-{A1CF99CB-43D4-7362-6469-D7E100ED5B44}" dt="2023-06-30T18:25:42.055" v="0"/>
          <pc:sldLayoutMkLst>
            <pc:docMk/>
            <pc:sldMasterMk cId="0" sldId="2147484187"/>
            <pc:sldLayoutMk cId="760291654" sldId="2147484186"/>
          </pc:sldLayoutMkLst>
        </pc:sldLayoutChg>
      </pc:sldMasterChg>
    </pc:docChg>
  </pc:docChgLst>
  <pc:docChgLst>
    <pc:chgData name="leung72@student.ubc.ca" userId="S::leung72@student.ubc.ca::8ba00fdc-0646-41d8-b121-ca613b76234f" providerId="AD" clId="Web-{6485F17D-CDE6-3FD0-350C-23DC97B9F80E}"/>
    <pc:docChg chg="addSld modSld addMainMaster modMainMaster">
      <pc:chgData name="leung72@student.ubc.ca" userId="S::leung72@student.ubc.ca::8ba00fdc-0646-41d8-b121-ca613b76234f" providerId="AD" clId="Web-{6485F17D-CDE6-3FD0-350C-23DC97B9F80E}" dt="2023-06-18T01:38:47.047" v="223" actId="1076"/>
      <pc:docMkLst>
        <pc:docMk/>
      </pc:docMkLst>
      <pc:sldChg chg="addSp modSp">
        <pc:chgData name="leung72@student.ubc.ca" userId="S::leung72@student.ubc.ca::8ba00fdc-0646-41d8-b121-ca613b76234f" providerId="AD" clId="Web-{6485F17D-CDE6-3FD0-350C-23DC97B9F80E}" dt="2023-06-18T01:22:23.759" v="10" actId="1076"/>
        <pc:sldMkLst>
          <pc:docMk/>
          <pc:sldMk cId="0" sldId="256"/>
        </pc:sldMkLst>
        <pc:spChg chg="add mod">
          <ac:chgData name="leung72@student.ubc.ca" userId="S::leung72@student.ubc.ca::8ba00fdc-0646-41d8-b121-ca613b76234f" providerId="AD" clId="Web-{6485F17D-CDE6-3FD0-350C-23DC97B9F80E}" dt="2023-06-18T01:22:23.759" v="10" actId="1076"/>
          <ac:spMkLst>
            <pc:docMk/>
            <pc:sldMk cId="0" sldId="256"/>
            <ac:spMk id="2" creationId="{A45DC9FE-C66A-DFD4-968F-538E836D37DA}"/>
          </ac:spMkLst>
        </pc:spChg>
        <pc:spChg chg="mod">
          <ac:chgData name="leung72@student.ubc.ca" userId="S::leung72@student.ubc.ca::8ba00fdc-0646-41d8-b121-ca613b76234f" providerId="AD" clId="Web-{6485F17D-CDE6-3FD0-350C-23DC97B9F80E}" dt="2023-06-18T01:22:05.149" v="6" actId="1076"/>
          <ac:spMkLst>
            <pc:docMk/>
            <pc:sldMk cId="0" sldId="256"/>
            <ac:spMk id="10242" creationId="{B0D5A1F7-C888-8CE2-DE98-B99293B74FBF}"/>
          </ac:spMkLst>
        </pc:spChg>
      </pc:sldChg>
      <pc:sldChg chg="addSp modSp">
        <pc:chgData name="leung72@student.ubc.ca" userId="S::leung72@student.ubc.ca::8ba00fdc-0646-41d8-b121-ca613b76234f" providerId="AD" clId="Web-{6485F17D-CDE6-3FD0-350C-23DC97B9F80E}" dt="2023-06-18T01:31:32.884" v="144" actId="1076"/>
        <pc:sldMkLst>
          <pc:docMk/>
          <pc:sldMk cId="0" sldId="290"/>
        </pc:sldMkLst>
        <pc:spChg chg="mod">
          <ac:chgData name="leung72@student.ubc.ca" userId="S::leung72@student.ubc.ca::8ba00fdc-0646-41d8-b121-ca613b76234f" providerId="AD" clId="Web-{6485F17D-CDE6-3FD0-350C-23DC97B9F80E}" dt="2023-06-18T01:31:32.884" v="144" actId="1076"/>
          <ac:spMkLst>
            <pc:docMk/>
            <pc:sldMk cId="0" sldId="290"/>
            <ac:spMk id="2" creationId="{ED42BD82-0DCC-74EA-410E-27CEA7E673AB}"/>
          </ac:spMkLst>
        </pc:spChg>
        <pc:spChg chg="add mod">
          <ac:chgData name="leung72@student.ubc.ca" userId="S::leung72@student.ubc.ca::8ba00fdc-0646-41d8-b121-ca613b76234f" providerId="AD" clId="Web-{6485F17D-CDE6-3FD0-350C-23DC97B9F80E}" dt="2023-06-18T01:31:29.103" v="143" actId="1076"/>
          <ac:spMkLst>
            <pc:docMk/>
            <pc:sldMk cId="0" sldId="290"/>
            <ac:spMk id="3" creationId="{1AD39645-5830-7D02-D594-DE28C4FB3551}"/>
          </ac:spMkLst>
        </pc:spChg>
      </pc:sldChg>
      <pc:sldChg chg="addSp modSp">
        <pc:chgData name="leung72@student.ubc.ca" userId="S::leung72@student.ubc.ca::8ba00fdc-0646-41d8-b121-ca613b76234f" providerId="AD" clId="Web-{6485F17D-CDE6-3FD0-350C-23DC97B9F80E}" dt="2023-06-18T01:32:29.432" v="170" actId="20577"/>
        <pc:sldMkLst>
          <pc:docMk/>
          <pc:sldMk cId="0" sldId="291"/>
        </pc:sldMkLst>
        <pc:spChg chg="mod">
          <ac:chgData name="leung72@student.ubc.ca" userId="S::leung72@student.ubc.ca::8ba00fdc-0646-41d8-b121-ca613b76234f" providerId="AD" clId="Web-{6485F17D-CDE6-3FD0-350C-23DC97B9F80E}" dt="2023-06-18T01:32:20.885" v="166" actId="20577"/>
          <ac:spMkLst>
            <pc:docMk/>
            <pc:sldMk cId="0" sldId="291"/>
            <ac:spMk id="2" creationId="{96908A9E-9947-4395-5B0D-FECA98756EBE}"/>
          </ac:spMkLst>
        </pc:spChg>
        <pc:spChg chg="add mod">
          <ac:chgData name="leung72@student.ubc.ca" userId="S::leung72@student.ubc.ca::8ba00fdc-0646-41d8-b121-ca613b76234f" providerId="AD" clId="Web-{6485F17D-CDE6-3FD0-350C-23DC97B9F80E}" dt="2023-06-18T01:32:29.432" v="170" actId="20577"/>
          <ac:spMkLst>
            <pc:docMk/>
            <pc:sldMk cId="0" sldId="291"/>
            <ac:spMk id="3" creationId="{A72E50BB-FD77-721A-0520-7D3FEC3E76FE}"/>
          </ac:spMkLst>
        </pc:spChg>
      </pc:sldChg>
      <pc:sldChg chg="addSp modSp">
        <pc:chgData name="leung72@student.ubc.ca" userId="S::leung72@student.ubc.ca::8ba00fdc-0646-41d8-b121-ca613b76234f" providerId="AD" clId="Web-{6485F17D-CDE6-3FD0-350C-23DC97B9F80E}" dt="2023-06-18T01:33:35.511" v="192" actId="1076"/>
        <pc:sldMkLst>
          <pc:docMk/>
          <pc:sldMk cId="0" sldId="292"/>
        </pc:sldMkLst>
        <pc:spChg chg="mod">
          <ac:chgData name="leung72@student.ubc.ca" userId="S::leung72@student.ubc.ca::8ba00fdc-0646-41d8-b121-ca613b76234f" providerId="AD" clId="Web-{6485F17D-CDE6-3FD0-350C-23DC97B9F80E}" dt="2023-06-18T01:33:28.777" v="188" actId="20577"/>
          <ac:spMkLst>
            <pc:docMk/>
            <pc:sldMk cId="0" sldId="292"/>
            <ac:spMk id="2" creationId="{A3C7CDD9-13EF-4925-2D85-4614656BF167}"/>
          </ac:spMkLst>
        </pc:spChg>
        <pc:spChg chg="add mod">
          <ac:chgData name="leung72@student.ubc.ca" userId="S::leung72@student.ubc.ca::8ba00fdc-0646-41d8-b121-ca613b76234f" providerId="AD" clId="Web-{6485F17D-CDE6-3FD0-350C-23DC97B9F80E}" dt="2023-06-18T01:33:35.511" v="192" actId="1076"/>
          <ac:spMkLst>
            <pc:docMk/>
            <pc:sldMk cId="0" sldId="292"/>
            <ac:spMk id="3" creationId="{01132A16-600F-D158-35B6-E39EBBB7139F}"/>
          </ac:spMkLst>
        </pc:spChg>
      </pc:sldChg>
      <pc:sldChg chg="addSp modSp">
        <pc:chgData name="leung72@student.ubc.ca" userId="S::leung72@student.ubc.ca::8ba00fdc-0646-41d8-b121-ca613b76234f" providerId="AD" clId="Web-{6485F17D-CDE6-3FD0-350C-23DC97B9F80E}" dt="2023-06-18T01:30:00.148" v="117" actId="1076"/>
        <pc:sldMkLst>
          <pc:docMk/>
          <pc:sldMk cId="0" sldId="309"/>
        </pc:sldMkLst>
        <pc:spChg chg="mod">
          <ac:chgData name="leung72@student.ubc.ca" userId="S::leung72@student.ubc.ca::8ba00fdc-0646-41d8-b121-ca613b76234f" providerId="AD" clId="Web-{6485F17D-CDE6-3FD0-350C-23DC97B9F80E}" dt="2023-06-18T01:29:33.929" v="105" actId="20577"/>
          <ac:spMkLst>
            <pc:docMk/>
            <pc:sldMk cId="0" sldId="309"/>
            <ac:spMk id="2" creationId="{94417C5A-0A16-96E6-6E70-277BA4BD932D}"/>
          </ac:spMkLst>
        </pc:spChg>
        <pc:spChg chg="add mod">
          <ac:chgData name="leung72@student.ubc.ca" userId="S::leung72@student.ubc.ca::8ba00fdc-0646-41d8-b121-ca613b76234f" providerId="AD" clId="Web-{6485F17D-CDE6-3FD0-350C-23DC97B9F80E}" dt="2023-06-18T01:29:40.195" v="110" actId="20577"/>
          <ac:spMkLst>
            <pc:docMk/>
            <pc:sldMk cId="0" sldId="309"/>
            <ac:spMk id="3" creationId="{3DF4203C-0E25-D59F-5700-9509CEC2F0EE}"/>
          </ac:spMkLst>
        </pc:spChg>
        <pc:spChg chg="add mod">
          <ac:chgData name="leung72@student.ubc.ca" userId="S::leung72@student.ubc.ca::8ba00fdc-0646-41d8-b121-ca613b76234f" providerId="AD" clId="Web-{6485F17D-CDE6-3FD0-350C-23DC97B9F80E}" dt="2023-06-18T01:30:00.148" v="117" actId="1076"/>
          <ac:spMkLst>
            <pc:docMk/>
            <pc:sldMk cId="0" sldId="309"/>
            <ac:spMk id="4" creationId="{65C89E91-198C-C611-7755-045471C75DF6}"/>
          </ac:spMkLst>
        </pc:spChg>
      </pc:sldChg>
      <pc:sldChg chg="modSp">
        <pc:chgData name="leung72@student.ubc.ca" userId="S::leung72@student.ubc.ca::8ba00fdc-0646-41d8-b121-ca613b76234f" providerId="AD" clId="Web-{6485F17D-CDE6-3FD0-350C-23DC97B9F80E}" dt="2023-06-18T01:34:13.230" v="213" actId="1076"/>
        <pc:sldMkLst>
          <pc:docMk/>
          <pc:sldMk cId="0" sldId="314"/>
        </pc:sldMkLst>
        <pc:spChg chg="mod">
          <ac:chgData name="leung72@student.ubc.ca" userId="S::leung72@student.ubc.ca::8ba00fdc-0646-41d8-b121-ca613b76234f" providerId="AD" clId="Web-{6485F17D-CDE6-3FD0-350C-23DC97B9F80E}" dt="2023-06-18T01:34:13.230" v="213" actId="1076"/>
          <ac:spMkLst>
            <pc:docMk/>
            <pc:sldMk cId="0" sldId="314"/>
            <ac:spMk id="2" creationId="{0B1FD8DB-1D7A-AF51-F0F1-38E2C979818C}"/>
          </ac:spMkLst>
        </pc:spChg>
        <pc:picChg chg="mod">
          <ac:chgData name="leung72@student.ubc.ca" userId="S::leung72@student.ubc.ca::8ba00fdc-0646-41d8-b121-ca613b76234f" providerId="AD" clId="Web-{6485F17D-CDE6-3FD0-350C-23DC97B9F80E}" dt="2023-06-18T01:33:58.761" v="193" actId="1076"/>
          <ac:picMkLst>
            <pc:docMk/>
            <pc:sldMk cId="0" sldId="314"/>
            <ac:picMk id="3074" creationId="{6D1EABB1-8ECD-9D72-8E97-9D50983D5704}"/>
          </ac:picMkLst>
        </pc:picChg>
      </pc:sldChg>
      <pc:sldChg chg="addSp delSp modSp">
        <pc:chgData name="leung72@student.ubc.ca" userId="S::leung72@student.ubc.ca::8ba00fdc-0646-41d8-b121-ca613b76234f" providerId="AD" clId="Web-{6485F17D-CDE6-3FD0-350C-23DC97B9F80E}" dt="2023-06-18T01:27:05.208" v="65" actId="20577"/>
        <pc:sldMkLst>
          <pc:docMk/>
          <pc:sldMk cId="3244963330" sldId="531"/>
        </pc:sldMkLst>
        <pc:spChg chg="mod">
          <ac:chgData name="leung72@student.ubc.ca" userId="S::leung72@student.ubc.ca::8ba00fdc-0646-41d8-b121-ca613b76234f" providerId="AD" clId="Web-{6485F17D-CDE6-3FD0-350C-23DC97B9F80E}" dt="2023-06-18T01:27:05.208" v="65" actId="20577"/>
          <ac:spMkLst>
            <pc:docMk/>
            <pc:sldMk cId="3244963330" sldId="531"/>
            <ac:spMk id="3" creationId="{39DD548A-9DEF-3636-0EA4-B1CDFD02C81F}"/>
          </ac:spMkLst>
        </pc:spChg>
        <pc:spChg chg="add mod">
          <ac:chgData name="leung72@student.ubc.ca" userId="S::leung72@student.ubc.ca::8ba00fdc-0646-41d8-b121-ca613b76234f" providerId="AD" clId="Web-{6485F17D-CDE6-3FD0-350C-23DC97B9F80E}" dt="2023-06-18T01:25:20.466" v="51" actId="1076"/>
          <ac:spMkLst>
            <pc:docMk/>
            <pc:sldMk cId="3244963330" sldId="531"/>
            <ac:spMk id="5" creationId="{2A181A0E-8C25-89EC-FAE8-BF884A176628}"/>
          </ac:spMkLst>
        </pc:spChg>
        <pc:spChg chg="add mod">
          <ac:chgData name="leung72@student.ubc.ca" userId="S::leung72@student.ubc.ca::8ba00fdc-0646-41d8-b121-ca613b76234f" providerId="AD" clId="Web-{6485F17D-CDE6-3FD0-350C-23DC97B9F80E}" dt="2023-06-18T01:27:01.802" v="63" actId="1076"/>
          <ac:spMkLst>
            <pc:docMk/>
            <pc:sldMk cId="3244963330" sldId="531"/>
            <ac:spMk id="7" creationId="{F9089EB6-5C79-5CCB-2EE1-F1DF26C5085C}"/>
          </ac:spMkLst>
        </pc:spChg>
        <pc:picChg chg="add mod">
          <ac:chgData name="leung72@student.ubc.ca" userId="S::leung72@student.ubc.ca::8ba00fdc-0646-41d8-b121-ca613b76234f" providerId="AD" clId="Web-{6485F17D-CDE6-3FD0-350C-23DC97B9F80E}" dt="2023-06-18T01:26:44.692" v="59" actId="14100"/>
          <ac:picMkLst>
            <pc:docMk/>
            <pc:sldMk cId="3244963330" sldId="531"/>
            <ac:picMk id="6" creationId="{038468FB-8094-0276-0F6C-C20A6764571D}"/>
          </ac:picMkLst>
        </pc:picChg>
        <pc:picChg chg="del">
          <ac:chgData name="leung72@student.ubc.ca" userId="S::leung72@student.ubc.ca::8ba00fdc-0646-41d8-b121-ca613b76234f" providerId="AD" clId="Web-{6485F17D-CDE6-3FD0-350C-23DC97B9F80E}" dt="2023-06-18T01:26:33.332" v="53"/>
          <ac:picMkLst>
            <pc:docMk/>
            <pc:sldMk cId="3244963330" sldId="531"/>
            <ac:picMk id="3076" creationId="{D84C3F0B-3E3D-9729-447E-43BC033C4313}"/>
          </ac:picMkLst>
        </pc:picChg>
      </pc:sldChg>
      <pc:sldChg chg="modSp">
        <pc:chgData name="leung72@student.ubc.ca" userId="S::leung72@student.ubc.ca::8ba00fdc-0646-41d8-b121-ca613b76234f" providerId="AD" clId="Web-{6485F17D-CDE6-3FD0-350C-23DC97B9F80E}" dt="2023-06-18T01:23:22.838" v="22" actId="1076"/>
        <pc:sldMkLst>
          <pc:docMk/>
          <pc:sldMk cId="1914480725" sldId="533"/>
        </pc:sldMkLst>
        <pc:spChg chg="mod">
          <ac:chgData name="leung72@student.ubc.ca" userId="S::leung72@student.ubc.ca::8ba00fdc-0646-41d8-b121-ca613b76234f" providerId="AD" clId="Web-{6485F17D-CDE6-3FD0-350C-23DC97B9F80E}" dt="2023-06-18T01:23:22.838" v="22" actId="1076"/>
          <ac:spMkLst>
            <pc:docMk/>
            <pc:sldMk cId="1914480725" sldId="533"/>
            <ac:spMk id="20" creationId="{01AA62C6-C543-701B-8D78-4295335BD8C5}"/>
          </ac:spMkLst>
        </pc:spChg>
      </pc:sldChg>
      <pc:sldChg chg="modSp">
        <pc:chgData name="leung72@student.ubc.ca" userId="S::leung72@student.ubc.ca::8ba00fdc-0646-41d8-b121-ca613b76234f" providerId="AD" clId="Web-{6485F17D-CDE6-3FD0-350C-23DC97B9F80E}" dt="2023-06-18T01:23:52.557" v="43" actId="1076"/>
        <pc:sldMkLst>
          <pc:docMk/>
          <pc:sldMk cId="1560749304" sldId="535"/>
        </pc:sldMkLst>
        <pc:spChg chg="mod">
          <ac:chgData name="leung72@student.ubc.ca" userId="S::leung72@student.ubc.ca::8ba00fdc-0646-41d8-b121-ca613b76234f" providerId="AD" clId="Web-{6485F17D-CDE6-3FD0-350C-23DC97B9F80E}" dt="2023-06-18T01:23:52.557" v="43" actId="1076"/>
          <ac:spMkLst>
            <pc:docMk/>
            <pc:sldMk cId="1560749304" sldId="535"/>
            <ac:spMk id="4" creationId="{AC79AE3C-74AF-E4F4-4944-FBF05C14CD7B}"/>
          </ac:spMkLst>
        </pc:spChg>
      </pc:sldChg>
      <pc:sldChg chg="modSp">
        <pc:chgData name="leung72@student.ubc.ca" userId="S::leung72@student.ubc.ca::8ba00fdc-0646-41d8-b121-ca613b76234f" providerId="AD" clId="Web-{6485F17D-CDE6-3FD0-350C-23DC97B9F80E}" dt="2023-06-18T01:28:32.334" v="80" actId="1076"/>
        <pc:sldMkLst>
          <pc:docMk/>
          <pc:sldMk cId="4027505234" sldId="536"/>
        </pc:sldMkLst>
        <pc:spChg chg="mod">
          <ac:chgData name="leung72@student.ubc.ca" userId="S::leung72@student.ubc.ca::8ba00fdc-0646-41d8-b121-ca613b76234f" providerId="AD" clId="Web-{6485F17D-CDE6-3FD0-350C-23DC97B9F80E}" dt="2023-06-18T01:28:32.334" v="80" actId="1076"/>
          <ac:spMkLst>
            <pc:docMk/>
            <pc:sldMk cId="4027505234" sldId="536"/>
            <ac:spMk id="3" creationId="{74DCCA89-C143-A79E-9C7C-1989DAA3B291}"/>
          </ac:spMkLst>
        </pc:spChg>
      </pc:sldChg>
      <pc:sldChg chg="modSp add">
        <pc:chgData name="leung72@student.ubc.ca" userId="S::leung72@student.ubc.ca::8ba00fdc-0646-41d8-b121-ca613b76234f" providerId="AD" clId="Web-{6485F17D-CDE6-3FD0-350C-23DC97B9F80E}" dt="2023-06-18T01:38:47.047" v="223" actId="1076"/>
        <pc:sldMkLst>
          <pc:docMk/>
          <pc:sldMk cId="447609551" sldId="539"/>
        </pc:sldMkLst>
        <pc:spChg chg="mod">
          <ac:chgData name="leung72@student.ubc.ca" userId="S::leung72@student.ubc.ca::8ba00fdc-0646-41d8-b121-ca613b76234f" providerId="AD" clId="Web-{6485F17D-CDE6-3FD0-350C-23DC97B9F80E}" dt="2023-06-18T01:38:44.141" v="222" actId="20577"/>
          <ac:spMkLst>
            <pc:docMk/>
            <pc:sldMk cId="447609551" sldId="539"/>
            <ac:spMk id="2" creationId="{4E1AE772-C5E8-BAB1-41D6-D1060000D77A}"/>
          </ac:spMkLst>
        </pc:spChg>
        <pc:graphicFrameChg chg="mod modGraphic">
          <ac:chgData name="leung72@student.ubc.ca" userId="S::leung72@student.ubc.ca::8ba00fdc-0646-41d8-b121-ca613b76234f" providerId="AD" clId="Web-{6485F17D-CDE6-3FD0-350C-23DC97B9F80E}" dt="2023-06-18T01:38:47.047" v="223" actId="1076"/>
          <ac:graphicFrameMkLst>
            <pc:docMk/>
            <pc:sldMk cId="447609551" sldId="539"/>
            <ac:graphicFrameMk id="4" creationId="{9D03AB6F-0148-7BCA-D470-F9D9350F0404}"/>
          </ac:graphicFrameMkLst>
        </pc:graphicFrameChg>
      </pc:sldChg>
      <pc:sldMasterChg chg="add addSldLayout">
        <pc:chgData name="leung72@student.ubc.ca" userId="S::leung72@student.ubc.ca::8ba00fdc-0646-41d8-b121-ca613b76234f" providerId="AD" clId="Web-{6485F17D-CDE6-3FD0-350C-23DC97B9F80E}" dt="2023-06-18T01:38:19.578" v="214"/>
        <pc:sldMasterMkLst>
          <pc:docMk/>
          <pc:sldMasterMk cId="3178892791" sldId="2147483648"/>
        </pc:sldMasterMkLst>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2739567951" sldId="2147483649"/>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883217190" sldId="2147483650"/>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2083089772" sldId="2147483651"/>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2802443371" sldId="2147483652"/>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565852815" sldId="2147483653"/>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1183432937" sldId="2147483654"/>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3917741071" sldId="2147483655"/>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1141459116" sldId="2147483656"/>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666972544" sldId="2147483657"/>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3391133766" sldId="2147483658"/>
          </pc:sldLayoutMkLst>
        </pc:sldLayoutChg>
        <pc:sldLayoutChg chg="add">
          <pc:chgData name="leung72@student.ubc.ca" userId="S::leung72@student.ubc.ca::8ba00fdc-0646-41d8-b121-ca613b76234f" providerId="AD" clId="Web-{6485F17D-CDE6-3FD0-350C-23DC97B9F80E}" dt="2023-06-18T01:38:19.578" v="214"/>
          <pc:sldLayoutMkLst>
            <pc:docMk/>
            <pc:sldMasterMk cId="3178892791" sldId="2147483648"/>
            <pc:sldLayoutMk cId="414976191" sldId="2147483659"/>
          </pc:sldLayoutMkLst>
        </pc:sldLayoutChg>
      </pc:sldMasterChg>
      <pc:sldMasterChg chg="replId">
        <pc:chgData name="leung72@student.ubc.ca" userId="S::leung72@student.ubc.ca::8ba00fdc-0646-41d8-b121-ca613b76234f" providerId="AD" clId="Web-{6485F17D-CDE6-3FD0-350C-23DC97B9F80E}" dt="2023-06-18T01:38:19.578" v="214"/>
        <pc:sldMasterMkLst>
          <pc:docMk/>
          <pc:sldMasterMk cId="0" sldId="2147483974"/>
        </pc:sldMasterMkLst>
      </pc:sldMasterChg>
    </pc:docChg>
  </pc:docChgLst>
  <pc:docChgLst>
    <pc:chgData name="leung72@student.ubc.ca" userId="S::leung72@student.ubc.ca::8ba00fdc-0646-41d8-b121-ca613b76234f" providerId="AD" clId="Web-{CBCE9801-8A73-EA75-1380-B1E693FD41C6}"/>
    <pc:docChg chg="modSld">
      <pc:chgData name="leung72@student.ubc.ca" userId="S::leung72@student.ubc.ca::8ba00fdc-0646-41d8-b121-ca613b76234f" providerId="AD" clId="Web-{CBCE9801-8A73-EA75-1380-B1E693FD41C6}" dt="2023-06-19T06:50:13.995" v="0"/>
      <pc:docMkLst>
        <pc:docMk/>
      </pc:docMkLst>
      <pc:sldChg chg="modSp">
        <pc:chgData name="leung72@student.ubc.ca" userId="S::leung72@student.ubc.ca::8ba00fdc-0646-41d8-b121-ca613b76234f" providerId="AD" clId="Web-{CBCE9801-8A73-EA75-1380-B1E693FD41C6}" dt="2023-06-19T06:50:13.995" v="0"/>
        <pc:sldMkLst>
          <pc:docMk/>
          <pc:sldMk cId="447609551" sldId="539"/>
        </pc:sldMkLst>
        <pc:graphicFrameChg chg="modGraphic">
          <ac:chgData name="leung72@student.ubc.ca" userId="S::leung72@student.ubc.ca::8ba00fdc-0646-41d8-b121-ca613b76234f" providerId="AD" clId="Web-{CBCE9801-8A73-EA75-1380-B1E693FD41C6}" dt="2023-06-19T06:50:13.995" v="0"/>
          <ac:graphicFrameMkLst>
            <pc:docMk/>
            <pc:sldMk cId="447609551" sldId="539"/>
            <ac:graphicFrameMk id="4" creationId="{9D03AB6F-0148-7BCA-D470-F9D9350F0404}"/>
          </ac:graphicFrameMkLst>
        </pc:graphicFrameChg>
      </pc:sldChg>
    </pc:docChg>
  </pc:docChgLst>
  <pc:docChgLst>
    <pc:chgData name="leung72@student.ubc.ca" userId="S::leung72@student.ubc.ca::8ba00fdc-0646-41d8-b121-ca613b76234f" providerId="AD" clId="Web-{C5167972-A622-36A7-97E4-558C0F56B871}"/>
    <pc:docChg chg="modSld">
      <pc:chgData name="leung72@student.ubc.ca" userId="S::leung72@student.ubc.ca::8ba00fdc-0646-41d8-b121-ca613b76234f" providerId="AD" clId="Web-{C5167972-A622-36A7-97E4-558C0F56B871}" dt="2023-06-27T21:17:53.604" v="2" actId="20577"/>
      <pc:docMkLst>
        <pc:docMk/>
      </pc:docMkLst>
      <pc:sldChg chg="modSp">
        <pc:chgData name="leung72@student.ubc.ca" userId="S::leung72@student.ubc.ca::8ba00fdc-0646-41d8-b121-ca613b76234f" providerId="AD" clId="Web-{C5167972-A622-36A7-97E4-558C0F56B871}" dt="2023-06-27T21:17:53.604" v="2" actId="20577"/>
        <pc:sldMkLst>
          <pc:docMk/>
          <pc:sldMk cId="0" sldId="297"/>
        </pc:sldMkLst>
        <pc:spChg chg="mod">
          <ac:chgData name="leung72@student.ubc.ca" userId="S::leung72@student.ubc.ca::8ba00fdc-0646-41d8-b121-ca613b76234f" providerId="AD" clId="Web-{C5167972-A622-36A7-97E4-558C0F56B871}" dt="2023-06-27T21:17:53.604" v="2" actId="20577"/>
          <ac:spMkLst>
            <pc:docMk/>
            <pc:sldMk cId="0" sldId="297"/>
            <ac:spMk id="23553" creationId="{ACF4EFAA-E6A9-9788-81F3-1E1201E27A74}"/>
          </ac:spMkLst>
        </pc:spChg>
      </pc:sldChg>
    </pc:docChg>
  </pc:docChgLst>
  <pc:docChgLst>
    <pc:chgData name="leung72@student.ubc.ca" userId="8ba00fdc-0646-41d8-b121-ca613b76234f" providerId="ADAL" clId="{A32EC6D2-307C-4472-93EE-7E73896BABD5}"/>
    <pc:docChg chg="undo custSel modSld">
      <pc:chgData name="leung72@student.ubc.ca" userId="8ba00fdc-0646-41d8-b121-ca613b76234f" providerId="ADAL" clId="{A32EC6D2-307C-4472-93EE-7E73896BABD5}" dt="2023-05-23T18:58:12.093" v="293" actId="207"/>
      <pc:docMkLst>
        <pc:docMk/>
      </pc:docMkLst>
      <pc:sldChg chg="addSp delSp modSp modNotesTx">
        <pc:chgData name="leung72@student.ubc.ca" userId="8ba00fdc-0646-41d8-b121-ca613b76234f" providerId="ADAL" clId="{A32EC6D2-307C-4472-93EE-7E73896BABD5}" dt="2023-05-23T18:54:00.059" v="154" actId="1076"/>
        <pc:sldMkLst>
          <pc:docMk/>
          <pc:sldMk cId="0" sldId="278"/>
        </pc:sldMkLst>
        <pc:spChg chg="add mod">
          <ac:chgData name="leung72@student.ubc.ca" userId="8ba00fdc-0646-41d8-b121-ca613b76234f" providerId="ADAL" clId="{A32EC6D2-307C-4472-93EE-7E73896BABD5}" dt="2023-05-23T18:54:00.059" v="154" actId="1076"/>
          <ac:spMkLst>
            <pc:docMk/>
            <pc:sldMk cId="0" sldId="278"/>
            <ac:spMk id="2" creationId="{246AD6CE-0FF3-448C-B427-E320EC7A304E}"/>
          </ac:spMkLst>
        </pc:spChg>
        <pc:picChg chg="del">
          <ac:chgData name="leung72@student.ubc.ca" userId="8ba00fdc-0646-41d8-b121-ca613b76234f" providerId="ADAL" clId="{A32EC6D2-307C-4472-93EE-7E73896BABD5}" dt="2023-05-23T18:52:17.868" v="51" actId="478"/>
          <ac:picMkLst>
            <pc:docMk/>
            <pc:sldMk cId="0" sldId="278"/>
            <ac:picMk id="64516" creationId="{36CE5DFA-73B1-EC89-723C-7A9AD9F995CA}"/>
          </ac:picMkLst>
        </pc:picChg>
      </pc:sldChg>
      <pc:sldChg chg="modSp">
        <pc:chgData name="leung72@student.ubc.ca" userId="8ba00fdc-0646-41d8-b121-ca613b76234f" providerId="ADAL" clId="{A32EC6D2-307C-4472-93EE-7E73896BABD5}" dt="2023-05-23T18:58:12.093" v="293" actId="207"/>
        <pc:sldMkLst>
          <pc:docMk/>
          <pc:sldMk cId="0" sldId="526"/>
        </pc:sldMkLst>
        <pc:spChg chg="mod">
          <ac:chgData name="leung72@student.ubc.ca" userId="8ba00fdc-0646-41d8-b121-ca613b76234f" providerId="ADAL" clId="{A32EC6D2-307C-4472-93EE-7E73896BABD5}" dt="2023-05-23T18:54:26.812" v="178" actId="113"/>
          <ac:spMkLst>
            <pc:docMk/>
            <pc:sldMk cId="0" sldId="526"/>
            <ac:spMk id="66561" creationId="{2B027EA5-B109-41C9-9272-D9AE8D7A13BA}"/>
          </ac:spMkLst>
        </pc:spChg>
        <pc:spChg chg="mod">
          <ac:chgData name="leung72@student.ubc.ca" userId="8ba00fdc-0646-41d8-b121-ca613b76234f" providerId="ADAL" clId="{A32EC6D2-307C-4472-93EE-7E73896BABD5}" dt="2023-05-23T18:58:12.093" v="293" actId="207"/>
          <ac:spMkLst>
            <pc:docMk/>
            <pc:sldMk cId="0" sldId="526"/>
            <ac:spMk id="66562" creationId="{89A053C4-54C0-06EA-F7F1-311682EF9848}"/>
          </ac:spMkLst>
        </pc:spChg>
      </pc:sldChg>
      <pc:sldChg chg="modSp">
        <pc:chgData name="leung72@student.ubc.ca" userId="8ba00fdc-0646-41d8-b121-ca613b76234f" providerId="ADAL" clId="{A32EC6D2-307C-4472-93EE-7E73896BABD5}" dt="2023-05-23T18:50:24.267" v="3" actId="113"/>
        <pc:sldMkLst>
          <pc:docMk/>
          <pc:sldMk cId="3803181793" sldId="528"/>
        </pc:sldMkLst>
        <pc:graphicFrameChg chg="modGraphic">
          <ac:chgData name="leung72@student.ubc.ca" userId="8ba00fdc-0646-41d8-b121-ca613b76234f" providerId="ADAL" clId="{A32EC6D2-307C-4472-93EE-7E73896BABD5}" dt="2023-05-23T18:50:24.267" v="3" actId="113"/>
          <ac:graphicFrameMkLst>
            <pc:docMk/>
            <pc:sldMk cId="3803181793" sldId="528"/>
            <ac:graphicFrameMk id="4" creationId="{E4758300-626B-DD75-1735-86C412869307}"/>
          </ac:graphicFrameMkLst>
        </pc:graphicFrameChg>
      </pc:sldChg>
      <pc:sldChg chg="modSp">
        <pc:chgData name="leung72@student.ubc.ca" userId="8ba00fdc-0646-41d8-b121-ca613b76234f" providerId="ADAL" clId="{A32EC6D2-307C-4472-93EE-7E73896BABD5}" dt="2023-05-23T18:50:44.851" v="4" actId="113"/>
        <pc:sldMkLst>
          <pc:docMk/>
          <pc:sldMk cId="2716171303" sldId="529"/>
        </pc:sldMkLst>
        <pc:graphicFrameChg chg="modGraphic">
          <ac:chgData name="leung72@student.ubc.ca" userId="8ba00fdc-0646-41d8-b121-ca613b76234f" providerId="ADAL" clId="{A32EC6D2-307C-4472-93EE-7E73896BABD5}" dt="2023-05-23T18:50:44.851" v="4" actId="113"/>
          <ac:graphicFrameMkLst>
            <pc:docMk/>
            <pc:sldMk cId="2716171303" sldId="529"/>
            <ac:graphicFrameMk id="6" creationId="{CFAD3755-391A-0577-D3F7-F7DC24FA8856}"/>
          </ac:graphicFrameMkLst>
        </pc:graphicFrameChg>
      </pc:sldChg>
      <pc:sldChg chg="modSp">
        <pc:chgData name="leung72@student.ubc.ca" userId="8ba00fdc-0646-41d8-b121-ca613b76234f" providerId="ADAL" clId="{A32EC6D2-307C-4472-93EE-7E73896BABD5}" dt="2023-05-23T18:52:09.539" v="50" actId="207"/>
        <pc:sldMkLst>
          <pc:docMk/>
          <pc:sldMk cId="277070633" sldId="537"/>
        </pc:sldMkLst>
        <pc:spChg chg="mod">
          <ac:chgData name="leung72@student.ubc.ca" userId="8ba00fdc-0646-41d8-b121-ca613b76234f" providerId="ADAL" clId="{A32EC6D2-307C-4472-93EE-7E73896BABD5}" dt="2023-05-23T18:52:09.539" v="50" actId="207"/>
          <ac:spMkLst>
            <pc:docMk/>
            <pc:sldMk cId="277070633" sldId="537"/>
            <ac:spMk id="2" creationId="{057B0F7A-3335-81AA-C224-AEF5FE5F2C6E}"/>
          </ac:spMkLst>
        </pc:spChg>
        <pc:spChg chg="mod">
          <ac:chgData name="leung72@student.ubc.ca" userId="8ba00fdc-0646-41d8-b121-ca613b76234f" providerId="ADAL" clId="{A32EC6D2-307C-4472-93EE-7E73896BABD5}" dt="2023-05-23T18:51:42.316" v="19" actId="113"/>
          <ac:spMkLst>
            <pc:docMk/>
            <pc:sldMk cId="277070633" sldId="537"/>
            <ac:spMk id="16391" creationId="{C5085764-6FC6-EC48-BC9B-064808B6E13E}"/>
          </ac:spMkLst>
        </pc:spChg>
        <pc:spChg chg="mod">
          <ac:chgData name="leung72@student.ubc.ca" userId="8ba00fdc-0646-41d8-b121-ca613b76234f" providerId="ADAL" clId="{A32EC6D2-307C-4472-93EE-7E73896BABD5}" dt="2023-05-23T18:51:48.130" v="21"/>
          <ac:spMkLst>
            <pc:docMk/>
            <pc:sldMk cId="277070633" sldId="537"/>
            <ac:spMk id="16393" creationId="{3BB50974-E837-064B-87E8-237AE6CDD016}"/>
          </ac:spMkLst>
        </pc:spChg>
        <pc:spChg chg="mod">
          <ac:chgData name="leung72@student.ubc.ca" userId="8ba00fdc-0646-41d8-b121-ca613b76234f" providerId="ADAL" clId="{A32EC6D2-307C-4472-93EE-7E73896BABD5}" dt="2023-05-23T18:51:54.093" v="24" actId="20577"/>
          <ac:spMkLst>
            <pc:docMk/>
            <pc:sldMk cId="277070633" sldId="537"/>
            <ac:spMk id="16395" creationId="{B26B66D6-4775-C14A-9520-FB884765F902}"/>
          </ac:spMkLst>
        </pc:spChg>
        <pc:grpChg chg="mod">
          <ac:chgData name="leung72@student.ubc.ca" userId="8ba00fdc-0646-41d8-b121-ca613b76234f" providerId="ADAL" clId="{A32EC6D2-307C-4472-93EE-7E73896BABD5}" dt="2023-05-23T18:51:51.506" v="22"/>
          <ac:grpSpMkLst>
            <pc:docMk/>
            <pc:sldMk cId="277070633" sldId="537"/>
            <ac:grpSpMk id="16386" creationId="{F5E9DC00-0F95-7847-83A2-D0CDE6C64A8D}"/>
          </ac:grpSpMkLst>
        </pc:grpChg>
      </pc:sldChg>
    </pc:docChg>
  </pc:docChgLst>
  <pc:docChgLst>
    <pc:chgData name="leung72@student.ubc.ca" userId="S::leung72@student.ubc.ca::8ba00fdc-0646-41d8-b121-ca613b76234f" providerId="AD" clId="Web-{5C8991AA-7F77-4CE9-B76E-0BF617617DE5}"/>
    <pc:docChg chg="modSld">
      <pc:chgData name="leung72@student.ubc.ca" userId="S::leung72@student.ubc.ca::8ba00fdc-0646-41d8-b121-ca613b76234f" providerId="AD" clId="Web-{5C8991AA-7F77-4CE9-B76E-0BF617617DE5}" dt="2023-06-18T01:40:52.750" v="0" actId="20577"/>
      <pc:docMkLst>
        <pc:docMk/>
      </pc:docMkLst>
      <pc:sldChg chg="modSp">
        <pc:chgData name="leung72@student.ubc.ca" userId="S::leung72@student.ubc.ca::8ba00fdc-0646-41d8-b121-ca613b76234f" providerId="AD" clId="Web-{5C8991AA-7F77-4CE9-B76E-0BF617617DE5}" dt="2023-06-18T01:40:52.750" v="0" actId="20577"/>
        <pc:sldMkLst>
          <pc:docMk/>
          <pc:sldMk cId="447609551" sldId="539"/>
        </pc:sldMkLst>
        <pc:spChg chg="mod">
          <ac:chgData name="leung72@student.ubc.ca" userId="S::leung72@student.ubc.ca::8ba00fdc-0646-41d8-b121-ca613b76234f" providerId="AD" clId="Web-{5C8991AA-7F77-4CE9-B76E-0BF617617DE5}" dt="2023-06-18T01:40:52.750" v="0" actId="20577"/>
          <ac:spMkLst>
            <pc:docMk/>
            <pc:sldMk cId="447609551" sldId="539"/>
            <ac:spMk id="2" creationId="{4E1AE772-C5E8-BAB1-41D6-D1060000D77A}"/>
          </ac:spMkLst>
        </pc:spChg>
      </pc:sldChg>
    </pc:docChg>
  </pc:docChgLst>
  <pc:docChgLst>
    <pc:chgData name="leung72@student.ubc.ca" userId="S::leung72@student.ubc.ca::8ba00fdc-0646-41d8-b121-ca613b76234f" providerId="AD" clId="Web-{23999633-933C-37B2-1DE2-5E290ABE06A9}"/>
    <pc:docChg chg="modSld">
      <pc:chgData name="leung72@student.ubc.ca" userId="S::leung72@student.ubc.ca::8ba00fdc-0646-41d8-b121-ca613b76234f" providerId="AD" clId="Web-{23999633-933C-37B2-1DE2-5E290ABE06A9}" dt="2023-06-27T18:48:58.960" v="141"/>
      <pc:docMkLst>
        <pc:docMk/>
      </pc:docMkLst>
      <pc:sldChg chg="delSp modSp">
        <pc:chgData name="leung72@student.ubc.ca" userId="S::leung72@student.ubc.ca::8ba00fdc-0646-41d8-b121-ca613b76234f" providerId="AD" clId="Web-{23999633-933C-37B2-1DE2-5E290ABE06A9}" dt="2023-06-27T18:47:17.365" v="60" actId="20577"/>
        <pc:sldMkLst>
          <pc:docMk/>
          <pc:sldMk cId="0" sldId="290"/>
        </pc:sldMkLst>
        <pc:spChg chg="del mod">
          <ac:chgData name="leung72@student.ubc.ca" userId="S::leung72@student.ubc.ca::8ba00fdc-0646-41d8-b121-ca613b76234f" providerId="AD" clId="Web-{23999633-933C-37B2-1DE2-5E290ABE06A9}" dt="2023-06-27T18:40:59.219" v="18"/>
          <ac:spMkLst>
            <pc:docMk/>
            <pc:sldMk cId="0" sldId="290"/>
            <ac:spMk id="2" creationId="{ED42BD82-0DCC-74EA-410E-27CEA7E673AB}"/>
          </ac:spMkLst>
        </pc:spChg>
        <pc:spChg chg="mod">
          <ac:chgData name="leung72@student.ubc.ca" userId="S::leung72@student.ubc.ca::8ba00fdc-0646-41d8-b121-ca613b76234f" providerId="AD" clId="Web-{23999633-933C-37B2-1DE2-5E290ABE06A9}" dt="2023-06-27T18:47:17.365" v="60" actId="20577"/>
          <ac:spMkLst>
            <pc:docMk/>
            <pc:sldMk cId="0" sldId="290"/>
            <ac:spMk id="3" creationId="{1AD39645-5830-7D02-D594-DE28C4FB3551}"/>
          </ac:spMkLst>
        </pc:spChg>
      </pc:sldChg>
      <pc:sldChg chg="delSp modSp">
        <pc:chgData name="leung72@student.ubc.ca" userId="S::leung72@student.ubc.ca::8ba00fdc-0646-41d8-b121-ca613b76234f" providerId="AD" clId="Web-{23999633-933C-37B2-1DE2-5E290ABE06A9}" dt="2023-06-27T18:47:23.865" v="74" actId="20577"/>
        <pc:sldMkLst>
          <pc:docMk/>
          <pc:sldMk cId="0" sldId="291"/>
        </pc:sldMkLst>
        <pc:spChg chg="mod">
          <ac:chgData name="leung72@student.ubc.ca" userId="S::leung72@student.ubc.ca::8ba00fdc-0646-41d8-b121-ca613b76234f" providerId="AD" clId="Web-{23999633-933C-37B2-1DE2-5E290ABE06A9}" dt="2023-06-27T18:47:23.865" v="74" actId="20577"/>
          <ac:spMkLst>
            <pc:docMk/>
            <pc:sldMk cId="0" sldId="291"/>
            <ac:spMk id="2" creationId="{96908A9E-9947-4395-5B0D-FECA98756EBE}"/>
          </ac:spMkLst>
        </pc:spChg>
        <pc:spChg chg="del mod">
          <ac:chgData name="leung72@student.ubc.ca" userId="S::leung72@student.ubc.ca::8ba00fdc-0646-41d8-b121-ca613b76234f" providerId="AD" clId="Web-{23999633-933C-37B2-1DE2-5E290ABE06A9}" dt="2023-06-27T18:41:24.844" v="29"/>
          <ac:spMkLst>
            <pc:docMk/>
            <pc:sldMk cId="0" sldId="291"/>
            <ac:spMk id="3" creationId="{A72E50BB-FD77-721A-0520-7D3FEC3E76FE}"/>
          </ac:spMkLst>
        </pc:spChg>
      </pc:sldChg>
      <pc:sldChg chg="delSp modSp">
        <pc:chgData name="leung72@student.ubc.ca" userId="S::leung72@student.ubc.ca::8ba00fdc-0646-41d8-b121-ca613b76234f" providerId="AD" clId="Web-{23999633-933C-37B2-1DE2-5E290ABE06A9}" dt="2023-06-27T18:47:35.084" v="80" actId="1076"/>
        <pc:sldMkLst>
          <pc:docMk/>
          <pc:sldMk cId="0" sldId="292"/>
        </pc:sldMkLst>
        <pc:spChg chg="mod">
          <ac:chgData name="leung72@student.ubc.ca" userId="S::leung72@student.ubc.ca::8ba00fdc-0646-41d8-b121-ca613b76234f" providerId="AD" clId="Web-{23999633-933C-37B2-1DE2-5E290ABE06A9}" dt="2023-06-27T18:47:35.084" v="80" actId="1076"/>
          <ac:spMkLst>
            <pc:docMk/>
            <pc:sldMk cId="0" sldId="292"/>
            <ac:spMk id="2" creationId="{A3C7CDD9-13EF-4925-2D85-4614656BF167}"/>
          </ac:spMkLst>
        </pc:spChg>
        <pc:spChg chg="del">
          <ac:chgData name="leung72@student.ubc.ca" userId="S::leung72@student.ubc.ca::8ba00fdc-0646-41d8-b121-ca613b76234f" providerId="AD" clId="Web-{23999633-933C-37B2-1DE2-5E290ABE06A9}" dt="2023-06-27T18:41:39.188" v="33"/>
          <ac:spMkLst>
            <pc:docMk/>
            <pc:sldMk cId="0" sldId="292"/>
            <ac:spMk id="3" creationId="{01132A16-600F-D158-35B6-E39EBBB7139F}"/>
          </ac:spMkLst>
        </pc:spChg>
      </pc:sldChg>
      <pc:sldChg chg="modSp">
        <pc:chgData name="leung72@student.ubc.ca" userId="S::leung72@student.ubc.ca::8ba00fdc-0646-41d8-b121-ca613b76234f" providerId="AD" clId="Web-{23999633-933C-37B2-1DE2-5E290ABE06A9}" dt="2023-06-27T18:47:01.802" v="46" actId="20577"/>
        <pc:sldMkLst>
          <pc:docMk/>
          <pc:sldMk cId="0" sldId="309"/>
        </pc:sldMkLst>
        <pc:spChg chg="mod">
          <ac:chgData name="leung72@student.ubc.ca" userId="S::leung72@student.ubc.ca::8ba00fdc-0646-41d8-b121-ca613b76234f" providerId="AD" clId="Web-{23999633-933C-37B2-1DE2-5E290ABE06A9}" dt="2023-06-27T18:47:01.802" v="46" actId="20577"/>
          <ac:spMkLst>
            <pc:docMk/>
            <pc:sldMk cId="0" sldId="309"/>
            <ac:spMk id="4" creationId="{65C89E91-198C-C611-7755-045471C75DF6}"/>
          </ac:spMkLst>
        </pc:spChg>
      </pc:sldChg>
      <pc:sldChg chg="modNotes">
        <pc:chgData name="leung72@student.ubc.ca" userId="S::leung72@student.ubc.ca::8ba00fdc-0646-41d8-b121-ca613b76234f" providerId="AD" clId="Web-{23999633-933C-37B2-1DE2-5E290ABE06A9}" dt="2023-06-27T18:40:33.515" v="12"/>
        <pc:sldMkLst>
          <pc:docMk/>
          <pc:sldMk cId="0" sldId="312"/>
        </pc:sldMkLst>
      </pc:sldChg>
      <pc:sldChg chg="modSp">
        <pc:chgData name="leung72@student.ubc.ca" userId="S::leung72@student.ubc.ca::8ba00fdc-0646-41d8-b121-ca613b76234f" providerId="AD" clId="Web-{23999633-933C-37B2-1DE2-5E290ABE06A9}" dt="2023-06-27T18:47:41.069" v="81" actId="20577"/>
        <pc:sldMkLst>
          <pc:docMk/>
          <pc:sldMk cId="0" sldId="314"/>
        </pc:sldMkLst>
        <pc:spChg chg="mod">
          <ac:chgData name="leung72@student.ubc.ca" userId="S::leung72@student.ubc.ca::8ba00fdc-0646-41d8-b121-ca613b76234f" providerId="AD" clId="Web-{23999633-933C-37B2-1DE2-5E290ABE06A9}" dt="2023-06-27T18:47:41.069" v="81" actId="20577"/>
          <ac:spMkLst>
            <pc:docMk/>
            <pc:sldMk cId="0" sldId="314"/>
            <ac:spMk id="2" creationId="{0B1FD8DB-1D7A-AF51-F0F1-38E2C979818C}"/>
          </ac:spMkLst>
        </pc:spChg>
      </pc:sldChg>
      <pc:sldChg chg="delSp modSp">
        <pc:chgData name="leung72@student.ubc.ca" userId="S::leung72@student.ubc.ca::8ba00fdc-0646-41d8-b121-ca613b76234f" providerId="AD" clId="Web-{23999633-933C-37B2-1DE2-5E290ABE06A9}" dt="2023-06-27T18:46:42.162" v="43" actId="1076"/>
        <pc:sldMkLst>
          <pc:docMk/>
          <pc:sldMk cId="3244963330" sldId="531"/>
        </pc:sldMkLst>
        <pc:spChg chg="mod">
          <ac:chgData name="leung72@student.ubc.ca" userId="S::leung72@student.ubc.ca::8ba00fdc-0646-41d8-b121-ca613b76234f" providerId="AD" clId="Web-{23999633-933C-37B2-1DE2-5E290ABE06A9}" dt="2023-06-27T18:46:42.162" v="43" actId="1076"/>
          <ac:spMkLst>
            <pc:docMk/>
            <pc:sldMk cId="3244963330" sldId="531"/>
            <ac:spMk id="5" creationId="{2A181A0E-8C25-89EC-FAE8-BF884A176628}"/>
          </ac:spMkLst>
        </pc:spChg>
        <pc:spChg chg="del">
          <ac:chgData name="leung72@student.ubc.ca" userId="S::leung72@student.ubc.ca::8ba00fdc-0646-41d8-b121-ca613b76234f" providerId="AD" clId="Web-{23999633-933C-37B2-1DE2-5E290ABE06A9}" dt="2023-06-27T18:40:00.639" v="7"/>
          <ac:spMkLst>
            <pc:docMk/>
            <pc:sldMk cId="3244963330" sldId="531"/>
            <ac:spMk id="7" creationId="{F9089EB6-5C79-5CCB-2EE1-F1DF26C5085C}"/>
          </ac:spMkLst>
        </pc:spChg>
      </pc:sldChg>
      <pc:sldChg chg="modSp">
        <pc:chgData name="leung72@student.ubc.ca" userId="S::leung72@student.ubc.ca::8ba00fdc-0646-41d8-b121-ca613b76234f" providerId="AD" clId="Web-{23999633-933C-37B2-1DE2-5E290ABE06A9}" dt="2023-06-27T18:39:44.764" v="0" actId="1076"/>
        <pc:sldMkLst>
          <pc:docMk/>
          <pc:sldMk cId="1560749304" sldId="535"/>
        </pc:sldMkLst>
        <pc:spChg chg="mod">
          <ac:chgData name="leung72@student.ubc.ca" userId="S::leung72@student.ubc.ca::8ba00fdc-0646-41d8-b121-ca613b76234f" providerId="AD" clId="Web-{23999633-933C-37B2-1DE2-5E290ABE06A9}" dt="2023-06-27T18:39:44.764" v="0" actId="1076"/>
          <ac:spMkLst>
            <pc:docMk/>
            <pc:sldMk cId="1560749304" sldId="535"/>
            <ac:spMk id="4" creationId="{AC79AE3C-74AF-E4F4-4944-FBF05C14CD7B}"/>
          </ac:spMkLst>
        </pc:spChg>
      </pc:sldChg>
      <pc:sldChg chg="delSp modSp">
        <pc:chgData name="leung72@student.ubc.ca" userId="S::leung72@student.ubc.ca::8ba00fdc-0646-41d8-b121-ca613b76234f" providerId="AD" clId="Web-{23999633-933C-37B2-1DE2-5E290ABE06A9}" dt="2023-06-27T18:46:51.771" v="44"/>
        <pc:sldMkLst>
          <pc:docMk/>
          <pc:sldMk cId="4027505234" sldId="536"/>
        </pc:sldMkLst>
        <pc:spChg chg="del mod">
          <ac:chgData name="leung72@student.ubc.ca" userId="S::leung72@student.ubc.ca::8ba00fdc-0646-41d8-b121-ca613b76234f" providerId="AD" clId="Web-{23999633-933C-37B2-1DE2-5E290ABE06A9}" dt="2023-06-27T18:46:51.771" v="44"/>
          <ac:spMkLst>
            <pc:docMk/>
            <pc:sldMk cId="4027505234" sldId="536"/>
            <ac:spMk id="3" creationId="{74DCCA89-C143-A79E-9C7C-1989DAA3B291}"/>
          </ac:spMkLst>
        </pc:spChg>
      </pc:sldChg>
      <pc:sldChg chg="modSp">
        <pc:chgData name="leung72@student.ubc.ca" userId="S::leung72@student.ubc.ca::8ba00fdc-0646-41d8-b121-ca613b76234f" providerId="AD" clId="Web-{23999633-933C-37B2-1DE2-5E290ABE06A9}" dt="2023-06-27T18:48:58.960" v="141"/>
        <pc:sldMkLst>
          <pc:docMk/>
          <pc:sldMk cId="447609551" sldId="539"/>
        </pc:sldMkLst>
        <pc:graphicFrameChg chg="mod modGraphic">
          <ac:chgData name="leung72@student.ubc.ca" userId="S::leung72@student.ubc.ca::8ba00fdc-0646-41d8-b121-ca613b76234f" providerId="AD" clId="Web-{23999633-933C-37B2-1DE2-5E290ABE06A9}" dt="2023-06-27T18:48:58.960" v="141"/>
          <ac:graphicFrameMkLst>
            <pc:docMk/>
            <pc:sldMk cId="447609551" sldId="539"/>
            <ac:graphicFrameMk id="4" creationId="{9D03AB6F-0148-7BCA-D470-F9D9350F0404}"/>
          </ac:graphicFrameMkLst>
        </pc:graphicFrameChg>
      </pc:sldChg>
    </pc:docChg>
  </pc:docChgLst>
  <pc:docChgLst>
    <pc:chgData name="leung72@student.ubc.ca" userId="S::leung72@student.ubc.ca::8ba00fdc-0646-41d8-b121-ca613b76234f" providerId="AD" clId="Web-{6C4CE767-04FA-C94D-FA38-A9FDD21F0958}"/>
    <pc:docChg chg="modSld">
      <pc:chgData name="leung72@student.ubc.ca" userId="S::leung72@student.ubc.ca::8ba00fdc-0646-41d8-b121-ca613b76234f" providerId="AD" clId="Web-{6C4CE767-04FA-C94D-FA38-A9FDD21F0958}" dt="2023-05-26T16:51:20.567" v="2"/>
      <pc:docMkLst>
        <pc:docMk/>
      </pc:docMkLst>
      <pc:sldChg chg="modSp">
        <pc:chgData name="leung72@student.ubc.ca" userId="S::leung72@student.ubc.ca::8ba00fdc-0646-41d8-b121-ca613b76234f" providerId="AD" clId="Web-{6C4CE767-04FA-C94D-FA38-A9FDD21F0958}" dt="2023-05-26T16:49:53.567" v="1"/>
        <pc:sldMkLst>
          <pc:docMk/>
          <pc:sldMk cId="0" sldId="297"/>
        </pc:sldMkLst>
        <pc:spChg chg="mod">
          <ac:chgData name="leung72@student.ubc.ca" userId="S::leung72@student.ubc.ca::8ba00fdc-0646-41d8-b121-ca613b76234f" providerId="AD" clId="Web-{6C4CE767-04FA-C94D-FA38-A9FDD21F0958}" dt="2023-05-26T16:49:53.567" v="1"/>
          <ac:spMkLst>
            <pc:docMk/>
            <pc:sldMk cId="0" sldId="297"/>
            <ac:spMk id="23553" creationId="{ACF4EFAA-E6A9-9788-81F3-1E1201E27A74}"/>
          </ac:spMkLst>
        </pc:spChg>
      </pc:sldChg>
      <pc:sldChg chg="modNotes">
        <pc:chgData name="leung72@student.ubc.ca" userId="S::leung72@student.ubc.ca::8ba00fdc-0646-41d8-b121-ca613b76234f" providerId="AD" clId="Web-{6C4CE767-04FA-C94D-FA38-A9FDD21F0958}" dt="2023-05-26T16:51:20.567" v="2"/>
        <pc:sldMkLst>
          <pc:docMk/>
          <pc:sldMk cId="277070633" sldId="5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BEB5D-8594-A6AC-AA34-9E2CAD9230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DAC81CA-3283-B8D7-1BFD-BA6107F3D1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9C1608CD-24AD-4EA5-BC35-20D29E908784}" type="datetimeFigureOut">
              <a:rPr lang="en-US"/>
              <a:pPr>
                <a:defRPr/>
              </a:pPr>
              <a:t>6/30/2023</a:t>
            </a:fld>
            <a:endParaRPr lang="en-US"/>
          </a:p>
        </p:txBody>
      </p:sp>
      <p:sp>
        <p:nvSpPr>
          <p:cNvPr id="4" name="Footer Placeholder 3">
            <a:extLst>
              <a:ext uri="{FF2B5EF4-FFF2-40B4-BE49-F238E27FC236}">
                <a16:creationId xmlns:a16="http://schemas.microsoft.com/office/drawing/2014/main" id="{D5ACF7BA-BE4E-E2A1-3418-30F5742B8C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E2CDCB44-FF65-4EF5-5B13-49E8A083561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A876D1-BFC0-44B7-9F9D-FC502398919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645E0F-AC6B-F0A6-7C84-81AE32B9CC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469450D-EF88-F985-E9B1-74880764D40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6EB3BAD8-C1C1-4C5C-B937-3A08539D4337}" type="datetimeFigureOut">
              <a:rPr lang="en-US" altLang="x-none"/>
              <a:pPr>
                <a:defRPr/>
              </a:pPr>
              <a:t>6/30/2023</a:t>
            </a:fld>
            <a:endParaRPr lang="en-US" altLang="x-none"/>
          </a:p>
        </p:txBody>
      </p:sp>
      <p:sp>
        <p:nvSpPr>
          <p:cNvPr id="4" name="Slide Image Placeholder 3">
            <a:extLst>
              <a:ext uri="{FF2B5EF4-FFF2-40B4-BE49-F238E27FC236}">
                <a16:creationId xmlns:a16="http://schemas.microsoft.com/office/drawing/2014/main" id="{20566396-0F90-435C-069B-FAA6E80EF9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32C1048-42F2-21A5-CE4B-56A7DBA9979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54F574-A7E8-C249-557E-C21E31D793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81D25591-B308-1C8B-31EB-F12E97EFEB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EA96BB8-B434-4AB6-AC55-A92E5B7256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igrainecanada.org/glossary/tripta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igrainecanada.org/posts/the-migraine-tree/branches/acute-treatments/gepants-preventives-and-an-acute-treatments-for-migra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FDCD8DBE-22FF-1898-6925-A295FDC8C22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78E332C7-2F54-B0DF-1FE0-263B6AA7AC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alibri"/>
            </a:endParaRPr>
          </a:p>
        </p:txBody>
      </p:sp>
      <p:sp>
        <p:nvSpPr>
          <p:cNvPr id="11267" name="Slide Number Placeholder 3">
            <a:extLst>
              <a:ext uri="{FF2B5EF4-FFF2-40B4-BE49-F238E27FC236}">
                <a16:creationId xmlns:a16="http://schemas.microsoft.com/office/drawing/2014/main" id="{4B674411-14A2-3E9A-78B7-9EA7AAD5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97C2E0-F0B7-41FF-930E-0E56AE4051E9}" type="slidenum">
              <a:rPr lang="en-US" altLang="en-US" smtClean="0"/>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12</a:t>
            </a:fld>
            <a:endParaRPr lang="en-US" altLang="en-US"/>
          </a:p>
        </p:txBody>
      </p:sp>
    </p:spTree>
    <p:extLst>
      <p:ext uri="{BB962C8B-B14F-4D97-AF65-F5344CB8AC3E}">
        <p14:creationId xmlns:p14="http://schemas.microsoft.com/office/powerpoint/2010/main" val="35886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ea typeface="ＭＳ Ｐゴシック"/>
                <a:cs typeface="Calibri"/>
              </a:rPr>
              <a:t>REYVOW (</a:t>
            </a:r>
            <a:r>
              <a:rPr lang="en-CA" b="1" dirty="0" err="1">
                <a:ea typeface="ＭＳ Ｐゴシック"/>
                <a:cs typeface="Calibri"/>
              </a:rPr>
              <a:t>lasmiditan</a:t>
            </a:r>
            <a:r>
              <a:rPr lang="en-CA" b="1" dirty="0">
                <a:ea typeface="ＭＳ Ｐゴシック"/>
                <a:cs typeface="Calibri"/>
              </a:rPr>
              <a:t>) is the first and only FDA-approved </a:t>
            </a:r>
            <a:r>
              <a:rPr lang="en-CA" b="1" dirty="0" err="1">
                <a:ea typeface="ＭＳ Ｐゴシック"/>
                <a:cs typeface="Calibri"/>
              </a:rPr>
              <a:t>ditan</a:t>
            </a:r>
            <a:r>
              <a:rPr lang="en-CA" b="1" dirty="0">
                <a:ea typeface="ＭＳ Ｐゴシック"/>
                <a:cs typeface="Calibri"/>
              </a:rPr>
              <a:t>—a high-affinity 5-HT1F receptor agonist</a:t>
            </a:r>
            <a:endParaRPr lang="en-CA" dirty="0"/>
          </a:p>
          <a:p>
            <a:pPr marL="171450" indent="-171450">
              <a:buFont typeface="Arial,Sans-Serif"/>
              <a:buChar char="•"/>
            </a:pPr>
            <a:r>
              <a:rPr lang="en-CA" dirty="0">
                <a:ea typeface="ＭＳ Ｐゴシック"/>
                <a:cs typeface="Calibri"/>
              </a:rPr>
              <a:t>REYVOW presumably exerts its therapeutic effects by activating the 5-HT1F receptor; however, the exact mechanism of action is unknown.</a:t>
            </a:r>
            <a:endParaRPr lang="en-CA" dirty="0">
              <a:cs typeface="Calibri"/>
            </a:endParaRPr>
          </a:p>
          <a:p>
            <a:pPr marL="171450" indent="-171450">
              <a:buFont typeface="Arial,Sans-Serif"/>
              <a:buChar char="•"/>
            </a:pPr>
            <a:r>
              <a:rPr lang="en-CA" dirty="0">
                <a:ea typeface="ＭＳ Ｐゴシック"/>
                <a:cs typeface="Calibri"/>
              </a:rPr>
              <a:t>5-HT1F receptors, involved in modulating pain signaling, are present in both the </a:t>
            </a:r>
            <a:r>
              <a:rPr lang="en-CA" b="1" dirty="0">
                <a:ea typeface="ＭＳ Ｐゴシック"/>
                <a:cs typeface="Calibri"/>
              </a:rPr>
              <a:t>peripheral</a:t>
            </a:r>
            <a:r>
              <a:rPr lang="en-CA" dirty="0">
                <a:ea typeface="ＭＳ Ｐゴシック"/>
                <a:cs typeface="Calibri"/>
              </a:rPr>
              <a:t> and </a:t>
            </a:r>
            <a:r>
              <a:rPr lang="en-CA" b="1" dirty="0">
                <a:ea typeface="ＭＳ Ｐゴシック"/>
                <a:cs typeface="Calibri"/>
              </a:rPr>
              <a:t>central</a:t>
            </a:r>
            <a:r>
              <a:rPr lang="en-CA" dirty="0">
                <a:ea typeface="ＭＳ Ｐゴシック"/>
                <a:cs typeface="Calibri"/>
              </a:rPr>
              <a:t> pain pathways.</a:t>
            </a:r>
            <a:endParaRPr lang="en-CA" dirty="0">
              <a:cs typeface="Calibri"/>
            </a:endParaRPr>
          </a:p>
          <a:p>
            <a:pPr marL="171450" indent="-171450">
              <a:buFont typeface="Arial,Sans-Serif"/>
              <a:buChar char="•"/>
            </a:pPr>
            <a:r>
              <a:rPr lang="en-CA" dirty="0">
                <a:ea typeface="ＭＳ Ｐゴシック"/>
                <a:cs typeface="Calibri"/>
              </a:rPr>
              <a:t>Based on the location of 5-HT1F receptors, REYVOW is believed to act both centrally and peripherally.</a:t>
            </a:r>
            <a:endParaRPr lang="en-CA" dirty="0">
              <a:cs typeface="Calibri"/>
            </a:endParaRPr>
          </a:p>
          <a:p>
            <a:endParaRPr lang="en-US" dirty="0"/>
          </a:p>
          <a:p>
            <a:r>
              <a:rPr lang="en-US" dirty="0"/>
              <a:t>Source: REYVOW</a:t>
            </a:r>
          </a:p>
          <a:p>
            <a:pPr algn="l" fontAlgn="base"/>
            <a:endParaRPr lang="en-CA" b="1" baseline="30000" dirty="0">
              <a:solidFill>
                <a:srgbClr val="212121"/>
              </a:solidFill>
              <a:latin typeface="inherit"/>
            </a:endParaRPr>
          </a:p>
          <a:p>
            <a:endParaRPr lang="en-US" dirty="0"/>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13</a:t>
            </a:fld>
            <a:endParaRPr lang="en-US" altLang="en-US"/>
          </a:p>
        </p:txBody>
      </p:sp>
    </p:spTree>
    <p:extLst>
      <p:ext uri="{BB962C8B-B14F-4D97-AF65-F5344CB8AC3E}">
        <p14:creationId xmlns:p14="http://schemas.microsoft.com/office/powerpoint/2010/main" val="407528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Pause for questions before moving on to the final section - NHPs</a:t>
            </a:r>
            <a:endParaRPr lang="en-US">
              <a:cs typeface="Calibri"/>
            </a:endParaRPr>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a:pPr>
                <a:defRPr/>
              </a:pPr>
              <a:t>14</a:t>
            </a:fld>
            <a:endParaRPr lang="en-US" altLang="en-US"/>
          </a:p>
        </p:txBody>
      </p:sp>
    </p:spTree>
    <p:extLst>
      <p:ext uri="{BB962C8B-B14F-4D97-AF65-F5344CB8AC3E}">
        <p14:creationId xmlns:p14="http://schemas.microsoft.com/office/powerpoint/2010/main" val="91154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8956B29-AFCC-DC21-B792-FCEF708096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F7159883-5F76-318D-CC5D-9C5598D2C6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Please note this slide is animated and TRUE / FALSE will show on click</a:t>
            </a:r>
            <a:endParaRPr lang="en-US" dirty="0"/>
          </a:p>
          <a:p>
            <a:endParaRPr lang="en-US" altLang="en-US" b="1" dirty="0">
              <a:ea typeface="ＭＳ Ｐゴシック"/>
              <a:cs typeface="Calibri"/>
            </a:endParaRPr>
          </a:p>
          <a:p>
            <a:r>
              <a:rPr lang="en-US" altLang="en-US" b="1" dirty="0">
                <a:ea typeface="ＭＳ Ｐゴシック"/>
                <a:cs typeface="Calibri"/>
              </a:rPr>
              <a:t>False. </a:t>
            </a:r>
            <a:r>
              <a:rPr lang="en-US" altLang="en-US" dirty="0">
                <a:ea typeface="ＭＳ Ｐゴシック"/>
                <a:cs typeface="Calibri"/>
              </a:rPr>
              <a:t>Do have less side effects from some drug therapies however they do have contraindications/side effects </a:t>
            </a:r>
            <a:endParaRPr lang="en-US"/>
          </a:p>
        </p:txBody>
      </p:sp>
      <p:sp>
        <p:nvSpPr>
          <p:cNvPr id="52227" name="Slide Number Placeholder 3">
            <a:extLst>
              <a:ext uri="{FF2B5EF4-FFF2-40B4-BE49-F238E27FC236}">
                <a16:creationId xmlns:a16="http://schemas.microsoft.com/office/drawing/2014/main" id="{B5E08778-0078-B800-FF66-6273ECDB89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207E58F-918E-4368-8802-ABF9A87C33D5}" type="slidenum">
              <a:rPr lang="en-US" altLang="en-US"/>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8F6D4C80-0BE8-45BD-CC44-576B084CE0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0BAA08AB-23C9-DE54-7BAA-15F8A7AC7E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B0626D8E-A4A4-C739-D37D-35BE602CD0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A078E88-8950-4AD9-B115-DBFBC98A5CE2}" type="slidenum">
              <a:rPr lang="en-US" altLang="en-US"/>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338D4D9-5FAA-FA10-3C29-63756E7F53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22985A60-13D8-156E-7D7E-7FFA438888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83EF3A86-076E-A851-06E7-AB81F23C09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CD50691-1854-447E-8A26-D0CD9D1B4455}" type="slidenum">
              <a:rPr lang="en-US" altLang="en-US"/>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518C850B-B126-8B3A-88C3-DC8B4246DA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D9BF5E8-44AC-BC20-D13C-0924129807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a:cs typeface="Calibri"/>
              </a:rPr>
              <a:t>Can mention magnesium glycinate/</a:t>
            </a:r>
            <a:r>
              <a:rPr lang="en-US" altLang="en-US" dirty="0" err="1">
                <a:ea typeface="ＭＳ Ｐゴシック"/>
                <a:cs typeface="Calibri"/>
              </a:rPr>
              <a:t>bisglycinate</a:t>
            </a:r>
            <a:r>
              <a:rPr lang="en-US" altLang="en-US" dirty="0">
                <a:ea typeface="ＭＳ Ｐゴシック"/>
                <a:cs typeface="Calibri"/>
              </a:rPr>
              <a:t> is preferred – easier on the stomach</a:t>
            </a:r>
            <a:endParaRPr lang="en-US" altLang="en-US" dirty="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37B7FF62-6AF0-2B39-1438-7BDC7C8B2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CF3DCA-DFB8-4FA2-9702-D17DF365E155}" type="slidenum">
              <a:rPr lang="en-US" altLang="en-US"/>
              <a:pPr/>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FE6EE44-75D8-81EF-FFF8-BF4F3FCCF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BFF24C1-730A-E00F-87D2-C16F7A0339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CB27777C-572C-2280-3668-AB56F52DDD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92621AC-2BC8-4431-A638-D3BEF4BBB9D6}" type="slidenum">
              <a:rPr lang="en-US" altLang="en-US"/>
              <a:pPr/>
              <a:t>21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Slide for FYI only if patients have questions </a:t>
            </a:r>
            <a:endParaRPr lang="en-US">
              <a:ea typeface="ＭＳ Ｐゴシック"/>
              <a:cs typeface="Calibri"/>
            </a:endParaRPr>
          </a:p>
          <a:p>
            <a:r>
              <a:rPr lang="en-US" dirty="0">
                <a:ea typeface="ＭＳ Ｐゴシック"/>
                <a:cs typeface="Calibri"/>
              </a:rPr>
              <a:t>Consider omitting slide as this NHP is not routinely recommended (poor quality evidence and poor tolerability)</a:t>
            </a:r>
            <a:endParaRPr lang="en-US" dirty="0">
              <a:cs typeface="Calibri"/>
            </a:endParaRPr>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a:pPr>
                <a:defRPr/>
              </a:pPr>
              <a:t>22</a:t>
            </a:fld>
            <a:endParaRPr lang="en-US" altLang="en-US"/>
          </a:p>
        </p:txBody>
      </p:sp>
    </p:spTree>
    <p:extLst>
      <p:ext uri="{BB962C8B-B14F-4D97-AF65-F5344CB8AC3E}">
        <p14:creationId xmlns:p14="http://schemas.microsoft.com/office/powerpoint/2010/main" val="1031620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854C6690-F19A-5C57-BA8F-E6F7AB1DA6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C84A14E6-B726-5D80-64E8-CB9381DA1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a:cs typeface="Calibri"/>
              </a:rPr>
              <a:t>If larger group:  ask participants to reflect on one question and share with the group</a:t>
            </a:r>
          </a:p>
        </p:txBody>
      </p:sp>
      <p:sp>
        <p:nvSpPr>
          <p:cNvPr id="14339" name="Slide Number Placeholder 3">
            <a:extLst>
              <a:ext uri="{FF2B5EF4-FFF2-40B4-BE49-F238E27FC236}">
                <a16:creationId xmlns:a16="http://schemas.microsoft.com/office/drawing/2014/main" id="{22BAB906-7673-CB64-EDAD-07174E110A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E972B94-FDEE-4A9D-BA46-B262AC0C1F0F}" type="slidenum">
              <a:rPr lang="en-US" altLang="en-US"/>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456CF8B-B370-BE70-B974-51E82B4116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315F2DD-7B41-14CF-BF7D-C0B8E98D2B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9F107669-46C4-3290-B8E8-FB0400786B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B2EC015-379B-42E2-85A7-510562F16840}"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9DBBD87-839A-0D9B-D0E9-EF392D8F98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8D8FB097-46C9-86A2-8ED9-ACF2011B3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6FBF455B-E105-506B-EA07-7E2687568E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BD5BA5-8E37-4571-B9A8-A056BE298A71}" type="slidenum">
              <a:rPr lang="en-US" altLang="en-US"/>
              <a:pPr/>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07C4C5A-617E-EFD0-E170-9EE6A0A497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3B10AC3B-710D-F8C7-5F55-311F33D5EC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2645BB62-A27A-8CCB-4133-DEC7429757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DB40475-55F1-45A6-917C-B69230CD9275}" type="slidenum">
              <a:rPr lang="en-US" altLang="en-US"/>
              <a:pPr/>
              <a:t>26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ACA4941-3A75-324D-A730-423BF95D6E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59095E0-53F0-0B44-817F-AA34F3701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a:cs typeface="Calibri"/>
              </a:rPr>
              <a:t>Offer to book a follow-up appointment to discuss patient specific treatment options and provide more individualize education if needed </a:t>
            </a:r>
            <a:endParaRPr lang="en-US" altLang="en-US" dirty="0">
              <a:cs typeface="Calibri"/>
            </a:endParaRPr>
          </a:p>
        </p:txBody>
      </p:sp>
      <p:sp>
        <p:nvSpPr>
          <p:cNvPr id="17411" name="Slide Number Placeholder 3">
            <a:extLst>
              <a:ext uri="{FF2B5EF4-FFF2-40B4-BE49-F238E27FC236}">
                <a16:creationId xmlns:a16="http://schemas.microsoft.com/office/drawing/2014/main" id="{A4AE1AE2-644E-EE41-BDA1-5254B03C1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E7311C-0512-E448-8175-1B33B30485D9}" type="slidenum">
              <a:rPr lang="en-US" altLang="en-US" smtClean="0"/>
              <a:pPr/>
              <a:t>28</a:t>
            </a:fld>
            <a:endParaRPr lang="en-US" altLang="en-US"/>
          </a:p>
        </p:txBody>
      </p:sp>
    </p:spTree>
    <p:extLst>
      <p:ext uri="{BB962C8B-B14F-4D97-AF65-F5344CB8AC3E}">
        <p14:creationId xmlns:p14="http://schemas.microsoft.com/office/powerpoint/2010/main" val="145267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E4D2CDFC-83DA-5AEE-CB1D-727E99EA20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8336168C-6480-DDDA-E7F7-FEB792480A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8DE663C8-1491-BD6D-18F6-1190B0FC3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134D048-5277-4DD3-B4B5-6E5CA1DA9BB9}" type="slidenum">
              <a:rPr lang="en-US" altLang="en-US"/>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CD37DF6-5BF0-0F95-797C-9FA39EE532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E647C7DC-0C75-7977-054F-68448F9335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88767DCD-C8A2-E6B8-4814-329D314B19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E70D795-D66C-4E1C-A940-1CD303AEF7A6}" type="slidenum">
              <a:rPr lang="en-US" altLang="en-US"/>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ACA4941-3A75-324D-A730-423BF95D6E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59095E0-53F0-0B44-817F-AA34F3701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1" name="Slide Number Placeholder 3">
            <a:extLst>
              <a:ext uri="{FF2B5EF4-FFF2-40B4-BE49-F238E27FC236}">
                <a16:creationId xmlns:a16="http://schemas.microsoft.com/office/drawing/2014/main" id="{A4AE1AE2-644E-EE41-BDA1-5254B03C1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E7311C-0512-E448-8175-1B33B30485D9}" type="slidenum">
              <a:rPr lang="en-US" altLang="en-US" smtClean="0"/>
              <a:pPr/>
              <a:t>3</a:t>
            </a:fld>
            <a:endParaRPr lang="en-US" altLang="en-US"/>
          </a:p>
        </p:txBody>
      </p:sp>
    </p:spTree>
    <p:extLst>
      <p:ext uri="{BB962C8B-B14F-4D97-AF65-F5344CB8AC3E}">
        <p14:creationId xmlns:p14="http://schemas.microsoft.com/office/powerpoint/2010/main" val="145267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2016CF92-36C9-AA6D-A5BF-BAA09D928E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22A9F988-01DC-C289-D6FF-ECAC6ACF2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b="1" dirty="0">
                <a:ea typeface="ＭＳ Ｐゴシック"/>
                <a:cs typeface="Calibri"/>
              </a:rPr>
              <a:t>Note</a:t>
            </a:r>
            <a:r>
              <a:rPr lang="en-US" sz="1400" dirty="0">
                <a:ea typeface="ＭＳ Ｐゴシック"/>
                <a:cs typeface="Calibri"/>
              </a:rPr>
              <a:t>: </a:t>
            </a:r>
            <a:r>
              <a:rPr lang="en-US" dirty="0" err="1">
                <a:ea typeface="ＭＳ Ｐゴシック"/>
                <a:cs typeface="Calibri"/>
              </a:rPr>
              <a:t>Eptinezumab</a:t>
            </a:r>
            <a:r>
              <a:rPr lang="en-US" dirty="0">
                <a:ea typeface="ＭＳ Ｐゴシック"/>
                <a:cs typeface="Calibri"/>
              </a:rPr>
              <a:t> (Vyepti) must be done in a clinic. Patients cannot do it themselves.</a:t>
            </a:r>
            <a:endParaRPr lang="en-US" sz="1400" dirty="0">
              <a:solidFill>
                <a:schemeClr val="bg1"/>
              </a:solidFill>
              <a:ea typeface="ＭＳ Ｐゴシック"/>
              <a:cs typeface="Calibri"/>
            </a:endParaRPr>
          </a:p>
          <a:p>
            <a:pPr>
              <a:defRPr/>
            </a:pPr>
            <a:endParaRPr lang="en-US" sz="1400" dirty="0">
              <a:solidFill>
                <a:srgbClr val="FFFFFF"/>
              </a:solidFill>
              <a:ea typeface="ＭＳ Ｐゴシック" panose="020B0600070205080204" pitchFamily="34" charset="-128"/>
              <a:cs typeface="Calibri"/>
            </a:endParaRPr>
          </a:p>
        </p:txBody>
      </p:sp>
      <p:sp>
        <p:nvSpPr>
          <p:cNvPr id="39939" name="Slide Number Placeholder 3">
            <a:extLst>
              <a:ext uri="{FF2B5EF4-FFF2-40B4-BE49-F238E27FC236}">
                <a16:creationId xmlns:a16="http://schemas.microsoft.com/office/drawing/2014/main" id="{090311A9-7647-8E1C-58A4-9E30246B60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7F0665E-0910-4AFA-8173-BD7F057AE765}"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How do they work? </a:t>
            </a:r>
            <a:endParaRPr lang="en-CA" dirty="0"/>
          </a:p>
          <a:p>
            <a:r>
              <a:rPr lang="en-CA"/>
              <a:t>CGRP, or calcitonin gene-related peptide, is a protein that is released in the brain and can cause inflammation in the brain coverings, leading to migraine pain. The new drugs designed to treat migraines work by targeting CGRP, either by creating antibodies against CGRP or its receptor. These antibodies are called monoclonal antibodies and are too large to cross into the brain, so they must be injected into the system to be effective.</a:t>
            </a:r>
            <a:endParaRPr lang="en-CA" dirty="0"/>
          </a:p>
          <a:p>
            <a:endParaRPr lang="en-CA" dirty="0"/>
          </a:p>
          <a:p>
            <a:r>
              <a:rPr lang="en-CA" dirty="0">
                <a:ea typeface="ＭＳ Ｐゴシック"/>
                <a:cs typeface="Calibri"/>
              </a:rPr>
              <a:t>The first one that came out on the market (</a:t>
            </a:r>
            <a:r>
              <a:rPr lang="en-CA" dirty="0" err="1">
                <a:ea typeface="ＭＳ Ｐゴシック"/>
                <a:cs typeface="Calibri"/>
              </a:rPr>
              <a:t>erenumab</a:t>
            </a:r>
            <a:r>
              <a:rPr lang="en-CA" dirty="0">
                <a:ea typeface="ＭＳ Ｐゴシック"/>
                <a:cs typeface="Calibri"/>
              </a:rPr>
              <a:t>; Aimovig) directly blocked the receptor, whereas the following CGRP antibodies that came to market (</a:t>
            </a:r>
            <a:r>
              <a:rPr lang="en-CA" dirty="0" err="1">
                <a:ea typeface="ＭＳ Ｐゴシック"/>
                <a:cs typeface="Calibri"/>
              </a:rPr>
              <a:t>galcanezumab</a:t>
            </a:r>
            <a:r>
              <a:rPr lang="en-CA" dirty="0">
                <a:ea typeface="ＭＳ Ｐゴシック"/>
                <a:cs typeface="Calibri"/>
              </a:rPr>
              <a:t>, </a:t>
            </a:r>
            <a:r>
              <a:rPr lang="en-CA" dirty="0" err="1">
                <a:ea typeface="ＭＳ Ｐゴシック"/>
                <a:cs typeface="Calibri"/>
              </a:rPr>
              <a:t>fremanezumab</a:t>
            </a:r>
            <a:r>
              <a:rPr lang="en-CA" dirty="0">
                <a:ea typeface="ＭＳ Ｐゴシック"/>
                <a:cs typeface="Calibri"/>
              </a:rPr>
              <a:t> and </a:t>
            </a:r>
            <a:r>
              <a:rPr lang="en-CA" dirty="0" err="1">
                <a:ea typeface="ＭＳ Ｐゴシック"/>
                <a:cs typeface="Calibri"/>
              </a:rPr>
              <a:t>eptinezumab</a:t>
            </a:r>
            <a:r>
              <a:rPr lang="en-CA" dirty="0">
                <a:ea typeface="ＭＳ Ｐゴシック"/>
                <a:cs typeface="Calibri"/>
              </a:rPr>
              <a:t>) work to directly attach to the CGRP ligand and prevent binding at the receptor (as pictured here)</a:t>
            </a:r>
          </a:p>
          <a:p>
            <a:endParaRPr lang="en-CA" dirty="0"/>
          </a:p>
          <a:p>
            <a:r>
              <a:rPr lang="en-CA" dirty="0">
                <a:ea typeface="ＭＳ Ｐゴシック"/>
                <a:cs typeface="Calibri"/>
              </a:rPr>
              <a:t>Source: Migraine Canada</a:t>
            </a:r>
          </a:p>
          <a:p>
            <a:endParaRPr lang="en-US" dirty="0"/>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7</a:t>
            </a:fld>
            <a:endParaRPr lang="en-US" altLang="en-US"/>
          </a:p>
        </p:txBody>
      </p:sp>
    </p:spTree>
    <p:extLst>
      <p:ext uri="{BB962C8B-B14F-4D97-AF65-F5344CB8AC3E}">
        <p14:creationId xmlns:p14="http://schemas.microsoft.com/office/powerpoint/2010/main" val="218223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D7B1EA6-3C86-C38A-C09E-D243B9771B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BF8E53B-BDED-07F7-1091-BCC2F9D12E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dirty="0">
                <a:ea typeface="ＭＳ Ｐゴシック" panose="020B0600070205080204" pitchFamily="34" charset="-128"/>
              </a:rPr>
              <a:t>Bottom line: </a:t>
            </a:r>
          </a:p>
          <a:p>
            <a:r>
              <a:rPr lang="en-CA" altLang="en-US" dirty="0">
                <a:ea typeface="ＭＳ Ｐゴシック"/>
                <a:cs typeface="Calibri"/>
              </a:rPr>
              <a:t>CGRP antibodies are the newest form of therapy targeted towards migraine treatment. They require injections once a month and are targeted towards individuals with ≥ 4 migraines/month who have failed/intolerant to more than 2 other migraine therapies</a:t>
            </a:r>
            <a:endParaRPr lang="en-CA" altLang="en-US" dirty="0">
              <a:ea typeface="ＭＳ Ｐゴシック" panose="020B0600070205080204" pitchFamily="34" charset="-128"/>
              <a:cs typeface="Calibri"/>
            </a:endParaRPr>
          </a:p>
          <a:p>
            <a:r>
              <a:rPr lang="en-CA" altLang="en-US" dirty="0">
                <a:ea typeface="ＭＳ Ｐゴシック"/>
                <a:cs typeface="Calibri"/>
              </a:rPr>
              <a:t> </a:t>
            </a:r>
            <a:endParaRPr lang="en-CA" altLang="en-US" dirty="0">
              <a:ea typeface="ＭＳ Ｐゴシック" panose="020B0600070205080204" pitchFamily="34" charset="-128"/>
              <a:cs typeface="Calibri"/>
            </a:endParaRPr>
          </a:p>
          <a:p>
            <a:pPr marL="171450" indent="-171450">
              <a:buFont typeface="Arial"/>
              <a:buChar char="•"/>
            </a:pPr>
            <a:r>
              <a:rPr lang="en-CA" dirty="0">
                <a:ea typeface="ＭＳ Ｐゴシック"/>
                <a:cs typeface="Calibri"/>
              </a:rPr>
              <a:t>Episodic migraine: Migraine headaches on at least 4 days per month and less than 15 headache days per month for more than 3 months.</a:t>
            </a:r>
          </a:p>
          <a:p>
            <a:pPr marL="171450" indent="-171450">
              <a:buFont typeface="Arial"/>
              <a:buChar char="•"/>
            </a:pPr>
            <a:r>
              <a:rPr lang="en-CA" dirty="0">
                <a:ea typeface="ＭＳ Ｐゴシック"/>
                <a:cs typeface="Calibri"/>
              </a:rPr>
              <a:t>Chronic migraine: Migraine headaches on at least 8 days per month and headaches for at least 15 days per month for more than 3 months.</a:t>
            </a:r>
          </a:p>
          <a:p>
            <a:endParaRPr lang="en-CA" altLang="en-US" dirty="0">
              <a:ea typeface="ＭＳ Ｐゴシック" panose="020B0600070205080204" pitchFamily="34" charset="-128"/>
              <a:cs typeface="Calibri"/>
            </a:endParaRPr>
          </a:p>
        </p:txBody>
      </p:sp>
      <p:sp>
        <p:nvSpPr>
          <p:cNvPr id="41987" name="Slide Number Placeholder 3">
            <a:extLst>
              <a:ext uri="{FF2B5EF4-FFF2-40B4-BE49-F238E27FC236}">
                <a16:creationId xmlns:a16="http://schemas.microsoft.com/office/drawing/2014/main" id="{E32FA3E5-45D0-690B-598D-EA50FDA5AB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ED52558-4391-426D-A40F-2411D8367A95}"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a:cs typeface="Calibri"/>
              </a:rPr>
              <a:t>Special Authority  Criteria (</a:t>
            </a:r>
            <a:r>
              <a:rPr lang="en-US" b="1" dirty="0">
                <a:solidFill>
                  <a:srgbClr val="000000"/>
                </a:solidFill>
                <a:ea typeface="ＭＳ Ｐゴシック"/>
                <a:cs typeface="Calibri"/>
              </a:rPr>
              <a:t>APPROVAL PERIOD: 6 month) </a:t>
            </a:r>
            <a:endParaRPr lang="en-US" b="1">
              <a:solidFill>
                <a:srgbClr val="000000"/>
              </a:solidFill>
              <a:cs typeface="Calibri"/>
            </a:endParaRPr>
          </a:p>
          <a:p>
            <a:r>
              <a:rPr lang="en-US" b="1" dirty="0">
                <a:solidFill>
                  <a:srgbClr val="000000"/>
                </a:solidFill>
                <a:ea typeface="ＭＳ Ｐゴシック"/>
                <a:cs typeface="Calibri"/>
              </a:rPr>
              <a:t>Source: BC Pharmacare</a:t>
            </a:r>
            <a:endParaRPr lang="en-US" b="1" dirty="0">
              <a:solidFill>
                <a:srgbClr val="000000"/>
              </a:solidFill>
              <a:cs typeface="Calibri"/>
            </a:endParaRPr>
          </a:p>
          <a:p>
            <a:endParaRPr lang="en-US" b="1" dirty="0">
              <a:solidFill>
                <a:srgbClr val="FFFFFF"/>
              </a:solidFill>
              <a:latin typeface="Calibri"/>
            </a:endParaRPr>
          </a:p>
          <a:p>
            <a:pPr algn="l"/>
            <a:r>
              <a:rPr lang="en-CA" b="1" i="0" dirty="0">
                <a:solidFill>
                  <a:srgbClr val="313132"/>
                </a:solidFill>
                <a:effectLst/>
                <a:latin typeface="BC Sans"/>
              </a:rPr>
              <a:t>Initial:</a:t>
            </a:r>
            <a:endParaRPr lang="en-CA" b="0" i="0" dirty="0">
              <a:solidFill>
                <a:srgbClr val="313132"/>
              </a:solidFill>
              <a:effectLst/>
              <a:latin typeface="BC Sans"/>
            </a:endParaRPr>
          </a:p>
          <a:p>
            <a:pPr algn="l">
              <a:buFont typeface="+mj-lt"/>
              <a:buAutoNum type="arabicPeriod"/>
            </a:pPr>
            <a:r>
              <a:rPr lang="en-CA" b="0" i="0" dirty="0">
                <a:solidFill>
                  <a:srgbClr val="313132"/>
                </a:solidFill>
                <a:effectLst/>
                <a:latin typeface="BC Sans"/>
              </a:rPr>
              <a:t>The patient has a confirmed diagnosis of episodic or chronic migraine defined as:</a:t>
            </a:r>
          </a:p>
          <a:p>
            <a:pPr marL="742950" lvl="1" indent="-285750" algn="l">
              <a:buFont typeface="+mj-lt"/>
              <a:buAutoNum type="arabicPeriod"/>
            </a:pPr>
            <a:r>
              <a:rPr lang="en-CA" b="0" i="0" dirty="0">
                <a:solidFill>
                  <a:srgbClr val="313132"/>
                </a:solidFill>
                <a:effectLst/>
                <a:latin typeface="BC Sans"/>
              </a:rPr>
              <a:t>Episodic migraine: Migraine headaches on at least 4 days per month and less than 15 headache days per month for more than 3 months.</a:t>
            </a:r>
          </a:p>
          <a:p>
            <a:pPr marL="742950" lvl="1" indent="-285750" algn="l">
              <a:buFont typeface="+mj-lt"/>
              <a:buAutoNum type="arabicPeriod"/>
            </a:pPr>
            <a:r>
              <a:rPr lang="en-CA" b="0" i="0" dirty="0">
                <a:solidFill>
                  <a:srgbClr val="313132"/>
                </a:solidFill>
                <a:effectLst/>
                <a:latin typeface="BC Sans"/>
              </a:rPr>
              <a:t>Chronic migraine: Migraine headaches on at least 8 days per month and headaches for at least 15 days per month for more than 3 months.</a:t>
            </a:r>
          </a:p>
          <a:p>
            <a:pPr algn="l"/>
            <a:r>
              <a:rPr lang="en-CA" b="0" i="0" dirty="0">
                <a:solidFill>
                  <a:srgbClr val="313132"/>
                </a:solidFill>
                <a:effectLst/>
                <a:latin typeface="BC Sans"/>
              </a:rPr>
              <a:t>AND</a:t>
            </a:r>
          </a:p>
          <a:p>
            <a:pPr algn="l"/>
            <a:endParaRPr lang="en-CA" b="0" i="0" dirty="0">
              <a:solidFill>
                <a:srgbClr val="313132"/>
              </a:solidFill>
              <a:effectLst/>
              <a:latin typeface="BC Sans"/>
            </a:endParaRPr>
          </a:p>
          <a:p>
            <a:pPr algn="l">
              <a:buFont typeface="+mj-lt"/>
              <a:buAutoNum type="arabicPeriod" startAt="2"/>
            </a:pPr>
            <a:r>
              <a:rPr lang="en-CA" b="0" i="0" dirty="0">
                <a:solidFill>
                  <a:srgbClr val="313132"/>
                </a:solidFill>
                <a:effectLst/>
                <a:latin typeface="BC Sans"/>
              </a:rPr>
              <a:t>The patient has experienced an inadequate response for a minimum three months trial at optimal dosing or intolerance to at least two oral prophylactic migraine medications from two different therapeutic classes. Required details of trial include names, doses and durations of the previously tried prophylactic migraine medications. In cases of intolerance, also include details regarding the nature and severity of the intolerance(s) experienced.</a:t>
            </a:r>
          </a:p>
          <a:p>
            <a:endParaRPr lang="en-CA" dirty="0">
              <a:solidFill>
                <a:srgbClr val="313132"/>
              </a:solidFill>
              <a:latin typeface="BC Sans"/>
              <a:ea typeface="ＭＳ Ｐゴシック"/>
            </a:endParaRPr>
          </a:p>
          <a:p>
            <a:pPr algn="l"/>
            <a:r>
              <a:rPr lang="en-CA" b="0" i="0" dirty="0">
                <a:solidFill>
                  <a:srgbClr val="313132"/>
                </a:solidFill>
                <a:effectLst/>
                <a:latin typeface="BC Sans"/>
              </a:rPr>
              <a:t>AND</a:t>
            </a:r>
          </a:p>
          <a:p>
            <a:pPr algn="l"/>
            <a:endParaRPr lang="en-CA" b="0" i="0" dirty="0">
              <a:solidFill>
                <a:srgbClr val="313132"/>
              </a:solidFill>
              <a:effectLst/>
              <a:latin typeface="BC Sans"/>
            </a:endParaRPr>
          </a:p>
          <a:p>
            <a:pPr algn="l">
              <a:buFont typeface="+mj-lt"/>
              <a:buAutoNum type="arabicPeriod" startAt="3"/>
            </a:pPr>
            <a:r>
              <a:rPr lang="en-CA" b="0" i="0" dirty="0">
                <a:solidFill>
                  <a:srgbClr val="313132"/>
                </a:solidFill>
                <a:effectLst/>
                <a:latin typeface="BC Sans"/>
              </a:rPr>
              <a:t>The baseline number of headache and migraine days per month* at the time of initial request is provided.</a:t>
            </a:r>
          </a:p>
          <a:p>
            <a:endParaRPr lang="en-CA" b="0" i="0" dirty="0">
              <a:solidFill>
                <a:srgbClr val="313132"/>
              </a:solidFill>
              <a:effectLst/>
              <a:latin typeface="BC Sans"/>
            </a:endParaRPr>
          </a:p>
          <a:p>
            <a:r>
              <a:rPr lang="en-CA" b="1" dirty="0">
                <a:ea typeface="ＭＳ Ｐゴシック"/>
                <a:cs typeface="Calibri"/>
              </a:rPr>
              <a:t>Which CGRP antibody is the most effective?</a:t>
            </a:r>
            <a:endParaRPr lang="en-CA" dirty="0">
              <a:ea typeface="ＭＳ Ｐゴシック"/>
              <a:cs typeface="Calibri"/>
            </a:endParaRPr>
          </a:p>
          <a:p>
            <a:r>
              <a:rPr lang="en-CA" dirty="0">
                <a:ea typeface="ＭＳ Ｐゴシック"/>
                <a:cs typeface="Calibri"/>
              </a:rPr>
              <a:t>CGRP antibodies have not been compared head-to-head to one another. They all have shown effectiveness in the prevention of episodic and chronic migraine in separate studies. There is a lot of variability in migraine in general. NO ONE SIZE FITS ALL! For example, the response to </a:t>
            </a:r>
            <a:r>
              <a:rPr lang="en-CA" dirty="0">
                <a:ea typeface="ＭＳ Ｐゴシック"/>
                <a:cs typeface="Calibri"/>
                <a:hlinkClick r:id="rId3"/>
              </a:rPr>
              <a:t>triptans</a:t>
            </a:r>
            <a:r>
              <a:rPr lang="en-CA" dirty="0">
                <a:ea typeface="ＭＳ Ｐゴシック"/>
                <a:cs typeface="Calibri"/>
              </a:rPr>
              <a:t> varies from one person to the other. Likely some people will respond to one antibody, some to another, some to all and some to none.</a:t>
            </a:r>
          </a:p>
          <a:p>
            <a:endParaRPr lang="en-CA"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9</a:t>
            </a:fld>
            <a:endParaRPr lang="en-US" altLang="en-US"/>
          </a:p>
        </p:txBody>
      </p:sp>
    </p:spTree>
    <p:extLst>
      <p:ext uri="{BB962C8B-B14F-4D97-AF65-F5344CB8AC3E}">
        <p14:creationId xmlns:p14="http://schemas.microsoft.com/office/powerpoint/2010/main" val="395026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a:cs typeface="Calibri"/>
              </a:rPr>
              <a:t>Who benefits from </a:t>
            </a:r>
            <a:r>
              <a:rPr lang="en-US" b="1" dirty="0" err="1">
                <a:ea typeface="ＭＳ Ｐゴシック"/>
                <a:cs typeface="Calibri"/>
              </a:rPr>
              <a:t>gepants</a:t>
            </a:r>
            <a:r>
              <a:rPr lang="en-US" b="1" dirty="0">
                <a:ea typeface="ＭＳ Ｐゴシック"/>
                <a:cs typeface="Calibri"/>
              </a:rPr>
              <a:t>?</a:t>
            </a:r>
            <a:endParaRPr lang="en-US">
              <a:ea typeface="ＭＳ Ｐゴシック"/>
              <a:cs typeface="Calibri"/>
            </a:endParaRPr>
          </a:p>
          <a:p>
            <a:endParaRPr lang="en-US" dirty="0"/>
          </a:p>
          <a:p>
            <a:pPr marL="171450" indent="-171450">
              <a:buFont typeface="Arial,Sans-Serif"/>
              <a:buChar char="•"/>
            </a:pPr>
            <a:r>
              <a:rPr lang="en-CA" dirty="0">
                <a:ea typeface="ＭＳ Ｐゴシック"/>
                <a:cs typeface="Calibri"/>
              </a:rPr>
              <a:t>Those who failed treatment on triptans (</a:t>
            </a:r>
            <a:r>
              <a:rPr lang="en-CA" dirty="0" err="1">
                <a:ea typeface="ＭＳ Ｐゴシック"/>
                <a:cs typeface="Calibri"/>
              </a:rPr>
              <a:t>eg</a:t>
            </a:r>
            <a:r>
              <a:rPr lang="en-CA" dirty="0">
                <a:ea typeface="ＭＳ Ｐゴシック"/>
                <a:cs typeface="Calibri"/>
              </a:rPr>
              <a:t>, sumatriptan, rizatriptan, zolmitriptan), or for whom a </a:t>
            </a:r>
            <a:r>
              <a:rPr lang="en-CA" dirty="0" err="1">
                <a:ea typeface="ＭＳ Ｐゴシック"/>
                <a:cs typeface="Calibri"/>
              </a:rPr>
              <a:t>gepant</a:t>
            </a:r>
            <a:r>
              <a:rPr lang="en-CA" dirty="0">
                <a:ea typeface="ＭＳ Ｐゴシック"/>
                <a:cs typeface="Calibri"/>
              </a:rPr>
              <a:t> will be added as an alternative to the patient’s triptan regimen</a:t>
            </a:r>
            <a:endParaRPr lang="en-US" dirty="0">
              <a:ea typeface="ＭＳ Ｐゴシック"/>
              <a:cs typeface="Calibri"/>
            </a:endParaRPr>
          </a:p>
          <a:p>
            <a:pPr marL="171450" indent="-171450">
              <a:buFont typeface="Arial,Sans-Serif"/>
              <a:buChar char="•"/>
            </a:pPr>
            <a:r>
              <a:rPr lang="en-CA" dirty="0">
                <a:ea typeface="ＭＳ Ｐゴシック"/>
                <a:cs typeface="Calibri"/>
              </a:rPr>
              <a:t>Those unable to tolerate triptans</a:t>
            </a:r>
            <a:endParaRPr lang="en-US" dirty="0">
              <a:ea typeface="ＭＳ Ｐゴシック"/>
              <a:cs typeface="Calibri"/>
            </a:endParaRPr>
          </a:p>
          <a:p>
            <a:pPr marL="171450" indent="-171450">
              <a:buFont typeface="Arial,Sans-Serif"/>
              <a:buChar char="•"/>
            </a:pPr>
            <a:r>
              <a:rPr lang="en-CA" dirty="0">
                <a:ea typeface="ＭＳ Ｐゴシック"/>
                <a:cs typeface="Calibri"/>
              </a:rPr>
              <a:t>Those with significant cardiac or cerebrovascular risk factors (</a:t>
            </a:r>
            <a:r>
              <a:rPr lang="en-CA" dirty="0" err="1">
                <a:ea typeface="ＭＳ Ｐゴシック"/>
                <a:cs typeface="Calibri"/>
              </a:rPr>
              <a:t>gepants</a:t>
            </a:r>
            <a:r>
              <a:rPr lang="en-CA" dirty="0">
                <a:ea typeface="ＭＳ Ｐゴシック"/>
                <a:cs typeface="Calibri"/>
              </a:rPr>
              <a:t> do not constrict cardiac or cranial arteries)</a:t>
            </a:r>
            <a:endParaRPr lang="en-US" dirty="0">
              <a:ea typeface="ＭＳ Ｐゴシック"/>
              <a:cs typeface="Calibri"/>
            </a:endParaRPr>
          </a:p>
          <a:p>
            <a:pPr marL="171450" indent="-171450">
              <a:buFont typeface="Arial,Sans-Serif"/>
              <a:buChar char="•"/>
            </a:pPr>
            <a:endParaRPr lang="en-CA" dirty="0"/>
          </a:p>
          <a:p>
            <a:r>
              <a:rPr lang="en-CA" b="1" dirty="0">
                <a:ea typeface="ＭＳ Ｐゴシック"/>
                <a:cs typeface="Calibri"/>
              </a:rPr>
              <a:t>Are </a:t>
            </a:r>
            <a:r>
              <a:rPr lang="en-CA" b="1" dirty="0" err="1">
                <a:ea typeface="ＭＳ Ｐゴシック"/>
                <a:cs typeface="Calibri"/>
              </a:rPr>
              <a:t>gepants</a:t>
            </a:r>
            <a:r>
              <a:rPr lang="en-CA" b="1" dirty="0">
                <a:ea typeface="ＭＳ Ｐゴシック"/>
                <a:cs typeface="Calibri"/>
              </a:rPr>
              <a:t> safe? </a:t>
            </a:r>
            <a:endParaRPr lang="en-US" dirty="0">
              <a:ea typeface="ＭＳ Ｐゴシック"/>
              <a:cs typeface="Calibri"/>
            </a:endParaRPr>
          </a:p>
          <a:p>
            <a:r>
              <a:rPr lang="en-CA" dirty="0">
                <a:ea typeface="ＭＳ Ｐゴシック"/>
                <a:cs typeface="Calibri"/>
              </a:rPr>
              <a:t>One advantage of </a:t>
            </a:r>
            <a:r>
              <a:rPr lang="en-CA" dirty="0" err="1">
                <a:ea typeface="ＭＳ Ｐゴシック"/>
                <a:cs typeface="Calibri"/>
              </a:rPr>
              <a:t>gepants</a:t>
            </a:r>
            <a:r>
              <a:rPr lang="en-CA" dirty="0">
                <a:ea typeface="ＭＳ Ｐゴシック"/>
                <a:cs typeface="Calibri"/>
              </a:rPr>
              <a:t> is that they do NOT constrict arteries. That means they could be used by people with cardiovascular disease (history of heart disease or stroke) or vascular risk factors (diabetes, hypertension, etc.)</a:t>
            </a:r>
            <a:endParaRPr lang="en-US" dirty="0">
              <a:ea typeface="ＭＳ Ｐゴシック"/>
              <a:cs typeface="Calibri"/>
            </a:endParaRPr>
          </a:p>
          <a:p>
            <a:endParaRPr lang="en-CA" dirty="0">
              <a:ea typeface="ＭＳ Ｐゴシック"/>
              <a:cs typeface="Calibri"/>
            </a:endParaRPr>
          </a:p>
          <a:p>
            <a:r>
              <a:rPr lang="en-US" b="1"/>
              <a:t>Source</a:t>
            </a:r>
            <a:r>
              <a:rPr lang="en-US"/>
              <a:t>: </a:t>
            </a:r>
            <a:r>
              <a:rPr lang="en-US" dirty="0">
                <a:hlinkClick r:id="rId3"/>
              </a:rPr>
              <a:t>https://migrainecanada.org/posts/the-migraine-tree/branches/acute-treatments/gepants-preventives-and-an-acute-treatments-for-migraine/</a:t>
            </a:r>
            <a:endParaRPr lang="en-CA"/>
          </a:p>
          <a:p>
            <a:endParaRPr lang="en-US" dirty="0"/>
          </a:p>
          <a:p>
            <a:endParaRPr lang="en-CA"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10</a:t>
            </a:fld>
            <a:endParaRPr lang="en-US" altLang="en-US"/>
          </a:p>
        </p:txBody>
      </p:sp>
    </p:spTree>
    <p:extLst>
      <p:ext uri="{BB962C8B-B14F-4D97-AF65-F5344CB8AC3E}">
        <p14:creationId xmlns:p14="http://schemas.microsoft.com/office/powerpoint/2010/main" val="418453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ea typeface="ＭＳ Ｐゴシック"/>
                <a:cs typeface="Calibri"/>
              </a:rPr>
              <a:t>How do </a:t>
            </a:r>
            <a:r>
              <a:rPr lang="en-CA" b="1" dirty="0" err="1">
                <a:ea typeface="ＭＳ Ｐゴシック"/>
                <a:cs typeface="Calibri"/>
              </a:rPr>
              <a:t>gepants</a:t>
            </a:r>
            <a:r>
              <a:rPr lang="en-CA" b="1" dirty="0">
                <a:ea typeface="ＭＳ Ｐゴシック"/>
                <a:cs typeface="Calibri"/>
              </a:rPr>
              <a:t> work? Very similar to CGRP mechanism </a:t>
            </a:r>
            <a:endParaRPr lang="en-CA" dirty="0">
              <a:ea typeface="ＭＳ Ｐゴシック"/>
              <a:cs typeface="Calibri"/>
            </a:endParaRPr>
          </a:p>
          <a:p>
            <a:r>
              <a:rPr lang="en-CA" dirty="0" err="1">
                <a:ea typeface="ＭＳ Ｐゴシック"/>
                <a:cs typeface="Calibri"/>
              </a:rPr>
              <a:t>Gepants</a:t>
            </a:r>
            <a:r>
              <a:rPr lang="en-CA" dirty="0">
                <a:ea typeface="ＭＳ Ｐゴシック"/>
                <a:cs typeface="Calibri"/>
              </a:rPr>
              <a:t> are drugs that work by blocking the CGRP receptor in our bodies, which is a protein involved in migraine according to robust scientific research. By blocking this protein, </a:t>
            </a:r>
            <a:r>
              <a:rPr lang="en-CA" dirty="0" err="1">
                <a:ea typeface="ＭＳ Ｐゴシック"/>
                <a:cs typeface="Calibri"/>
              </a:rPr>
              <a:t>gepants</a:t>
            </a:r>
            <a:r>
              <a:rPr lang="en-CA" dirty="0">
                <a:ea typeface="ＭＳ Ｐゴシック"/>
                <a:cs typeface="Calibri"/>
              </a:rPr>
              <a:t> prevent the mechanisms that cause migraines, hence why they are known as CGRP antagonists or blockers.</a:t>
            </a:r>
            <a:endParaRPr lang="en-US" dirty="0">
              <a:ea typeface="ＭＳ Ｐゴシック"/>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5EA96BB8-B434-4AB6-AC55-A92E5B725655}" type="slidenum">
              <a:rPr lang="en-US" altLang="en-US" smtClean="0"/>
              <a:pPr>
                <a:defRPr/>
              </a:pPr>
              <a:t>11</a:t>
            </a:fld>
            <a:endParaRPr lang="en-US" altLang="en-US"/>
          </a:p>
        </p:txBody>
      </p:sp>
    </p:spTree>
    <p:extLst>
      <p:ext uri="{BB962C8B-B14F-4D97-AF65-F5344CB8AC3E}">
        <p14:creationId xmlns:p14="http://schemas.microsoft.com/office/powerpoint/2010/main" val="185742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dirty="0"/>
              <a:t>Click to edit Master title style</a:t>
            </a:r>
            <a:endParaRPr lang="en-US" dirty="0"/>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54465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1D9-5D10-EB75-5407-6FCF645C9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55BE436-0EE5-DD59-B328-52362AE97F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2D004-2305-39E1-9C8C-827E86BCE03D}"/>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F7B3B334-CDA7-2E9C-AE41-7FF78905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1C116-FC35-B6F2-FC83-3D6FC21FD482}"/>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0830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E59D-3984-215A-1536-50A4A7A64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55718-085D-49F7-C2A8-2662CAF0186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7C465-0CED-E720-8805-FF1A96A179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D6095-7C56-6381-E517-E57B919B1448}"/>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516622FC-F0E2-E0B9-BF5D-D60847A09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E5532-8814-B1CF-9267-42FB86D0267D}"/>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80244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CF58-994E-13D5-7BD4-902B403904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CA125-3B24-023D-5C7C-08CADA07AE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51FA6-8F91-F813-4DF0-2FB8B0255E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30B22-112A-045B-1C1B-90A0D9A406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4B783-ABB8-30C4-F072-0D86C14AFF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5A3878-0912-1EC8-3019-7C25F6E6ED37}"/>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8" name="Footer Placeholder 7">
            <a:extLst>
              <a:ext uri="{FF2B5EF4-FFF2-40B4-BE49-F238E27FC236}">
                <a16:creationId xmlns:a16="http://schemas.microsoft.com/office/drawing/2014/main" id="{E6247CDC-9BE1-AA1F-5D75-50BAFD0CB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65AFE-A38E-FEC3-3125-D6C180D372F1}"/>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56585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9FC6-95B1-8F18-8AA0-8D214F264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7CFF7-5C67-D39D-307F-0610B952E274}"/>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4" name="Footer Placeholder 3">
            <a:extLst>
              <a:ext uri="{FF2B5EF4-FFF2-40B4-BE49-F238E27FC236}">
                <a16:creationId xmlns:a16="http://schemas.microsoft.com/office/drawing/2014/main" id="{D33C26C6-DA36-C045-B2F2-AF7C07D88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ED77E3-B478-695C-86B8-07F22CE6E075}"/>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118343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6E41-A096-7414-C5DA-93FD5957430C}"/>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3" name="Footer Placeholder 2">
            <a:extLst>
              <a:ext uri="{FF2B5EF4-FFF2-40B4-BE49-F238E27FC236}">
                <a16:creationId xmlns:a16="http://schemas.microsoft.com/office/drawing/2014/main" id="{ABF0FF0B-9A0D-9CDD-4ACB-E82FE401B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B4819B-E7C6-6BA2-AC14-0071223F774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391774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110E-DC12-C49A-C078-2E91244D82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39039-7CD2-4DA6-D72C-79789139E8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96D89F-D76D-9FE9-8D6A-3AB38ACF9F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21C08B-5E9C-F7E2-91EB-9679DD5C3635}"/>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A47D7C0C-FCEB-46B0-4964-F0503B48A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C6DB2-F057-CF98-8D58-60B39A9214E5}"/>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11414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ABA5-01EF-A958-EB99-7637F8B504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A6A61C-3CAB-DAC8-897D-77DA2BF87A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C7C2E19-4AF2-12DD-08F0-38546859CD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C7297-C6ED-2E76-172F-8CBBA447EF90}"/>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28AA8F9A-DE98-B426-A567-31F7150D4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137C0-DB2C-142F-1536-10B2E443815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66697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E94D-7940-DAD6-C455-28161AD4C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4071D-C733-6424-1053-70730C97CC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510FA-4B69-86F7-55CA-76CAFDACB712}"/>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9425C0CF-4716-20D0-8C8E-040755AB6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44058-5175-990A-2C16-FD8C532DE47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339113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6AD7E-C87C-C44A-59A9-A7E1B8E28D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9BC02-4FED-400E-C5C3-2D5F0284AC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1A8E6-5589-3512-F6BB-09358663EF51}"/>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B128122B-C265-65B4-5D99-7E4CB7035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72C9A-E77C-7046-EE06-8FAB38D47169}"/>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41497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48115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a:extLst>
              <a:ext uri="{FF2B5EF4-FFF2-40B4-BE49-F238E27FC236}">
                <a16:creationId xmlns:a16="http://schemas.microsoft.com/office/drawing/2014/main" id="{83FE2032-5198-55A0-E26A-A14E87303486}"/>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F424A02F-A0C9-4C94-B9B1-96E4DFBC79F0}" type="datetimeFigureOut">
              <a:rPr lang="en-US" altLang="x-none"/>
              <a:pPr>
                <a:defRPr/>
              </a:pPr>
              <a:t>6/30/2023</a:t>
            </a:fld>
            <a:endParaRPr lang="en-US" altLang="x-none"/>
          </a:p>
        </p:txBody>
      </p:sp>
      <p:sp>
        <p:nvSpPr>
          <p:cNvPr id="6" name="Footer Placeholder 4">
            <a:extLst>
              <a:ext uri="{FF2B5EF4-FFF2-40B4-BE49-F238E27FC236}">
                <a16:creationId xmlns:a16="http://schemas.microsoft.com/office/drawing/2014/main" id="{792166FB-7340-0950-93DD-A2BF5F417489}"/>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3F12866C-28D6-07E3-46A9-713A33DC7173}"/>
              </a:ext>
            </a:extLst>
          </p:cNvPr>
          <p:cNvSpPr>
            <a:spLocks noGrp="1"/>
          </p:cNvSpPr>
          <p:nvPr>
            <p:ph type="sldNum" sz="quarter" idx="12"/>
          </p:nvPr>
        </p:nvSpPr>
        <p:spPr>
          <a:xfrm>
            <a:off x="8224838" y="6372225"/>
            <a:ext cx="461962" cy="365125"/>
          </a:xfrm>
        </p:spPr>
        <p:txBody>
          <a:bodyPr/>
          <a:lstStyle>
            <a:lvl1pPr>
              <a:defRPr smtClean="0">
                <a:solidFill>
                  <a:srgbClr val="5E869F"/>
                </a:solidFill>
                <a:latin typeface="Calibri Light" panose="020F0302020204030204" pitchFamily="34" charset="0"/>
              </a:defRPr>
            </a:lvl1pPr>
          </a:lstStyle>
          <a:p>
            <a:pPr>
              <a:defRPr/>
            </a:pPr>
            <a:fld id="{5D0BA7AB-B95B-478A-86F4-56EB92010236}" type="slidenum">
              <a:rPr lang="en-US" altLang="en-US"/>
              <a:pPr>
                <a:defRPr/>
              </a:pPr>
              <a:t>‹#›</a:t>
            </a:fld>
            <a:endParaRPr lang="en-US" altLang="en-US"/>
          </a:p>
        </p:txBody>
      </p:sp>
    </p:spTree>
    <p:extLst>
      <p:ext uri="{BB962C8B-B14F-4D97-AF65-F5344CB8AC3E}">
        <p14:creationId xmlns:p14="http://schemas.microsoft.com/office/powerpoint/2010/main" val="2704801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E8D06E72-6284-992B-1CA0-71F8A0584380}"/>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AD60F720-E05F-4519-8708-32E1F504C98E}" type="datetimeFigureOut">
              <a:rPr lang="en-US" altLang="x-none"/>
              <a:pPr>
                <a:defRPr/>
              </a:pPr>
              <a:t>6/30/2023</a:t>
            </a:fld>
            <a:endParaRPr lang="en-US" altLang="x-none"/>
          </a:p>
        </p:txBody>
      </p:sp>
      <p:sp>
        <p:nvSpPr>
          <p:cNvPr id="6" name="Footer Placeholder 4">
            <a:extLst>
              <a:ext uri="{FF2B5EF4-FFF2-40B4-BE49-F238E27FC236}">
                <a16:creationId xmlns:a16="http://schemas.microsoft.com/office/drawing/2014/main" id="{1D730D0F-EB9E-1DE9-FD78-43760CD369CD}"/>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0D148C42-411E-2ABE-E7EA-6B9D3E638119}"/>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EDE784A6-8DF1-43A2-B434-6712D6A9814A}" type="slidenum">
              <a:rPr lang="en-US" altLang="en-US"/>
              <a:pPr>
                <a:defRPr/>
              </a:pPr>
              <a:t>‹#›</a:t>
            </a:fld>
            <a:endParaRPr lang="en-US" altLang="en-US"/>
          </a:p>
        </p:txBody>
      </p:sp>
    </p:spTree>
    <p:extLst>
      <p:ext uri="{BB962C8B-B14F-4D97-AF65-F5344CB8AC3E}">
        <p14:creationId xmlns:p14="http://schemas.microsoft.com/office/powerpoint/2010/main" val="114589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40FCBDC6-D4FD-2165-76FD-FB1B08CBD885}"/>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0321912F-D03D-491F-BE32-265CFAFC7FEC}"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EA6DBAF6-B165-06B8-62D6-6ABF09BD4ADD}"/>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8BDA223E-2104-8184-BDEA-E7294C0EBAD0}"/>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642A9841-C31C-49B3-91FA-32391DC023F9}" type="slidenum">
              <a:rPr lang="en-US" altLang="en-US"/>
              <a:pPr>
                <a:defRPr/>
              </a:pPr>
              <a:t>‹#›</a:t>
            </a:fld>
            <a:endParaRPr lang="en-US" altLang="en-US"/>
          </a:p>
        </p:txBody>
      </p:sp>
    </p:spTree>
    <p:extLst>
      <p:ext uri="{BB962C8B-B14F-4D97-AF65-F5344CB8AC3E}">
        <p14:creationId xmlns:p14="http://schemas.microsoft.com/office/powerpoint/2010/main" val="3702592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BFA4465-D9FD-1B97-A963-04FF1C1FF3B4}"/>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8E5DDEA6-4146-48F4-8AA5-805774795A71}" type="datetimeFigureOut">
              <a:rPr lang="en-US" altLang="x-none"/>
              <a:pPr>
                <a:defRPr/>
              </a:pPr>
              <a:t>6/30/2023</a:t>
            </a:fld>
            <a:endParaRPr lang="en-US" altLang="x-none"/>
          </a:p>
        </p:txBody>
      </p:sp>
      <p:sp>
        <p:nvSpPr>
          <p:cNvPr id="4" name="Footer Placeholder 4">
            <a:extLst>
              <a:ext uri="{FF2B5EF4-FFF2-40B4-BE49-F238E27FC236}">
                <a16:creationId xmlns:a16="http://schemas.microsoft.com/office/drawing/2014/main" id="{C0551FF3-A868-DCCB-A891-4EA38B195BD8}"/>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4BA4B55E-0D8E-E34C-6B35-FB94F0BC5823}"/>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B4FAF146-7101-444D-94A6-9C1FA96B13DC}" type="slidenum">
              <a:rPr lang="en-US" altLang="en-US"/>
              <a:pPr>
                <a:defRPr/>
              </a:pPr>
              <a:t>‹#›</a:t>
            </a:fld>
            <a:endParaRPr lang="en-US" altLang="en-US"/>
          </a:p>
        </p:txBody>
      </p:sp>
    </p:spTree>
    <p:extLst>
      <p:ext uri="{BB962C8B-B14F-4D97-AF65-F5344CB8AC3E}">
        <p14:creationId xmlns:p14="http://schemas.microsoft.com/office/powerpoint/2010/main" val="90976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FD8B1500-7733-E3B6-5918-CAFB343B8273}"/>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78559766-8EB4-449C-B554-74156A10EB54}"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830C9218-47ED-5920-751C-247A0ABB5486}"/>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B1C8AF5E-ED52-253B-398C-E18CF3A11053}"/>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554C2119-6735-4D35-BBF5-F9D910342B27}" type="slidenum">
              <a:rPr lang="en-US" altLang="en-US"/>
              <a:pPr>
                <a:defRPr/>
              </a:pPr>
              <a:t>‹#›</a:t>
            </a:fld>
            <a:endParaRPr lang="en-US" altLang="en-US"/>
          </a:p>
        </p:txBody>
      </p:sp>
    </p:spTree>
    <p:extLst>
      <p:ext uri="{BB962C8B-B14F-4D97-AF65-F5344CB8AC3E}">
        <p14:creationId xmlns:p14="http://schemas.microsoft.com/office/powerpoint/2010/main" val="92528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76029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Date Placeholder 3">
            <a:extLst>
              <a:ext uri="{FF2B5EF4-FFF2-40B4-BE49-F238E27FC236}">
                <a16:creationId xmlns:a16="http://schemas.microsoft.com/office/drawing/2014/main" id="{CB114141-1666-C7FE-8D74-DA4D38A33341}"/>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5B043F10-6128-4DBC-85F7-8D9C07DC388C}"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1444D439-98D6-F056-1C8D-66BEB46464D5}"/>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6478F318-641B-B19A-568C-CFA859E49D1C}"/>
              </a:ext>
            </a:extLst>
          </p:cNvPr>
          <p:cNvSpPr>
            <a:spLocks noGrp="1"/>
          </p:cNvSpPr>
          <p:nvPr>
            <p:ph type="sldNum" sz="quarter" idx="12"/>
          </p:nvPr>
        </p:nvSpPr>
        <p:spPr>
          <a:xfrm>
            <a:off x="8224838" y="6372225"/>
            <a:ext cx="461962" cy="365125"/>
          </a:xfrm>
        </p:spPr>
        <p:txBody>
          <a:bodyPr/>
          <a:lstStyle>
            <a:lvl1pPr>
              <a:defRPr smtClean="0">
                <a:solidFill>
                  <a:srgbClr val="5E869F"/>
                </a:solidFill>
                <a:latin typeface="Calibri Light" panose="020F0302020204030204" pitchFamily="34" charset="0"/>
              </a:defRPr>
            </a:lvl1pPr>
          </a:lstStyle>
          <a:p>
            <a:pPr>
              <a:defRPr/>
            </a:pPr>
            <a:fld id="{5682CB53-1A5E-4441-8354-4F194F082BAC}" type="slidenum">
              <a:rPr lang="en-US" altLang="en-US"/>
              <a:pPr>
                <a:defRPr/>
              </a:pPr>
              <a:t>‹#›</a:t>
            </a:fld>
            <a:endParaRPr lang="en-US" altLang="en-US"/>
          </a:p>
        </p:txBody>
      </p:sp>
    </p:spTree>
    <p:extLst>
      <p:ext uri="{BB962C8B-B14F-4D97-AF65-F5344CB8AC3E}">
        <p14:creationId xmlns:p14="http://schemas.microsoft.com/office/powerpoint/2010/main" val="124142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EC61428D-A682-BCAA-7B99-8A84E4942D06}"/>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F37F2423-DAB2-40B8-AEA0-94C83146B5CF}" type="datetimeFigureOut">
              <a:rPr lang="en-US" altLang="x-none"/>
              <a:pPr>
                <a:defRPr/>
              </a:pPr>
              <a:t>6/30/2023</a:t>
            </a:fld>
            <a:endParaRPr lang="en-US" altLang="x-none"/>
          </a:p>
        </p:txBody>
      </p:sp>
      <p:sp>
        <p:nvSpPr>
          <p:cNvPr id="4" name="Footer Placeholder 4">
            <a:extLst>
              <a:ext uri="{FF2B5EF4-FFF2-40B4-BE49-F238E27FC236}">
                <a16:creationId xmlns:a16="http://schemas.microsoft.com/office/drawing/2014/main" id="{D9463477-A539-665F-D662-9A9694DE6DA9}"/>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F61286A3-2381-5795-11F2-91C8B4C7FE0F}"/>
              </a:ext>
            </a:extLst>
          </p:cNvPr>
          <p:cNvSpPr>
            <a:spLocks noGrp="1"/>
          </p:cNvSpPr>
          <p:nvPr>
            <p:ph type="sldNum" sz="quarter" idx="12"/>
          </p:nvPr>
        </p:nvSpPr>
        <p:spPr>
          <a:xfrm>
            <a:off x="8224838" y="6372225"/>
            <a:ext cx="461962" cy="365125"/>
          </a:xfrm>
        </p:spPr>
        <p:txBody>
          <a:bodyPr/>
          <a:lstStyle>
            <a:lvl1pPr>
              <a:defRPr smtClean="0">
                <a:solidFill>
                  <a:srgbClr val="5E869F"/>
                </a:solidFill>
                <a:latin typeface="Calibri Light" panose="020F0302020204030204" pitchFamily="34" charset="0"/>
              </a:defRPr>
            </a:lvl1pPr>
          </a:lstStyle>
          <a:p>
            <a:pPr>
              <a:defRPr/>
            </a:pPr>
            <a:fld id="{406CA5E4-D094-4355-89E5-89EFDC8C00B2}" type="slidenum">
              <a:rPr lang="en-US" altLang="en-US"/>
              <a:pPr>
                <a:defRPr/>
              </a:pPr>
              <a:t>‹#›</a:t>
            </a:fld>
            <a:endParaRPr lang="en-US" altLang="en-US"/>
          </a:p>
        </p:txBody>
      </p:sp>
    </p:spTree>
    <p:extLst>
      <p:ext uri="{BB962C8B-B14F-4D97-AF65-F5344CB8AC3E}">
        <p14:creationId xmlns:p14="http://schemas.microsoft.com/office/powerpoint/2010/main" val="148918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6" name="Date Placeholder 3">
            <a:extLst>
              <a:ext uri="{FF2B5EF4-FFF2-40B4-BE49-F238E27FC236}">
                <a16:creationId xmlns:a16="http://schemas.microsoft.com/office/drawing/2014/main" id="{07CC1C01-8037-8721-2CEA-1C4CB7EF5AA9}"/>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723A74A8-5A3F-4631-80C3-7F8A2375AB0A}"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29161F45-1EC3-9F56-B258-69CF009B9997}"/>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C2C90303-0D42-A49B-CE31-D7CB2EA2EC71}"/>
              </a:ext>
            </a:extLst>
          </p:cNvPr>
          <p:cNvSpPr>
            <a:spLocks noGrp="1"/>
          </p:cNvSpPr>
          <p:nvPr>
            <p:ph type="sldNum" sz="quarter" idx="12"/>
          </p:nvPr>
        </p:nvSpPr>
        <p:spPr>
          <a:xfrm>
            <a:off x="8224838" y="6372225"/>
            <a:ext cx="461962" cy="365125"/>
          </a:xfrm>
        </p:spPr>
        <p:txBody>
          <a:bodyPr/>
          <a:lstStyle>
            <a:lvl1pPr>
              <a:defRPr smtClean="0">
                <a:solidFill>
                  <a:srgbClr val="5E869F"/>
                </a:solidFill>
                <a:latin typeface="Calibri Light" panose="020F0302020204030204" pitchFamily="34" charset="0"/>
              </a:defRPr>
            </a:lvl1pPr>
          </a:lstStyle>
          <a:p>
            <a:pPr>
              <a:defRPr/>
            </a:pPr>
            <a:fld id="{78480DDE-12DE-4F69-9D6C-964105DF2B0E}" type="slidenum">
              <a:rPr lang="en-US" altLang="en-US"/>
              <a:pPr>
                <a:defRPr/>
              </a:pPr>
              <a:t>‹#›</a:t>
            </a:fld>
            <a:endParaRPr lang="en-US" altLang="en-US"/>
          </a:p>
        </p:txBody>
      </p:sp>
    </p:spTree>
    <p:extLst>
      <p:ext uri="{BB962C8B-B14F-4D97-AF65-F5344CB8AC3E}">
        <p14:creationId xmlns:p14="http://schemas.microsoft.com/office/powerpoint/2010/main" val="282668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14696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41655B-0CFB-7A3D-F511-6181EF201387}"/>
              </a:ext>
            </a:extLst>
          </p:cNvPr>
          <p:cNvSpPr>
            <a:spLocks noGrp="1"/>
          </p:cNvSpPr>
          <p:nvPr>
            <p:ph type="dt" sz="half" idx="10"/>
          </p:nvPr>
        </p:nvSpPr>
        <p:spPr/>
        <p:txBody>
          <a:bodyPr/>
          <a:lstStyle>
            <a:lvl1pPr>
              <a:defRPr/>
            </a:lvl1pPr>
          </a:lstStyle>
          <a:p>
            <a:pPr>
              <a:defRPr/>
            </a:pPr>
            <a:fld id="{9C184940-D1B7-4DD3-A580-1F8EC9C46C67}" type="datetimeFigureOut">
              <a:rPr lang="en-US" altLang="en-US"/>
              <a:pPr>
                <a:defRPr/>
              </a:pPr>
              <a:t>6/30/2023</a:t>
            </a:fld>
            <a:endParaRPr lang="en-US" altLang="en-US"/>
          </a:p>
        </p:txBody>
      </p:sp>
      <p:sp>
        <p:nvSpPr>
          <p:cNvPr id="5" name="Footer Placeholder 4">
            <a:extLst>
              <a:ext uri="{FF2B5EF4-FFF2-40B4-BE49-F238E27FC236}">
                <a16:creationId xmlns:a16="http://schemas.microsoft.com/office/drawing/2014/main" id="{C7300F48-95B4-01F6-55FF-1EB069AE31F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0C61A62-589C-8FFE-0999-CD1999E1286A}"/>
              </a:ext>
            </a:extLst>
          </p:cNvPr>
          <p:cNvSpPr>
            <a:spLocks noGrp="1"/>
          </p:cNvSpPr>
          <p:nvPr>
            <p:ph type="sldNum" sz="quarter" idx="12"/>
          </p:nvPr>
        </p:nvSpPr>
        <p:spPr/>
        <p:txBody>
          <a:bodyPr/>
          <a:lstStyle>
            <a:lvl1pPr>
              <a:defRPr/>
            </a:lvl1pPr>
          </a:lstStyle>
          <a:p>
            <a:pPr>
              <a:defRPr/>
            </a:pPr>
            <a:fld id="{904F0A87-B082-421D-A83A-961145AB0661}" type="slidenum">
              <a:rPr lang="en-US" altLang="en-US"/>
              <a:pPr>
                <a:defRPr/>
              </a:pPr>
              <a:t>‹#›</a:t>
            </a:fld>
            <a:endParaRPr lang="en-US" altLang="en-US" dirty="0"/>
          </a:p>
        </p:txBody>
      </p:sp>
    </p:spTree>
    <p:extLst>
      <p:ext uri="{BB962C8B-B14F-4D97-AF65-F5344CB8AC3E}">
        <p14:creationId xmlns:p14="http://schemas.microsoft.com/office/powerpoint/2010/main" val="248252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D2CE-D31B-BFA3-ABEF-9CF67F0F3BF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993457-2C99-ABE7-BBC0-3E5D848C0DE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4F705D-C4CA-4595-483C-929FF703D6BF}"/>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4F94EE2F-BCDE-8A6A-82B5-89D2E7ECC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CCC15-492E-1F3F-6A10-6C484482717F}"/>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73956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E20E-E2BF-98A0-2EDA-AC3B7C22B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4F21C-0C7C-3747-C8F3-9C1725809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CE88-364D-8E66-1148-C662C9639E5C}"/>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A5064D20-D262-565E-2F75-A495F9CE9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E6EC6-82A9-F2D2-7CA4-64B7BF8ED5DA}"/>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88321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E827C3-2168-E486-B73C-446FB2419A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25CB99F3-DF73-BAEF-FB51-11B7A11549D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B1A17DD0-98EB-C0E9-37B6-3F4AE738BFF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B0A47673-127C-456A-B8F1-3C1FF2E4F48E}" type="datetimeFigureOut">
              <a:rPr lang="en-US" altLang="x-none"/>
              <a:pPr>
                <a:defRPr/>
              </a:pPr>
              <a:t>6/30/2023</a:t>
            </a:fld>
            <a:endParaRPr lang="en-US" altLang="x-none"/>
          </a:p>
        </p:txBody>
      </p:sp>
      <p:sp>
        <p:nvSpPr>
          <p:cNvPr id="5" name="Footer Placeholder 4">
            <a:extLst>
              <a:ext uri="{FF2B5EF4-FFF2-40B4-BE49-F238E27FC236}">
                <a16:creationId xmlns:a16="http://schemas.microsoft.com/office/drawing/2014/main" id="{33D99DEA-8198-4E9D-7CDF-AAB073CD2D6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7AD0CD1-3B31-933E-DC81-E4BD4B7992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7A7AE94-C7B1-40B9-BD24-B72FC02A46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81777-A858-3F17-0866-D940151499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729D6-E779-A151-83FA-7E379047F26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5248F-9ACD-DD46-5866-BFC3555402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EF159BCF-28E6-507D-77E7-FC89FDCD3A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AC187-131A-E2E6-DD85-3CDAAF68FD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E5ACF7-20FD-E24F-9754-B590DCA50C95}" type="slidenum">
              <a:rPr lang="en-US" smtClean="0"/>
              <a:t>‹#›</a:t>
            </a:fld>
            <a:endParaRPr lang="en-US"/>
          </a:p>
        </p:txBody>
      </p:sp>
    </p:spTree>
    <p:extLst>
      <p:ext uri="{BB962C8B-B14F-4D97-AF65-F5344CB8AC3E}">
        <p14:creationId xmlns:p14="http://schemas.microsoft.com/office/powerpoint/2010/main" val="317889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19CE7-1362-B12E-5393-E217B4147D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E6F0D9EF-4CDE-5507-C65A-F4A0BFBEB2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2468A97A-DC34-B024-1A83-043338930E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583AF5B2-F780-4912-8F10-4F32B1D8A105}" type="datetimeFigureOut">
              <a:rPr lang="en-US" altLang="x-none"/>
              <a:pPr>
                <a:defRPr/>
              </a:pPr>
              <a:t>6/30/2023</a:t>
            </a:fld>
            <a:endParaRPr lang="en-US" altLang="x-none"/>
          </a:p>
        </p:txBody>
      </p:sp>
      <p:sp>
        <p:nvSpPr>
          <p:cNvPr id="5" name="Footer Placeholder 4">
            <a:extLst>
              <a:ext uri="{FF2B5EF4-FFF2-40B4-BE49-F238E27FC236}">
                <a16:creationId xmlns:a16="http://schemas.microsoft.com/office/drawing/2014/main" id="{64FC5276-2ADB-F8C5-F110-9217D7E82B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07AC0D0-46F1-02F3-4DFC-1DABC3EA96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EF3F82-B0C0-48D0-9CEE-3B7D3F3F85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hyperlink" Target="https://libertytvradio.com/covid-19-cure-science-tech-ministry-inaugurates-ctee-for-remedy-using-herbs-natural-compounds/"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hyperlink" Target="https://headachesociety.ca/" TargetMode="External"/><Relationship Id="rId2" Type="http://schemas.openxmlformats.org/officeDocument/2006/relationships/hyperlink" Target="https://migrainecanada.org/" TargetMode="External"/><Relationship Id="rId1" Type="http://schemas.openxmlformats.org/officeDocument/2006/relationships/slideLayout" Target="../slideLayouts/slideLayout2.xml"/><Relationship Id="rId5" Type="http://schemas.openxmlformats.org/officeDocument/2006/relationships/hyperlink" Target="https://www.mychronicmigraine.ca/" TargetMode="External"/><Relationship Id="rId4" Type="http://schemas.openxmlformats.org/officeDocument/2006/relationships/hyperlink" Target="http://app.migrainebuddy.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evitamins.com/ca/riboflavin-phytopharmica-13756" TargetMode="External"/><Relationship Id="rId13" Type="http://schemas.openxmlformats.org/officeDocument/2006/relationships/hyperlink" Target="https://www.amazon.ca/Butterbur-Extract-Capsules-75mg-Count/dp/B00IUQLXUC" TargetMode="External"/><Relationship Id="rId3" Type="http://schemas.openxmlformats.org/officeDocument/2006/relationships/hyperlink" Target="https://www.ubrelvyhcp.com/moa" TargetMode="External"/><Relationship Id="rId7" Type="http://schemas.openxmlformats.org/officeDocument/2006/relationships/hyperlink" Target="https://www.walmart.ca/en/ip/jamieson-vitamin-b2-100mg-riboflavin/6000117078253" TargetMode="External"/><Relationship Id="rId12" Type="http://schemas.openxmlformats.org/officeDocument/2006/relationships/hyperlink" Target="https://www.blackmores.com.my/products/coq10-150mg" TargetMode="External"/><Relationship Id="rId2" Type="http://schemas.openxmlformats.org/officeDocument/2006/relationships/hyperlink" Target="https://www.vyepti.com/how-vyepti-works" TargetMode="Externa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11" Type="http://schemas.openxmlformats.org/officeDocument/2006/relationships/hyperlink" Target="https://webbernaturals.com/products/coenzyme-q10-100-mg" TargetMode="External"/><Relationship Id="rId5" Type="http://schemas.openxmlformats.org/officeDocument/2006/relationships/hyperlink" Target="https://libertytvradio.com/covid-19-cure-science-tech-ministry-inaugurates-ctee-for-remedy-using-herbs-natural-compounds/" TargetMode="External"/><Relationship Id="rId10" Type="http://schemas.openxmlformats.org/officeDocument/2006/relationships/hyperlink" Target="https://naturalfactors.com/products/magnesium-citrate" TargetMode="External"/><Relationship Id="rId4" Type="http://schemas.openxmlformats.org/officeDocument/2006/relationships/hyperlink" Target="https://www.everydayhealth.com/migraine/fda-approves-zavzpret-a-new-nasal-spray-to-treat-acute-migraine/" TargetMode="External"/><Relationship Id="rId9" Type="http://schemas.openxmlformats.org/officeDocument/2006/relationships/hyperlink" Target="https://webbernaturals.com/products/magnesium-citrate-150-mg-capsul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DAB24C55-737A-EF4C-6A7E-9BD4B3292402}"/>
              </a:ext>
            </a:extLst>
          </p:cNvPr>
          <p:cNvSpPr>
            <a:spLocks noGrp="1"/>
          </p:cNvSpPr>
          <p:nvPr>
            <p:ph type="ctrTitle"/>
          </p:nvPr>
        </p:nvSpPr>
        <p:spPr>
          <a:xfrm>
            <a:off x="422833" y="1104795"/>
            <a:ext cx="8458200" cy="1470025"/>
          </a:xfrm>
        </p:spPr>
        <p:txBody>
          <a:bodyPr/>
          <a:lstStyle/>
          <a:p>
            <a:r>
              <a:rPr lang="en-US" dirty="0">
                <a:ea typeface="+mj-lt"/>
                <a:cs typeface="+mj-lt"/>
              </a:rPr>
              <a:t>Session 3: </a:t>
            </a:r>
            <a:r>
              <a:rPr lang="en-US">
                <a:ea typeface="+mj-lt"/>
                <a:cs typeface="+mj-lt"/>
              </a:rPr>
              <a:t>New Treatments </a:t>
            </a:r>
            <a:r>
              <a:rPr lang="en-US" dirty="0">
                <a:ea typeface="+mj-lt"/>
                <a:cs typeface="+mj-lt"/>
              </a:rPr>
              <a:t>and Natural Health Products</a:t>
            </a:r>
            <a:endParaRPr lang="en-US" dirty="0"/>
          </a:p>
        </p:txBody>
      </p:sp>
      <p:sp>
        <p:nvSpPr>
          <p:cNvPr id="10242" name="Subtitle 2">
            <a:extLst>
              <a:ext uri="{FF2B5EF4-FFF2-40B4-BE49-F238E27FC236}">
                <a16:creationId xmlns:a16="http://schemas.microsoft.com/office/drawing/2014/main" id="{CD985A06-05FD-A35C-B457-B9E28A2010EC}"/>
              </a:ext>
            </a:extLst>
          </p:cNvPr>
          <p:cNvSpPr>
            <a:spLocks noGrp="1"/>
          </p:cNvSpPr>
          <p:nvPr>
            <p:ph type="subTitle" idx="1"/>
          </p:nvPr>
        </p:nvSpPr>
        <p:spPr>
          <a:xfrm>
            <a:off x="447954" y="2789480"/>
            <a:ext cx="8245475" cy="609009"/>
          </a:xfrm>
        </p:spPr>
        <p:txBody>
          <a:bodyPr/>
          <a:lstStyle/>
          <a:p>
            <a:r>
              <a:rPr lang="en-US" altLang="en-US" sz="3000" b="1" dirty="0">
                <a:ea typeface="MS PGothic"/>
              </a:rPr>
              <a:t>Facilitator: [</a:t>
            </a:r>
            <a:r>
              <a:rPr lang="en-US" altLang="en-US" sz="3000" b="1" dirty="0">
                <a:solidFill>
                  <a:srgbClr val="FF0000"/>
                </a:solidFill>
                <a:ea typeface="MS PGothic"/>
              </a:rPr>
              <a:t>INSERT NAME HERE</a:t>
            </a:r>
            <a:r>
              <a:rPr lang="en-US" altLang="en-US" sz="3000" b="1" dirty="0">
                <a:ea typeface="MS PGothic"/>
              </a:rPr>
              <a:t>]</a:t>
            </a:r>
            <a:endParaRPr lang="en-US" b="1" dirty="0"/>
          </a:p>
          <a:p>
            <a:pPr eaLnBrk="1" hangingPunct="1"/>
            <a:endParaRPr lang="en-US" altLang="en-US">
              <a:latin typeface="Calibri Light" panose="020F0302020204030204" pitchFamily="34" charset="0"/>
              <a:cs typeface="Calibri Light" panose="020F0302020204030204" pitchFamily="34" charset="0"/>
            </a:endParaRPr>
          </a:p>
          <a:p>
            <a:r>
              <a:rPr lang="en-US" sz="2400" b="1" dirty="0">
                <a:ea typeface="MS PGothic"/>
              </a:rPr>
              <a:t>[</a:t>
            </a:r>
            <a:r>
              <a:rPr lang="en-US" sz="2400" b="1" dirty="0">
                <a:solidFill>
                  <a:srgbClr val="FF0000"/>
                </a:solidFill>
                <a:ea typeface="MS PGothic"/>
              </a:rPr>
              <a:t>INSERT DATE &amp; TIME HERE</a:t>
            </a:r>
            <a:r>
              <a:rPr lang="en-US" sz="2400" b="1" dirty="0">
                <a:ea typeface="MS PGothic"/>
              </a:rPr>
              <a:t>] </a:t>
            </a:r>
            <a:endParaRPr lang="en-US" sz="2400" dirty="0">
              <a:ea typeface="MS PGothic"/>
            </a:endParaRPr>
          </a:p>
          <a:p>
            <a:endParaRPr lang="en-US" sz="1800" b="1">
              <a:ea typeface="MS PGothic"/>
            </a:endParaRPr>
          </a:p>
          <a:p>
            <a:r>
              <a:rPr lang="en-US" sz="1800" b="1" dirty="0">
                <a:ea typeface="MS PGothic"/>
              </a:rPr>
              <a:t>NOTICE: This slide deck intended for educational purposes only and you are encouraged to adapt this slide deck to suit your clinic, services and community.</a:t>
            </a:r>
          </a:p>
        </p:txBody>
      </p:sp>
      <p:sp>
        <p:nvSpPr>
          <p:cNvPr id="3" name="TextBox 2">
            <a:extLst>
              <a:ext uri="{FF2B5EF4-FFF2-40B4-BE49-F238E27FC236}">
                <a16:creationId xmlns:a16="http://schemas.microsoft.com/office/drawing/2014/main" id="{83371628-6C4B-9D7D-DCE9-E8003EFDEBE0}"/>
              </a:ext>
            </a:extLst>
          </p:cNvPr>
          <p:cNvSpPr txBox="1"/>
          <p:nvPr/>
        </p:nvSpPr>
        <p:spPr>
          <a:xfrm>
            <a:off x="443439" y="6205267"/>
            <a:ext cx="81946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i="1" dirty="0">
                <a:solidFill>
                  <a:schemeClr val="bg1"/>
                </a:solidFill>
                <a:latin typeface="Calibri"/>
                <a:ea typeface="MS PGothic"/>
                <a:cs typeface="Calibri"/>
              </a:rPr>
              <a:t>This slide deck was created in 2019 at the UBC Pharmacists Clinic by Dr. Jillian Reardon,  BSc (Pharm), ACPR, PharmD, RPh, with the help of Caitlin Chew (PY3) and adapted in June 2023 by Dr. Nikki Domanski, BSc, PharmD, RPh, ACPR and Carmen Leung (PY3). </a:t>
            </a:r>
            <a:endParaRPr lang="en-US" sz="1200" dirty="0">
              <a:solidFill>
                <a:schemeClr val="bg1"/>
              </a:solidFill>
              <a:cs typeface="Calibri"/>
            </a:endParaRPr>
          </a:p>
        </p:txBody>
      </p:sp>
    </p:spTree>
    <p:extLst>
      <p:ext uri="{BB962C8B-B14F-4D97-AF65-F5344CB8AC3E}">
        <p14:creationId xmlns:p14="http://schemas.microsoft.com/office/powerpoint/2010/main" val="180808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B095-53D7-FF8D-A4F1-B07FD037569A}"/>
              </a:ext>
            </a:extLst>
          </p:cNvPr>
          <p:cNvSpPr>
            <a:spLocks noGrp="1"/>
          </p:cNvSpPr>
          <p:nvPr>
            <p:ph type="title"/>
          </p:nvPr>
        </p:nvSpPr>
        <p:spPr>
          <a:xfrm>
            <a:off x="457200" y="20819"/>
            <a:ext cx="8229600" cy="1143000"/>
          </a:xfrm>
        </p:spPr>
        <p:txBody>
          <a:bodyPr/>
          <a:lstStyle/>
          <a:p>
            <a:r>
              <a:rPr lang="en-US" dirty="0"/>
              <a:t>Gepants</a:t>
            </a:r>
          </a:p>
        </p:txBody>
      </p:sp>
      <p:graphicFrame>
        <p:nvGraphicFramePr>
          <p:cNvPr id="6" name="Content Placeholder 2">
            <a:extLst>
              <a:ext uri="{FF2B5EF4-FFF2-40B4-BE49-F238E27FC236}">
                <a16:creationId xmlns:a16="http://schemas.microsoft.com/office/drawing/2014/main" id="{CFAD3755-391A-0577-D3F7-F7DC24FA8856}"/>
              </a:ext>
            </a:extLst>
          </p:cNvPr>
          <p:cNvGraphicFramePr>
            <a:graphicFrameLocks/>
          </p:cNvGraphicFramePr>
          <p:nvPr>
            <p:extLst>
              <p:ext uri="{D42A27DB-BD31-4B8C-83A1-F6EECF244321}">
                <p14:modId xmlns:p14="http://schemas.microsoft.com/office/powerpoint/2010/main" val="3089962954"/>
              </p:ext>
            </p:extLst>
          </p:nvPr>
        </p:nvGraphicFramePr>
        <p:xfrm>
          <a:off x="457200" y="1006564"/>
          <a:ext cx="8382000" cy="5118664"/>
        </p:xfrm>
        <a:graphic>
          <a:graphicData uri="http://schemas.openxmlformats.org/drawingml/2006/table">
            <a:tbl>
              <a:tblPr firstRow="1" bandRow="1">
                <a:tableStyleId>{17292A2E-F333-43FB-9621-5CBBE7FDCDCB}</a:tableStyleId>
              </a:tblPr>
              <a:tblGrid>
                <a:gridCol w="1803857">
                  <a:extLst>
                    <a:ext uri="{9D8B030D-6E8A-4147-A177-3AD203B41FA5}">
                      <a16:colId xmlns:a16="http://schemas.microsoft.com/office/drawing/2014/main" val="20000"/>
                    </a:ext>
                  </a:extLst>
                </a:gridCol>
                <a:gridCol w="6578143">
                  <a:extLst>
                    <a:ext uri="{9D8B030D-6E8A-4147-A177-3AD203B41FA5}">
                      <a16:colId xmlns:a16="http://schemas.microsoft.com/office/drawing/2014/main" val="20001"/>
                    </a:ext>
                  </a:extLst>
                </a:gridCol>
              </a:tblGrid>
              <a:tr h="652277">
                <a:tc>
                  <a:txBody>
                    <a:bodyPr/>
                    <a:lstStyle/>
                    <a:p>
                      <a:r>
                        <a:rPr lang="en-US" sz="2000" dirty="0"/>
                        <a:t>Drug</a:t>
                      </a:r>
                    </a:p>
                  </a:txBody>
                  <a:tcPr marL="68582" marR="68582" marT="34302" marB="34302"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err="1"/>
                        <a:t>Atogepant</a:t>
                      </a:r>
                      <a:r>
                        <a:rPr lang="en-US" sz="2000" dirty="0"/>
                        <a:t> (</a:t>
                      </a:r>
                      <a:r>
                        <a:rPr lang="en-US" sz="2000" dirty="0" err="1"/>
                        <a:t>Qulipta</a:t>
                      </a:r>
                      <a:r>
                        <a:rPr lang="en-US" sz="2000" dirty="0"/>
                        <a:t>®), Ubrogepant (Ubrelvy®)</a:t>
                      </a:r>
                    </a:p>
                  </a:txBody>
                  <a:tcPr marL="68582" marR="68582" marT="34302" marB="34302" anchor="ctr"/>
                </a:tc>
                <a:extLst>
                  <a:ext uri="{0D108BD9-81ED-4DB2-BD59-A6C34878D82A}">
                    <a16:rowId xmlns:a16="http://schemas.microsoft.com/office/drawing/2014/main" val="10000"/>
                  </a:ext>
                </a:extLst>
              </a:tr>
              <a:tr h="1294424">
                <a:tc>
                  <a:txBody>
                    <a:bodyPr/>
                    <a:lstStyle/>
                    <a:p>
                      <a:r>
                        <a:rPr lang="en-US" sz="2000" b="1" dirty="0"/>
                        <a:t>Use</a:t>
                      </a:r>
                    </a:p>
                  </a:txBody>
                  <a:tcPr marL="68582" marR="68582" marT="34302" marB="34302" anchor="ctr"/>
                </a:tc>
                <a:tc>
                  <a:txBody>
                    <a:bodyPr/>
                    <a:lstStyle/>
                    <a:p>
                      <a:pPr marL="457200" indent="-457200">
                        <a:buFont typeface="Arial" panose="020B0604020202020204" pitchFamily="34" charset="0"/>
                        <a:buChar char="•"/>
                      </a:pPr>
                      <a:r>
                        <a:rPr lang="en-US" sz="2000" dirty="0"/>
                        <a:t>Oral medications</a:t>
                      </a:r>
                    </a:p>
                    <a:p>
                      <a:pPr marL="457200" indent="-457200">
                        <a:buFont typeface="Arial" panose="020B0604020202020204" pitchFamily="34" charset="0"/>
                        <a:buChar char="•"/>
                      </a:pPr>
                      <a:r>
                        <a:rPr lang="en-US" sz="2000" dirty="0"/>
                        <a:t>Ubrogepant: acute treatment of migraine (as needed)</a:t>
                      </a:r>
                    </a:p>
                    <a:p>
                      <a:pPr marL="457200" indent="-457200">
                        <a:buFont typeface="Arial" panose="020B0604020202020204" pitchFamily="34" charset="0"/>
                        <a:buChar char="•"/>
                      </a:pPr>
                      <a:r>
                        <a:rPr lang="en-US" sz="2000" dirty="0" err="1"/>
                        <a:t>Atogepant</a:t>
                      </a:r>
                      <a:r>
                        <a:rPr lang="en-US" sz="2000" dirty="0"/>
                        <a:t>: prevention of migraine (taken daily)</a:t>
                      </a:r>
                    </a:p>
                  </a:txBody>
                  <a:tcPr marL="68582" marR="68582" marT="34302" marB="34302" anchor="ctr"/>
                </a:tc>
                <a:extLst>
                  <a:ext uri="{0D108BD9-81ED-4DB2-BD59-A6C34878D82A}">
                    <a16:rowId xmlns:a16="http://schemas.microsoft.com/office/drawing/2014/main" val="10001"/>
                  </a:ext>
                </a:extLst>
              </a:tr>
              <a:tr h="544048">
                <a:tc>
                  <a:txBody>
                    <a:bodyPr/>
                    <a:lstStyle/>
                    <a:p>
                      <a:r>
                        <a:rPr lang="en-US" sz="2000" b="1" dirty="0"/>
                        <a:t>Side Effects</a:t>
                      </a:r>
                    </a:p>
                  </a:txBody>
                  <a:tcPr marL="68582" marR="68582" marT="34302" marB="3430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Nausea, drowsiness, fatigue, dry mouth, constipation</a:t>
                      </a:r>
                    </a:p>
                  </a:txBody>
                  <a:tcPr marL="68582" marR="68582" marT="34302" marB="34302" anchor="ctr"/>
                </a:tc>
                <a:extLst>
                  <a:ext uri="{0D108BD9-81ED-4DB2-BD59-A6C34878D82A}">
                    <a16:rowId xmlns:a16="http://schemas.microsoft.com/office/drawing/2014/main" val="10002"/>
                  </a:ext>
                </a:extLst>
              </a:tr>
              <a:tr h="945425">
                <a:tc>
                  <a:txBody>
                    <a:bodyPr/>
                    <a:lstStyle/>
                    <a:p>
                      <a:r>
                        <a:rPr lang="en-US" sz="2000" b="1" dirty="0"/>
                        <a:t>Cautions</a:t>
                      </a:r>
                    </a:p>
                  </a:txBody>
                  <a:tcPr marL="68582" marR="68582" marT="34302" marB="34302" anchor="ct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Allergy, pregnancy</a:t>
                      </a:r>
                    </a:p>
                    <a:p>
                      <a:pPr marL="342900" marR="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dirty="0"/>
                        <a:t>Interacts with certain medications (</a:t>
                      </a:r>
                      <a:r>
                        <a:rPr lang="en-US" sz="2000" dirty="0" err="1"/>
                        <a:t>i.e</a:t>
                      </a:r>
                      <a:r>
                        <a:rPr lang="en-US" sz="2000" dirty="0"/>
                        <a:t>, antifungals)</a:t>
                      </a:r>
                    </a:p>
                    <a:p>
                      <a:pPr marL="342900" marR="0" lvl="0" indent="-342900" algn="l">
                        <a:lnSpc>
                          <a:spcPct val="100000"/>
                        </a:lnSpc>
                        <a:spcBef>
                          <a:spcPts val="0"/>
                        </a:spcBef>
                        <a:spcAft>
                          <a:spcPts val="0"/>
                        </a:spcAft>
                        <a:buClrTx/>
                        <a:buSzTx/>
                        <a:buFont typeface="Arial" panose="020B0604020202020204" pitchFamily="34" charset="0"/>
                        <a:buChar char="•"/>
                      </a:pPr>
                      <a:r>
                        <a:rPr lang="en-US" sz="2000" b="1" dirty="0"/>
                        <a:t>Less </a:t>
                      </a:r>
                      <a:r>
                        <a:rPr lang="en-US" sz="2000" dirty="0"/>
                        <a:t>caution with heart disease (unlike triptans)</a:t>
                      </a:r>
                    </a:p>
                  </a:txBody>
                  <a:tcPr marL="68582" marR="68582" marT="34302" marB="34302" anchor="ctr"/>
                </a:tc>
                <a:extLst>
                  <a:ext uri="{0D108BD9-81ED-4DB2-BD59-A6C34878D82A}">
                    <a16:rowId xmlns:a16="http://schemas.microsoft.com/office/drawing/2014/main" val="10003"/>
                  </a:ext>
                </a:extLst>
              </a:tr>
              <a:tr h="945425">
                <a:tc>
                  <a:txBody>
                    <a:bodyPr/>
                    <a:lstStyle/>
                    <a:p>
                      <a:r>
                        <a:rPr lang="en-US" sz="2000" b="1" dirty="0"/>
                        <a:t>Available in Canada?</a:t>
                      </a:r>
                    </a:p>
                  </a:txBody>
                  <a:tcPr marL="68582" marR="68582" marT="34302" marB="34302" anchor="ctr"/>
                </a:tc>
                <a:tc>
                  <a:txBody>
                    <a:bodyPr/>
                    <a:lstStyle/>
                    <a:p>
                      <a:pPr lvl="0">
                        <a:buNone/>
                      </a:pPr>
                      <a:r>
                        <a:rPr lang="en-US" sz="2000" b="1" dirty="0">
                          <a:solidFill>
                            <a:srgbClr val="00B050"/>
                          </a:solidFill>
                        </a:rPr>
                        <a:t>Yes - as of March and April this year!</a:t>
                      </a:r>
                      <a:endParaRPr lang="en-US" b="1" dirty="0">
                        <a:solidFill>
                          <a:srgbClr val="00B050"/>
                        </a:solidFill>
                      </a:endParaRPr>
                    </a:p>
                  </a:txBody>
                  <a:tcPr marL="68582" marR="68582" marT="34302" marB="34302" anchor="ctr"/>
                </a:tc>
                <a:extLst>
                  <a:ext uri="{0D108BD9-81ED-4DB2-BD59-A6C34878D82A}">
                    <a16:rowId xmlns:a16="http://schemas.microsoft.com/office/drawing/2014/main" val="1557321109"/>
                  </a:ext>
                </a:extLst>
              </a:tr>
              <a:tr h="699486">
                <a:tc>
                  <a:txBody>
                    <a:bodyPr/>
                    <a:lstStyle/>
                    <a:p>
                      <a:r>
                        <a:rPr lang="en-US" sz="2000" b="1" dirty="0"/>
                        <a:t>Cost ($) per month</a:t>
                      </a:r>
                    </a:p>
                  </a:txBody>
                  <a:tcPr marL="68582" marR="68582" marT="34302" marB="34302" anchor="ctr"/>
                </a:tc>
                <a:tc>
                  <a:txBody>
                    <a:bodyPr/>
                    <a:lstStyle/>
                    <a:p>
                      <a:r>
                        <a:rPr lang="en-US" sz="2000" dirty="0"/>
                        <a:t>~$50 - $150 per tablet (depending on brand and strength)</a:t>
                      </a:r>
                    </a:p>
                  </a:txBody>
                  <a:tcPr marL="68582" marR="68582" marT="34302" marB="34302" anchor="ctr"/>
                </a:tc>
                <a:extLst>
                  <a:ext uri="{0D108BD9-81ED-4DB2-BD59-A6C34878D82A}">
                    <a16:rowId xmlns:a16="http://schemas.microsoft.com/office/drawing/2014/main" val="3355178786"/>
                  </a:ext>
                </a:extLst>
              </a:tr>
            </a:tbl>
          </a:graphicData>
        </a:graphic>
      </p:graphicFrame>
      <p:sp>
        <p:nvSpPr>
          <p:cNvPr id="5" name="TextBox 4">
            <a:extLst>
              <a:ext uri="{FF2B5EF4-FFF2-40B4-BE49-F238E27FC236}">
                <a16:creationId xmlns:a16="http://schemas.microsoft.com/office/drawing/2014/main" id="{63B0C5F2-6AB7-9B8B-6090-9024F2DF3B6F}"/>
              </a:ext>
            </a:extLst>
          </p:cNvPr>
          <p:cNvSpPr txBox="1"/>
          <p:nvPr/>
        </p:nvSpPr>
        <p:spPr>
          <a:xfrm>
            <a:off x="5738901" y="6642556"/>
            <a:ext cx="3405099" cy="215444"/>
          </a:xfrm>
          <a:prstGeom prst="rect">
            <a:avLst/>
          </a:prstGeom>
          <a:noFill/>
        </p:spPr>
        <p:txBody>
          <a:bodyPr wrap="none" rtlCol="0">
            <a:spAutoFit/>
          </a:bodyPr>
          <a:lstStyle/>
          <a:p>
            <a:r>
              <a:rPr lang="en-US" sz="800" dirty="0"/>
              <a:t>Migraine Canada: Gepants: preventives AND an acute treatment for migraine</a:t>
            </a:r>
          </a:p>
        </p:txBody>
      </p:sp>
    </p:spTree>
    <p:extLst>
      <p:ext uri="{BB962C8B-B14F-4D97-AF65-F5344CB8AC3E}">
        <p14:creationId xmlns:p14="http://schemas.microsoft.com/office/powerpoint/2010/main" val="271617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BB44-4B6E-8FB6-E1EE-E89DBB0F6AB3}"/>
              </a:ext>
            </a:extLst>
          </p:cNvPr>
          <p:cNvSpPr>
            <a:spLocks noGrp="1"/>
          </p:cNvSpPr>
          <p:nvPr>
            <p:ph type="title"/>
          </p:nvPr>
        </p:nvSpPr>
        <p:spPr>
          <a:xfrm>
            <a:off x="457200" y="274638"/>
            <a:ext cx="8229600" cy="1143000"/>
          </a:xfrm>
        </p:spPr>
        <p:txBody>
          <a:bodyPr wrap="square" anchor="ctr">
            <a:normAutofit/>
          </a:bodyPr>
          <a:lstStyle/>
          <a:p>
            <a:r>
              <a:rPr lang="en-US" dirty="0"/>
              <a:t>How Gepants work</a:t>
            </a:r>
          </a:p>
        </p:txBody>
      </p:sp>
      <p:pic>
        <p:nvPicPr>
          <p:cNvPr id="7" name="Picture 6">
            <a:extLst>
              <a:ext uri="{FF2B5EF4-FFF2-40B4-BE49-F238E27FC236}">
                <a16:creationId xmlns:a16="http://schemas.microsoft.com/office/drawing/2014/main" id="{D8637795-BCD1-BDA9-570D-A977B0CFD5E8}"/>
              </a:ext>
            </a:extLst>
          </p:cNvPr>
          <p:cNvPicPr>
            <a:picLocks noChangeAspect="1"/>
          </p:cNvPicPr>
          <p:nvPr/>
        </p:nvPicPr>
        <p:blipFill>
          <a:blip r:embed="rId3"/>
          <a:stretch>
            <a:fillRect/>
          </a:stretch>
        </p:blipFill>
        <p:spPr>
          <a:xfrm>
            <a:off x="812800" y="1417638"/>
            <a:ext cx="3759200" cy="4419600"/>
          </a:xfrm>
          <a:prstGeom prst="rect">
            <a:avLst/>
          </a:prstGeom>
        </p:spPr>
      </p:pic>
      <p:pic>
        <p:nvPicPr>
          <p:cNvPr id="8" name="Picture 7">
            <a:extLst>
              <a:ext uri="{FF2B5EF4-FFF2-40B4-BE49-F238E27FC236}">
                <a16:creationId xmlns:a16="http://schemas.microsoft.com/office/drawing/2014/main" id="{B6EAB4CF-D86A-FFFE-97F1-17988C954D30}"/>
              </a:ext>
            </a:extLst>
          </p:cNvPr>
          <p:cNvPicPr>
            <a:picLocks noChangeAspect="1"/>
          </p:cNvPicPr>
          <p:nvPr/>
        </p:nvPicPr>
        <p:blipFill>
          <a:blip r:embed="rId4"/>
          <a:stretch>
            <a:fillRect/>
          </a:stretch>
        </p:blipFill>
        <p:spPr>
          <a:xfrm>
            <a:off x="4749800" y="1417638"/>
            <a:ext cx="3759200" cy="4419600"/>
          </a:xfrm>
          <a:prstGeom prst="rect">
            <a:avLst/>
          </a:prstGeom>
        </p:spPr>
      </p:pic>
      <p:sp>
        <p:nvSpPr>
          <p:cNvPr id="4" name="TextBox 3">
            <a:extLst>
              <a:ext uri="{FF2B5EF4-FFF2-40B4-BE49-F238E27FC236}">
                <a16:creationId xmlns:a16="http://schemas.microsoft.com/office/drawing/2014/main" id="{AC79AE3C-74AF-E4F4-4944-FBF05C14CD7B}"/>
              </a:ext>
            </a:extLst>
          </p:cNvPr>
          <p:cNvSpPr txBox="1"/>
          <p:nvPr/>
        </p:nvSpPr>
        <p:spPr>
          <a:xfrm>
            <a:off x="8597881" y="6606639"/>
            <a:ext cx="599844" cy="246221"/>
          </a:xfrm>
          <a:prstGeom prst="rect">
            <a:avLst/>
          </a:prstGeom>
          <a:noFill/>
        </p:spPr>
        <p:txBody>
          <a:bodyPr wrap="none" lIns="91440" tIns="45720" rIns="91440" bIns="45720" rtlCol="0" anchor="t">
            <a:spAutoFit/>
          </a:bodyPr>
          <a:lstStyle/>
          <a:p>
            <a:r>
              <a:rPr lang="en-US" sz="1000" dirty="0">
                <a:latin typeface="Calibri"/>
                <a:ea typeface="ＭＳ Ｐゴシック"/>
                <a:cs typeface="Calibri"/>
              </a:rPr>
              <a:t>Image 2</a:t>
            </a:r>
          </a:p>
        </p:txBody>
      </p:sp>
    </p:spTree>
    <p:extLst>
      <p:ext uri="{BB962C8B-B14F-4D97-AF65-F5344CB8AC3E}">
        <p14:creationId xmlns:p14="http://schemas.microsoft.com/office/powerpoint/2010/main" val="156074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D553-6BFD-8771-9134-7D6A64BA002A}"/>
              </a:ext>
            </a:extLst>
          </p:cNvPr>
          <p:cNvSpPr>
            <a:spLocks noGrp="1"/>
          </p:cNvSpPr>
          <p:nvPr>
            <p:ph type="title"/>
          </p:nvPr>
        </p:nvSpPr>
        <p:spPr>
          <a:xfrm>
            <a:off x="457200" y="30939"/>
            <a:ext cx="8229600" cy="1143000"/>
          </a:xfrm>
        </p:spPr>
        <p:txBody>
          <a:bodyPr/>
          <a:lstStyle/>
          <a:p>
            <a:r>
              <a:rPr lang="en-US" dirty="0">
                <a:ea typeface="ＭＳ Ｐゴシック"/>
              </a:rPr>
              <a:t>Coming Soon</a:t>
            </a:r>
            <a:endParaRPr lang="en-US" dirty="0"/>
          </a:p>
        </p:txBody>
      </p:sp>
      <p:graphicFrame>
        <p:nvGraphicFramePr>
          <p:cNvPr id="4" name="Content Placeholder 2">
            <a:extLst>
              <a:ext uri="{FF2B5EF4-FFF2-40B4-BE49-F238E27FC236}">
                <a16:creationId xmlns:a16="http://schemas.microsoft.com/office/drawing/2014/main" id="{CBADBCEC-54A1-0D65-E659-6585B906D6BF}"/>
              </a:ext>
            </a:extLst>
          </p:cNvPr>
          <p:cNvGraphicFramePr>
            <a:graphicFrameLocks/>
          </p:cNvGraphicFramePr>
          <p:nvPr>
            <p:extLst>
              <p:ext uri="{D42A27DB-BD31-4B8C-83A1-F6EECF244321}">
                <p14:modId xmlns:p14="http://schemas.microsoft.com/office/powerpoint/2010/main" val="3005066352"/>
              </p:ext>
            </p:extLst>
          </p:nvPr>
        </p:nvGraphicFramePr>
        <p:xfrm>
          <a:off x="192156" y="1398622"/>
          <a:ext cx="8759688" cy="3534707"/>
        </p:xfrm>
        <a:graphic>
          <a:graphicData uri="http://schemas.openxmlformats.org/drawingml/2006/table">
            <a:tbl>
              <a:tblPr firstRow="1" bandRow="1">
                <a:tableStyleId>{17292A2E-F333-43FB-9621-5CBBE7FDCDCB}</a:tableStyleId>
              </a:tblPr>
              <a:tblGrid>
                <a:gridCol w="1877076">
                  <a:extLst>
                    <a:ext uri="{9D8B030D-6E8A-4147-A177-3AD203B41FA5}">
                      <a16:colId xmlns:a16="http://schemas.microsoft.com/office/drawing/2014/main" val="20000"/>
                    </a:ext>
                  </a:extLst>
                </a:gridCol>
                <a:gridCol w="3668180">
                  <a:extLst>
                    <a:ext uri="{9D8B030D-6E8A-4147-A177-3AD203B41FA5}">
                      <a16:colId xmlns:a16="http://schemas.microsoft.com/office/drawing/2014/main" val="20001"/>
                    </a:ext>
                  </a:extLst>
                </a:gridCol>
                <a:gridCol w="3214432">
                  <a:extLst>
                    <a:ext uri="{9D8B030D-6E8A-4147-A177-3AD203B41FA5}">
                      <a16:colId xmlns:a16="http://schemas.microsoft.com/office/drawing/2014/main" val="1383781000"/>
                    </a:ext>
                  </a:extLst>
                </a:gridCol>
              </a:tblGrid>
              <a:tr h="347761">
                <a:tc>
                  <a:txBody>
                    <a:bodyPr/>
                    <a:lstStyle/>
                    <a:p>
                      <a:pPr algn="ctr"/>
                      <a:r>
                        <a:rPr lang="en-US" sz="1800" dirty="0">
                          <a:solidFill>
                            <a:schemeClr val="bg1"/>
                          </a:solidFill>
                        </a:rPr>
                        <a:t>Drug Class</a:t>
                      </a:r>
                    </a:p>
                  </a:txBody>
                  <a:tcPr marT="45726" marB="45726"/>
                </a:tc>
                <a:tc gridSpan="2">
                  <a:txBody>
                    <a:bodyPr/>
                    <a:lstStyle/>
                    <a:p>
                      <a:pPr algn="ctr"/>
                      <a:r>
                        <a:rPr lang="en-US" sz="1800" dirty="0">
                          <a:solidFill>
                            <a:schemeClr val="bg1"/>
                          </a:solidFill>
                        </a:rPr>
                        <a:t>Gepants</a:t>
                      </a:r>
                    </a:p>
                  </a:txBody>
                  <a:tcPr marT="45726" marB="45726"/>
                </a:tc>
                <a:tc hMerge="1">
                  <a:txBody>
                    <a:bodyPr/>
                    <a:lstStyle/>
                    <a:p>
                      <a:pPr algn="ctr"/>
                      <a:r>
                        <a:rPr lang="en-US" sz="2000" dirty="0">
                          <a:solidFill>
                            <a:schemeClr val="bg1"/>
                          </a:solidFill>
                        </a:rPr>
                        <a:t>Gepants</a:t>
                      </a:r>
                    </a:p>
                  </a:txBody>
                  <a:tcPr marT="45726" marB="45726"/>
                </a:tc>
                <a:extLst>
                  <a:ext uri="{0D108BD9-81ED-4DB2-BD59-A6C34878D82A}">
                    <a16:rowId xmlns:a16="http://schemas.microsoft.com/office/drawing/2014/main" val="10000"/>
                  </a:ext>
                </a:extLst>
              </a:tr>
              <a:tr h="347761">
                <a:tc>
                  <a:txBody>
                    <a:bodyPr/>
                    <a:lstStyle/>
                    <a:p>
                      <a:pPr algn="l"/>
                      <a:r>
                        <a:rPr lang="en-US" sz="1800" b="1" dirty="0"/>
                        <a:t>Examples</a:t>
                      </a:r>
                    </a:p>
                  </a:txBody>
                  <a:tcPr marT="45726" marB="457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ym typeface="Wingdings" pitchFamily="2" charset="2"/>
                        </a:rPr>
                        <a:t>Rimegepant</a:t>
                      </a:r>
                      <a:endParaRPr lang="en-US" sz="1800" dirty="0"/>
                    </a:p>
                  </a:txBody>
                  <a:tcPr marT="45726" marB="45726">
                    <a:solidFill>
                      <a:schemeClr val="accent4">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sym typeface="Wingdings" pitchFamily="2" charset="2"/>
                        </a:rPr>
                        <a:t>Zavegepant</a:t>
                      </a:r>
                      <a:endParaRPr lang="en-US" sz="1800" dirty="0"/>
                    </a:p>
                  </a:txBody>
                  <a:tcPr marT="45726" marB="45726">
                    <a:solidFill>
                      <a:schemeClr val="accent4">
                        <a:lumMod val="20000"/>
                        <a:lumOff val="80000"/>
                      </a:schemeClr>
                    </a:solidFill>
                  </a:tcPr>
                </a:tc>
                <a:extLst>
                  <a:ext uri="{0D108BD9-81ED-4DB2-BD59-A6C34878D82A}">
                    <a16:rowId xmlns:a16="http://schemas.microsoft.com/office/drawing/2014/main" val="466913742"/>
                  </a:ext>
                </a:extLst>
              </a:tr>
              <a:tr h="608568">
                <a:tc>
                  <a:txBody>
                    <a:bodyPr/>
                    <a:lstStyle/>
                    <a:p>
                      <a:pPr algn="l"/>
                      <a:r>
                        <a:rPr lang="en-US" sz="1800" b="1" dirty="0"/>
                        <a:t>Types</a:t>
                      </a:r>
                    </a:p>
                  </a:txBody>
                  <a:tcPr marT="45726" marB="45726"/>
                </a:tc>
                <a:tc>
                  <a:txBody>
                    <a:bodyPr/>
                    <a:lstStyle/>
                    <a:p>
                      <a:pPr algn="l"/>
                      <a:r>
                        <a:rPr lang="en-US" sz="1800" dirty="0"/>
                        <a:t>Acute treatment or prevention (works for both)</a:t>
                      </a:r>
                    </a:p>
                  </a:txBody>
                  <a:tcPr marL="91433" marR="91433" marT="45723" marB="45723">
                    <a:solidFill>
                      <a:schemeClr val="accent4">
                        <a:lumMod val="20000"/>
                        <a:lumOff val="80000"/>
                      </a:schemeClr>
                    </a:solidFill>
                  </a:tcPr>
                </a:tc>
                <a:tc>
                  <a:txBody>
                    <a:bodyPr/>
                    <a:lstStyle/>
                    <a:p>
                      <a:pPr algn="l"/>
                      <a:r>
                        <a:rPr lang="en-US" sz="1800" dirty="0"/>
                        <a:t>Acute treatment</a:t>
                      </a:r>
                    </a:p>
                  </a:txBody>
                  <a:tcPr marL="91433" marR="91433" marT="45723" marB="45723">
                    <a:solidFill>
                      <a:schemeClr val="accent4">
                        <a:lumMod val="20000"/>
                        <a:lumOff val="80000"/>
                      </a:schemeClr>
                    </a:solidFill>
                  </a:tcPr>
                </a:tc>
                <a:extLst>
                  <a:ext uri="{0D108BD9-81ED-4DB2-BD59-A6C34878D82A}">
                    <a16:rowId xmlns:a16="http://schemas.microsoft.com/office/drawing/2014/main" val="10002"/>
                  </a:ext>
                </a:extLst>
              </a:tr>
              <a:tr h="608573">
                <a:tc>
                  <a:txBody>
                    <a:bodyPr/>
                    <a:lstStyle/>
                    <a:p>
                      <a:pPr algn="l"/>
                      <a:r>
                        <a:rPr lang="en-US" sz="1800" b="1" dirty="0"/>
                        <a:t>Administration</a:t>
                      </a:r>
                    </a:p>
                  </a:txBody>
                  <a:tcPr marT="45726" marB="45726"/>
                </a:tc>
                <a:tc>
                  <a:txBody>
                    <a:bodyPr/>
                    <a:lstStyle/>
                    <a:p>
                      <a:pPr algn="l"/>
                      <a:r>
                        <a:rPr lang="en-US" sz="1800" dirty="0"/>
                        <a:t>Sublingual (under tongue)</a:t>
                      </a:r>
                    </a:p>
                  </a:txBody>
                  <a:tcPr marT="45726" marB="45726">
                    <a:solidFill>
                      <a:schemeClr val="accent4">
                        <a:lumMod val="20000"/>
                        <a:lumOff val="80000"/>
                      </a:schemeClr>
                    </a:solidFill>
                  </a:tcPr>
                </a:tc>
                <a:tc>
                  <a:txBody>
                    <a:bodyPr/>
                    <a:lstStyle/>
                    <a:p>
                      <a:pPr algn="l"/>
                      <a:r>
                        <a:rPr lang="en-US" sz="1800" dirty="0"/>
                        <a:t>Nasal spray</a:t>
                      </a:r>
                    </a:p>
                  </a:txBody>
                  <a:tcPr marT="45726" marB="45726">
                    <a:solidFill>
                      <a:schemeClr val="accent4">
                        <a:lumMod val="20000"/>
                        <a:lumOff val="80000"/>
                      </a:schemeClr>
                    </a:solidFill>
                  </a:tcPr>
                </a:tc>
                <a:extLst>
                  <a:ext uri="{0D108BD9-81ED-4DB2-BD59-A6C34878D82A}">
                    <a16:rowId xmlns:a16="http://schemas.microsoft.com/office/drawing/2014/main" val="10003"/>
                  </a:ext>
                </a:extLst>
              </a:tr>
              <a:tr h="869386">
                <a:tc>
                  <a:txBody>
                    <a:bodyPr/>
                    <a:lstStyle/>
                    <a:p>
                      <a:pPr algn="l"/>
                      <a:r>
                        <a:rPr lang="en-US" sz="1800" b="1" dirty="0"/>
                        <a:t>Benefits</a:t>
                      </a:r>
                    </a:p>
                  </a:txBody>
                  <a:tcPr marT="45726" marB="45726"/>
                </a:tc>
                <a:tc gridSpan="2">
                  <a:txBody>
                    <a:bodyPr/>
                    <a:lstStyle/>
                    <a:p>
                      <a:pPr marL="342900" indent="-342900" algn="l">
                        <a:buFont typeface="Arial" panose="020B0604020202020204" pitchFamily="34" charset="0"/>
                        <a:buChar char="•"/>
                      </a:pPr>
                      <a:r>
                        <a:rPr lang="en-US" sz="1800" dirty="0"/>
                        <a:t>Alternative for triptans </a:t>
                      </a:r>
                    </a:p>
                    <a:p>
                      <a:pPr marL="342900" indent="-342900" algn="l">
                        <a:buFont typeface="Arial" panose="020B0604020202020204" pitchFamily="34" charset="0"/>
                        <a:buChar char="•"/>
                      </a:pPr>
                      <a:r>
                        <a:rPr lang="en-US" sz="1800" dirty="0"/>
                        <a:t>No medication overuse headache</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dirty="0"/>
                        <a:t>Safer option in heart disease, diabetes, hypertension</a:t>
                      </a:r>
                    </a:p>
                  </a:txBody>
                  <a:tcPr marT="45726" marB="45726">
                    <a:solidFill>
                      <a:schemeClr val="accent4">
                        <a:lumMod val="20000"/>
                        <a:lumOff val="80000"/>
                      </a:schemeClr>
                    </a:solidFill>
                  </a:tcPr>
                </a:tc>
                <a:tc hMerge="1">
                  <a:txBody>
                    <a:bodyPr/>
                    <a:lstStyle/>
                    <a:p>
                      <a:pPr marL="342900" indent="-342900" algn="ctr">
                        <a:buFont typeface="Arial" panose="020B0604020202020204" pitchFamily="34" charset="0"/>
                        <a:buChar char="•"/>
                      </a:pPr>
                      <a:r>
                        <a:rPr lang="en-US" sz="2000" dirty="0"/>
                        <a:t>Fast acting</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Safe for heart disease, diabetes, hypertension</a:t>
                      </a:r>
                    </a:p>
                  </a:txBody>
                  <a:tcPr marT="45726" marB="45726">
                    <a:solidFill>
                      <a:schemeClr val="accent4">
                        <a:lumMod val="20000"/>
                        <a:lumOff val="80000"/>
                      </a:schemeClr>
                    </a:solidFill>
                  </a:tcPr>
                </a:tc>
                <a:extLst>
                  <a:ext uri="{0D108BD9-81ED-4DB2-BD59-A6C34878D82A}">
                    <a16:rowId xmlns:a16="http://schemas.microsoft.com/office/drawing/2014/main" val="2039120470"/>
                  </a:ext>
                </a:extLst>
              </a:tr>
              <a:tr h="608573">
                <a:tc>
                  <a:txBody>
                    <a:bodyPr/>
                    <a:lstStyle/>
                    <a:p>
                      <a:pPr algn="l"/>
                      <a:r>
                        <a:rPr lang="en-US" sz="1800" b="1" dirty="0"/>
                        <a:t>Approval Status</a:t>
                      </a:r>
                    </a:p>
                  </a:txBody>
                  <a:tcPr marT="45726" marB="45726"/>
                </a:tc>
                <a:tc>
                  <a:txBody>
                    <a:bodyPr/>
                    <a:lstStyle/>
                    <a:p>
                      <a:pPr algn="l"/>
                      <a:r>
                        <a:rPr lang="en-US" sz="1800" dirty="0"/>
                        <a:t>Health</a:t>
                      </a:r>
                      <a:r>
                        <a:rPr lang="en-US" sz="1800" dirty="0">
                          <a:sym typeface="Wingdings" pitchFamily="2" charset="2"/>
                        </a:rPr>
                        <a:t> Canada  under review</a:t>
                      </a:r>
                      <a:r>
                        <a:rPr lang="en-US" sz="1800" dirty="0"/>
                        <a:t> </a:t>
                      </a:r>
                      <a:endParaRPr lang="en-US"/>
                    </a:p>
                    <a:p>
                      <a:pPr lvl="0" algn="l">
                        <a:buNone/>
                      </a:pPr>
                      <a:r>
                        <a:rPr lang="en-US" sz="1800" dirty="0"/>
                        <a:t>Likely coming soon </a:t>
                      </a:r>
                    </a:p>
                  </a:txBody>
                  <a:tcPr marT="45726" marB="45726">
                    <a:solidFill>
                      <a:schemeClr val="accent4">
                        <a:lumMod val="20000"/>
                        <a:lumOff val="80000"/>
                      </a:schemeClr>
                    </a:solidFill>
                  </a:tcPr>
                </a:tc>
                <a:tc>
                  <a:txBody>
                    <a:bodyPr/>
                    <a:lstStyle/>
                    <a:p>
                      <a:pPr algn="l"/>
                      <a:r>
                        <a:rPr lang="en-US" sz="1800" dirty="0"/>
                        <a:t>Recently approved in the US</a:t>
                      </a:r>
                    </a:p>
                    <a:p>
                      <a:pPr lvl="0" algn="l">
                        <a:buNone/>
                      </a:pPr>
                      <a:r>
                        <a:rPr lang="en-US" sz="1800" dirty="0"/>
                        <a:t>Status to market unknown</a:t>
                      </a:r>
                    </a:p>
                  </a:txBody>
                  <a:tcPr marT="45726" marB="45726">
                    <a:solidFill>
                      <a:schemeClr val="accent4">
                        <a:lumMod val="20000"/>
                        <a:lumOff val="80000"/>
                      </a:schemeClr>
                    </a:solidFill>
                  </a:tcPr>
                </a:tc>
                <a:extLst>
                  <a:ext uri="{0D108BD9-81ED-4DB2-BD59-A6C34878D82A}">
                    <a16:rowId xmlns:a16="http://schemas.microsoft.com/office/drawing/2014/main" val="3018988071"/>
                  </a:ext>
                </a:extLst>
              </a:tr>
            </a:tbl>
          </a:graphicData>
        </a:graphic>
      </p:graphicFrame>
      <p:pic>
        <p:nvPicPr>
          <p:cNvPr id="1030" name="Picture 6" descr="Acute Treatment of Migraine and Preventive Treatment of Episodic Migraine |  Nurtec® ODT (rimegepant)">
            <a:extLst>
              <a:ext uri="{FF2B5EF4-FFF2-40B4-BE49-F238E27FC236}">
                <a16:creationId xmlns:a16="http://schemas.microsoft.com/office/drawing/2014/main" id="{7CBA85AC-F51E-4728-5A64-2924F119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52" y="23973"/>
            <a:ext cx="1976487"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DD548A-9DEF-3636-0EA4-B1CDFD02C81F}"/>
              </a:ext>
            </a:extLst>
          </p:cNvPr>
          <p:cNvSpPr txBox="1"/>
          <p:nvPr/>
        </p:nvSpPr>
        <p:spPr>
          <a:xfrm>
            <a:off x="6396132" y="6627006"/>
            <a:ext cx="184731" cy="400110"/>
          </a:xfrm>
          <a:prstGeom prst="rect">
            <a:avLst/>
          </a:prstGeom>
          <a:noFill/>
        </p:spPr>
        <p:txBody>
          <a:bodyPr wrap="none" lIns="91440" tIns="45720" rIns="91440" bIns="45720" rtlCol="0" anchor="t">
            <a:spAutoFit/>
          </a:bodyPr>
          <a:lstStyle/>
          <a:p>
            <a:endParaRPr lang="en-US" sz="1000" dirty="0">
              <a:latin typeface="Calibri"/>
              <a:ea typeface="ＭＳ Ｐゴシック"/>
              <a:cs typeface="Calibri"/>
            </a:endParaRPr>
          </a:p>
          <a:p>
            <a:endParaRPr lang="en-US" sz="1000" dirty="0"/>
          </a:p>
        </p:txBody>
      </p:sp>
      <p:sp>
        <p:nvSpPr>
          <p:cNvPr id="5" name="TextBox 4">
            <a:extLst>
              <a:ext uri="{FF2B5EF4-FFF2-40B4-BE49-F238E27FC236}">
                <a16:creationId xmlns:a16="http://schemas.microsoft.com/office/drawing/2014/main" id="{2A181A0E-8C25-89EC-FAE8-BF884A176628}"/>
              </a:ext>
            </a:extLst>
          </p:cNvPr>
          <p:cNvSpPr txBox="1"/>
          <p:nvPr/>
        </p:nvSpPr>
        <p:spPr>
          <a:xfrm>
            <a:off x="8528731" y="6607601"/>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ea typeface="ＭＳ Ｐゴシック"/>
                <a:cs typeface="Calibri"/>
              </a:rPr>
              <a:t>Image 3</a:t>
            </a:r>
            <a:endParaRPr lang="en-US">
              <a:latin typeface="Calibri"/>
              <a:ea typeface="ＭＳ Ｐゴシック"/>
              <a:cs typeface="Calibri"/>
            </a:endParaRPr>
          </a:p>
        </p:txBody>
      </p:sp>
      <p:pic>
        <p:nvPicPr>
          <p:cNvPr id="6" name="Picture 6" descr="Text&#10;&#10;Description automatically generated">
            <a:extLst>
              <a:ext uri="{FF2B5EF4-FFF2-40B4-BE49-F238E27FC236}">
                <a16:creationId xmlns:a16="http://schemas.microsoft.com/office/drawing/2014/main" id="{038468FB-8094-0276-0F6C-C20A6764571D}"/>
              </a:ext>
            </a:extLst>
          </p:cNvPr>
          <p:cNvPicPr>
            <a:picLocks noChangeAspect="1"/>
          </p:cNvPicPr>
          <p:nvPr/>
        </p:nvPicPr>
        <p:blipFill>
          <a:blip r:embed="rId4"/>
          <a:stretch>
            <a:fillRect/>
          </a:stretch>
        </p:blipFill>
        <p:spPr>
          <a:xfrm>
            <a:off x="6808879" y="97995"/>
            <a:ext cx="1893037" cy="994240"/>
          </a:xfrm>
          <a:prstGeom prst="rect">
            <a:avLst/>
          </a:prstGeom>
        </p:spPr>
      </p:pic>
    </p:spTree>
    <p:extLst>
      <p:ext uri="{BB962C8B-B14F-4D97-AF65-F5344CB8AC3E}">
        <p14:creationId xmlns:p14="http://schemas.microsoft.com/office/powerpoint/2010/main" val="32449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D553-6BFD-8771-9134-7D6A64BA002A}"/>
              </a:ext>
            </a:extLst>
          </p:cNvPr>
          <p:cNvSpPr>
            <a:spLocks noGrp="1"/>
          </p:cNvSpPr>
          <p:nvPr>
            <p:ph type="title"/>
          </p:nvPr>
        </p:nvSpPr>
        <p:spPr>
          <a:xfrm>
            <a:off x="457200" y="30939"/>
            <a:ext cx="8229600" cy="1143000"/>
          </a:xfrm>
        </p:spPr>
        <p:txBody>
          <a:bodyPr/>
          <a:lstStyle/>
          <a:p>
            <a:r>
              <a:rPr lang="en-US" dirty="0">
                <a:ea typeface="ＭＳ Ｐゴシック"/>
              </a:rPr>
              <a:t>Coming Soon</a:t>
            </a:r>
            <a:endParaRPr lang="en-US" dirty="0"/>
          </a:p>
        </p:txBody>
      </p:sp>
      <p:graphicFrame>
        <p:nvGraphicFramePr>
          <p:cNvPr id="4" name="Content Placeholder 2">
            <a:extLst>
              <a:ext uri="{FF2B5EF4-FFF2-40B4-BE49-F238E27FC236}">
                <a16:creationId xmlns:a16="http://schemas.microsoft.com/office/drawing/2014/main" id="{CBADBCEC-54A1-0D65-E659-6585B906D6BF}"/>
              </a:ext>
            </a:extLst>
          </p:cNvPr>
          <p:cNvGraphicFramePr>
            <a:graphicFrameLocks/>
          </p:cNvGraphicFramePr>
          <p:nvPr>
            <p:extLst>
              <p:ext uri="{D42A27DB-BD31-4B8C-83A1-F6EECF244321}">
                <p14:modId xmlns:p14="http://schemas.microsoft.com/office/powerpoint/2010/main" val="3387772664"/>
              </p:ext>
            </p:extLst>
          </p:nvPr>
        </p:nvGraphicFramePr>
        <p:xfrm>
          <a:off x="278296" y="1321189"/>
          <a:ext cx="8408504" cy="3185590"/>
        </p:xfrm>
        <a:graphic>
          <a:graphicData uri="http://schemas.openxmlformats.org/drawingml/2006/table">
            <a:tbl>
              <a:tblPr firstRow="1" bandRow="1">
                <a:tableStyleId>{17292A2E-F333-43FB-9621-5CBBE7FDCDCB}</a:tableStyleId>
              </a:tblPr>
              <a:tblGrid>
                <a:gridCol w="2362663">
                  <a:extLst>
                    <a:ext uri="{9D8B030D-6E8A-4147-A177-3AD203B41FA5}">
                      <a16:colId xmlns:a16="http://schemas.microsoft.com/office/drawing/2014/main" val="20000"/>
                    </a:ext>
                  </a:extLst>
                </a:gridCol>
                <a:gridCol w="6045841">
                  <a:extLst>
                    <a:ext uri="{9D8B030D-6E8A-4147-A177-3AD203B41FA5}">
                      <a16:colId xmlns:a16="http://schemas.microsoft.com/office/drawing/2014/main" val="2102324707"/>
                    </a:ext>
                  </a:extLst>
                </a:gridCol>
              </a:tblGrid>
              <a:tr h="357938">
                <a:tc>
                  <a:txBody>
                    <a:bodyPr/>
                    <a:lstStyle/>
                    <a:p>
                      <a:pPr algn="ctr"/>
                      <a:r>
                        <a:rPr lang="en-US" sz="1800" dirty="0">
                          <a:solidFill>
                            <a:schemeClr val="bg1"/>
                          </a:solidFill>
                        </a:rPr>
                        <a:t>Drug Class</a:t>
                      </a:r>
                    </a:p>
                  </a:txBody>
                  <a:tcPr marT="45726" marB="45726"/>
                </a:tc>
                <a:tc>
                  <a:txBody>
                    <a:bodyPr/>
                    <a:lstStyle/>
                    <a:p>
                      <a:pPr algn="ctr"/>
                      <a:r>
                        <a:rPr lang="en-US" sz="1800" dirty="0">
                          <a:solidFill>
                            <a:schemeClr val="bg1"/>
                          </a:solidFill>
                        </a:rPr>
                        <a:t>Ditans</a:t>
                      </a:r>
                    </a:p>
                  </a:txBody>
                  <a:tcPr marT="45726" marB="45726"/>
                </a:tc>
                <a:extLst>
                  <a:ext uri="{0D108BD9-81ED-4DB2-BD59-A6C34878D82A}">
                    <a16:rowId xmlns:a16="http://schemas.microsoft.com/office/drawing/2014/main" val="10000"/>
                  </a:ext>
                </a:extLst>
              </a:tr>
              <a:tr h="357938">
                <a:tc>
                  <a:txBody>
                    <a:bodyPr/>
                    <a:lstStyle/>
                    <a:p>
                      <a:pPr algn="ctr"/>
                      <a:r>
                        <a:rPr lang="en-US" sz="1800" b="1" dirty="0"/>
                        <a:t>Example</a:t>
                      </a:r>
                    </a:p>
                  </a:txBody>
                  <a:tcPr marT="45726" marB="45726"/>
                </a:tc>
                <a:tc>
                  <a:txBody>
                    <a:bodyPr/>
                    <a:lstStyle/>
                    <a:p>
                      <a:pPr marL="0" indent="0" algn="l">
                        <a:buFont typeface="Arial" panose="020B0604020202020204" pitchFamily="34" charset="0"/>
                        <a:buNone/>
                      </a:pPr>
                      <a:r>
                        <a:rPr lang="en-CA" sz="1800" b="0" i="0" kern="1200" dirty="0">
                          <a:solidFill>
                            <a:schemeClr val="tx1"/>
                          </a:solidFill>
                          <a:effectLst/>
                          <a:latin typeface="+mn-lt"/>
                          <a:ea typeface="+mn-ea"/>
                          <a:cs typeface="+mn-cs"/>
                        </a:rPr>
                        <a:t>Lasmiditan (</a:t>
                      </a:r>
                      <a:r>
                        <a:rPr lang="en-CA" sz="1800" b="0" i="0" kern="1200" dirty="0" err="1">
                          <a:solidFill>
                            <a:schemeClr val="tx1"/>
                          </a:solidFill>
                          <a:effectLst/>
                          <a:latin typeface="+mn-lt"/>
                          <a:ea typeface="+mn-ea"/>
                          <a:cs typeface="+mn-cs"/>
                        </a:rPr>
                        <a:t>Reyvow</a:t>
                      </a:r>
                      <a:r>
                        <a:rPr lang="en-CA" sz="1800" b="0" i="0" kern="1200" dirty="0">
                          <a:solidFill>
                            <a:schemeClr val="tx1"/>
                          </a:solidFill>
                          <a:effectLst/>
                          <a:latin typeface="+mn-lt"/>
                          <a:ea typeface="+mn-ea"/>
                          <a:cs typeface="+mn-cs"/>
                        </a:rPr>
                        <a:t>)</a:t>
                      </a:r>
                      <a:endParaRPr lang="en-US" sz="1800" dirty="0"/>
                    </a:p>
                  </a:txBody>
                  <a:tcPr marT="45726" marB="45726">
                    <a:solidFill>
                      <a:schemeClr val="accent4">
                        <a:lumMod val="20000"/>
                        <a:lumOff val="80000"/>
                      </a:schemeClr>
                    </a:solidFill>
                  </a:tcPr>
                </a:tc>
                <a:extLst>
                  <a:ext uri="{0D108BD9-81ED-4DB2-BD59-A6C34878D82A}">
                    <a16:rowId xmlns:a16="http://schemas.microsoft.com/office/drawing/2014/main" val="466913742"/>
                  </a:ext>
                </a:extLst>
              </a:tr>
              <a:tr h="357938">
                <a:tc>
                  <a:txBody>
                    <a:bodyPr/>
                    <a:lstStyle/>
                    <a:p>
                      <a:pPr algn="ctr"/>
                      <a:r>
                        <a:rPr lang="en-US" sz="1800" b="1" dirty="0"/>
                        <a:t>Target</a:t>
                      </a:r>
                    </a:p>
                  </a:txBody>
                  <a:tcPr marT="45726" marB="45726"/>
                </a:tc>
                <a:tc>
                  <a:txBody>
                    <a:bodyPr/>
                    <a:lstStyle/>
                    <a:p>
                      <a:pPr marL="0" indent="0" algn="l">
                        <a:buFont typeface="Arial" panose="020B0604020202020204" pitchFamily="34" charset="0"/>
                        <a:buNone/>
                      </a:pPr>
                      <a:r>
                        <a:rPr lang="en-CA" sz="1800" b="0" i="0" kern="1200" dirty="0">
                          <a:solidFill>
                            <a:schemeClr val="tx1"/>
                          </a:solidFill>
                          <a:effectLst/>
                          <a:latin typeface="+mn-lt"/>
                          <a:ea typeface="+mn-ea"/>
                          <a:cs typeface="+mn-cs"/>
                        </a:rPr>
                        <a:t>Serotonin receptor activator </a:t>
                      </a:r>
                      <a:endParaRPr lang="en-US" sz="1800"/>
                    </a:p>
                  </a:txBody>
                  <a:tcPr marT="45726" marB="45726">
                    <a:solidFill>
                      <a:srgbClr val="E6E1EC"/>
                    </a:solidFill>
                  </a:tcPr>
                </a:tc>
                <a:extLst>
                  <a:ext uri="{0D108BD9-81ED-4DB2-BD59-A6C34878D82A}">
                    <a16:rowId xmlns:a16="http://schemas.microsoft.com/office/drawing/2014/main" val="10001"/>
                  </a:ext>
                </a:extLst>
              </a:tr>
              <a:tr h="357938">
                <a:tc>
                  <a:txBody>
                    <a:bodyPr/>
                    <a:lstStyle/>
                    <a:p>
                      <a:pPr algn="ctr"/>
                      <a:r>
                        <a:rPr lang="en-US" sz="1800" b="1" dirty="0"/>
                        <a:t>Use</a:t>
                      </a:r>
                    </a:p>
                  </a:txBody>
                  <a:tcPr marT="45726" marB="45726"/>
                </a:tc>
                <a:tc>
                  <a:txBody>
                    <a:bodyPr/>
                    <a:lstStyle/>
                    <a:p>
                      <a:pPr algn="l"/>
                      <a:r>
                        <a:rPr lang="en-US" sz="1800" dirty="0"/>
                        <a:t>Acute treatment of migraine attacks</a:t>
                      </a:r>
                    </a:p>
                  </a:txBody>
                  <a:tcPr marL="91433" marR="91433" marT="45723" marB="45723">
                    <a:solidFill>
                      <a:schemeClr val="accent4">
                        <a:lumMod val="20000"/>
                        <a:lumOff val="80000"/>
                      </a:schemeClr>
                    </a:solidFill>
                  </a:tcPr>
                </a:tc>
                <a:extLst>
                  <a:ext uri="{0D108BD9-81ED-4DB2-BD59-A6C34878D82A}">
                    <a16:rowId xmlns:a16="http://schemas.microsoft.com/office/drawing/2014/main" val="10002"/>
                  </a:ext>
                </a:extLst>
              </a:tr>
              <a:tr h="419010">
                <a:tc>
                  <a:txBody>
                    <a:bodyPr/>
                    <a:lstStyle/>
                    <a:p>
                      <a:pPr algn="ctr"/>
                      <a:r>
                        <a:rPr lang="en-US" sz="1800" b="1" dirty="0"/>
                        <a:t>Administration</a:t>
                      </a:r>
                    </a:p>
                  </a:txBody>
                  <a:tcPr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Oral tablet</a:t>
                      </a:r>
                    </a:p>
                  </a:txBody>
                  <a:tcPr marT="45726" marB="45726">
                    <a:solidFill>
                      <a:schemeClr val="accent4">
                        <a:lumMod val="20000"/>
                        <a:lumOff val="80000"/>
                      </a:schemeClr>
                    </a:solidFill>
                  </a:tcPr>
                </a:tc>
                <a:extLst>
                  <a:ext uri="{0D108BD9-81ED-4DB2-BD59-A6C34878D82A}">
                    <a16:rowId xmlns:a16="http://schemas.microsoft.com/office/drawing/2014/main" val="10003"/>
                  </a:ext>
                </a:extLst>
              </a:tr>
              <a:tr h="663400">
                <a:tc>
                  <a:txBody>
                    <a:bodyPr/>
                    <a:lstStyle/>
                    <a:p>
                      <a:pPr algn="ctr"/>
                      <a:r>
                        <a:rPr lang="en-US" sz="1800" b="1" dirty="0"/>
                        <a:t>Benefit</a:t>
                      </a:r>
                    </a:p>
                  </a:txBody>
                  <a:tcPr marT="45726" marB="45726"/>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Alternative for triptans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Possibly safe for heart disease, diabetes, hypertension </a:t>
                      </a:r>
                    </a:p>
                  </a:txBody>
                  <a:tcPr marT="45726" marB="45726">
                    <a:solidFill>
                      <a:schemeClr val="accent4">
                        <a:lumMod val="20000"/>
                        <a:lumOff val="80000"/>
                      </a:schemeClr>
                    </a:solidFill>
                  </a:tcPr>
                </a:tc>
                <a:extLst>
                  <a:ext uri="{0D108BD9-81ED-4DB2-BD59-A6C34878D82A}">
                    <a16:rowId xmlns:a16="http://schemas.microsoft.com/office/drawing/2014/main" val="2039120470"/>
                  </a:ext>
                </a:extLst>
              </a:tr>
              <a:tr h="626382">
                <a:tc>
                  <a:txBody>
                    <a:bodyPr/>
                    <a:lstStyle/>
                    <a:p>
                      <a:pPr lvl="0" algn="l">
                        <a:buNone/>
                      </a:pPr>
                      <a:r>
                        <a:rPr lang="en-US" sz="1800" b="1" i="0" u="none" strike="noStrike" noProof="0" dirty="0">
                          <a:solidFill>
                            <a:srgbClr val="000000"/>
                          </a:solidFill>
                          <a:latin typeface="Calibri"/>
                        </a:rPr>
                        <a:t>Approval Status</a:t>
                      </a:r>
                      <a:endParaRPr lang="en-US" sz="1800" b="0" i="0" u="none" strike="noStrike" noProof="0" dirty="0">
                        <a:solidFill>
                          <a:srgbClr val="000000"/>
                        </a:solidFill>
                        <a:latin typeface="Calibri"/>
                      </a:endParaRPr>
                    </a:p>
                    <a:p>
                      <a:pPr lvl="0" algn="ctr">
                        <a:buNone/>
                      </a:pPr>
                      <a:endParaRPr lang="en-US" sz="1800" b="1" dirty="0"/>
                    </a:p>
                  </a:txBody>
                  <a:tcPr marT="45726" marB="45726"/>
                </a:tc>
                <a:tc>
                  <a:txBody>
                    <a:bodyPr/>
                    <a:lstStyle/>
                    <a:p>
                      <a:pPr lvl="0" algn="l">
                        <a:buNone/>
                      </a:pPr>
                      <a:r>
                        <a:rPr lang="en-US" sz="1800" b="0" i="0" u="none" strike="noStrike" noProof="0" dirty="0">
                          <a:solidFill>
                            <a:srgbClr val="000000"/>
                          </a:solidFill>
                          <a:latin typeface="Calibri"/>
                        </a:rPr>
                        <a:t>Recently approved in the US</a:t>
                      </a:r>
                    </a:p>
                    <a:p>
                      <a:pPr lvl="0" algn="l">
                        <a:buNone/>
                      </a:pPr>
                      <a:r>
                        <a:rPr lang="en-US" sz="1800" b="0" i="0" u="none" strike="noStrike" noProof="0" dirty="0">
                          <a:solidFill>
                            <a:srgbClr val="000000"/>
                          </a:solidFill>
                          <a:latin typeface="Calibri"/>
                        </a:rPr>
                        <a:t>Status to market unknown</a:t>
                      </a:r>
                      <a:endParaRPr lang="en-US" dirty="0"/>
                    </a:p>
                  </a:txBody>
                  <a:tcPr marT="45726" marB="45726">
                    <a:solidFill>
                      <a:schemeClr val="accent4">
                        <a:lumMod val="20000"/>
                        <a:lumOff val="80000"/>
                      </a:schemeClr>
                    </a:solidFill>
                  </a:tcPr>
                </a:tc>
                <a:extLst>
                  <a:ext uri="{0D108BD9-81ED-4DB2-BD59-A6C34878D82A}">
                    <a16:rowId xmlns:a16="http://schemas.microsoft.com/office/drawing/2014/main" val="3018988071"/>
                  </a:ext>
                </a:extLst>
              </a:tr>
            </a:tbl>
          </a:graphicData>
        </a:graphic>
      </p:graphicFrame>
      <p:pic>
        <p:nvPicPr>
          <p:cNvPr id="1026" name="Picture 2" descr="Acute Medication Treatment for Migraine | REYVOW® (lasmiditan)">
            <a:extLst>
              <a:ext uri="{FF2B5EF4-FFF2-40B4-BE49-F238E27FC236}">
                <a16:creationId xmlns:a16="http://schemas.microsoft.com/office/drawing/2014/main" id="{20F79EA7-74A5-ECD4-0FDD-7C705D882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76" y="178189"/>
            <a:ext cx="1467904" cy="73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0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EA6C-FDB4-38A9-C3CD-3BB7DE0D4D76}"/>
              </a:ext>
            </a:extLst>
          </p:cNvPr>
          <p:cNvSpPr>
            <a:spLocks noGrp="1"/>
          </p:cNvSpPr>
          <p:nvPr>
            <p:ph type="title"/>
          </p:nvPr>
        </p:nvSpPr>
        <p:spPr>
          <a:xfrm>
            <a:off x="310147" y="836112"/>
            <a:ext cx="8229600" cy="1143000"/>
          </a:xfrm>
        </p:spPr>
        <p:txBody>
          <a:bodyPr/>
          <a:lstStyle/>
          <a:p>
            <a:r>
              <a:rPr lang="en-US" dirty="0">
                <a:ea typeface="ＭＳ Ｐゴシック"/>
              </a:rPr>
              <a:t>Questions</a:t>
            </a:r>
            <a:endParaRPr lang="en-US" dirty="0"/>
          </a:p>
        </p:txBody>
      </p:sp>
      <p:pic>
        <p:nvPicPr>
          <p:cNvPr id="4" name="Graphic 4" descr="Questions with solid fill">
            <a:extLst>
              <a:ext uri="{FF2B5EF4-FFF2-40B4-BE49-F238E27FC236}">
                <a16:creationId xmlns:a16="http://schemas.microsoft.com/office/drawing/2014/main" id="{D9FD32B2-6BF7-B515-A6DB-DDEE6B212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958" y="2129589"/>
            <a:ext cx="2572084" cy="2585452"/>
          </a:xfrm>
          <a:prstGeom prst="rect">
            <a:avLst/>
          </a:prstGeom>
        </p:spPr>
      </p:pic>
    </p:spTree>
    <p:extLst>
      <p:ext uri="{BB962C8B-B14F-4D97-AF65-F5344CB8AC3E}">
        <p14:creationId xmlns:p14="http://schemas.microsoft.com/office/powerpoint/2010/main" val="67104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93C3E95-1990-B7E8-59BA-C99C05F69ADB}"/>
              </a:ext>
            </a:extLst>
          </p:cNvPr>
          <p:cNvSpPr>
            <a:spLocks noGrp="1"/>
          </p:cNvSpPr>
          <p:nvPr>
            <p:ph type="title"/>
          </p:nvPr>
        </p:nvSpPr>
        <p:spPr/>
        <p:txBody>
          <a:bodyPr/>
          <a:lstStyle/>
          <a:p>
            <a:r>
              <a:rPr lang="en-US" altLang="en-US">
                <a:ea typeface="ＭＳ Ｐゴシック" panose="020B0600070205080204" pitchFamily="34" charset="-128"/>
              </a:rPr>
              <a:t>Natural Health Products</a:t>
            </a:r>
          </a:p>
        </p:txBody>
      </p:sp>
      <p:pic>
        <p:nvPicPr>
          <p:cNvPr id="53250" name="Picture 4">
            <a:extLst>
              <a:ext uri="{FF2B5EF4-FFF2-40B4-BE49-F238E27FC236}">
                <a16:creationId xmlns:a16="http://schemas.microsoft.com/office/drawing/2014/main" id="{10CAA386-F319-2F73-1E08-6D43A8621583}"/>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a:stretch/>
        </p:blipFill>
        <p:spPr bwMode="auto">
          <a:xfrm>
            <a:off x="1425388" y="1862395"/>
            <a:ext cx="6672407" cy="317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4417C5A-0A16-96E6-6E70-277BA4BD932D}"/>
              </a:ext>
            </a:extLst>
          </p:cNvPr>
          <p:cNvSpPr txBox="1"/>
          <p:nvPr/>
        </p:nvSpPr>
        <p:spPr>
          <a:xfrm>
            <a:off x="5514900" y="6627168"/>
            <a:ext cx="4572000" cy="230832"/>
          </a:xfrm>
          <a:prstGeom prst="rect">
            <a:avLst/>
          </a:prstGeom>
          <a:noFill/>
        </p:spPr>
        <p:txBody>
          <a:bodyPr wrap="square" lIns="91440" tIns="45720" rIns="91440" bIns="45720" rtlCol="0" anchor="t">
            <a:spAutoFit/>
          </a:bodyPr>
          <a:lstStyle/>
          <a:p>
            <a:endParaRPr lang="en-US" sz="900" dirty="0">
              <a:solidFill>
                <a:srgbClr val="0000FF"/>
              </a:solidFill>
              <a:cs typeface="Segoe UI"/>
            </a:endParaRPr>
          </a:p>
        </p:txBody>
      </p:sp>
      <p:sp>
        <p:nvSpPr>
          <p:cNvPr id="3" name="TextBox 2">
            <a:extLst>
              <a:ext uri="{FF2B5EF4-FFF2-40B4-BE49-F238E27FC236}">
                <a16:creationId xmlns:a16="http://schemas.microsoft.com/office/drawing/2014/main" id="{3DF4203C-0E25-D59F-5700-9509CEC2F0EE}"/>
              </a:ext>
            </a:extLst>
          </p:cNvPr>
          <p:cNvSpPr txBox="1"/>
          <p:nvPr/>
        </p:nvSpPr>
        <p:spPr>
          <a:xfrm>
            <a:off x="5646987" y="5354152"/>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900" dirty="0">
              <a:solidFill>
                <a:srgbClr val="0000FF"/>
              </a:solidFill>
              <a:cs typeface="Segoe UI"/>
            </a:endParaRPr>
          </a:p>
        </p:txBody>
      </p:sp>
      <p:sp>
        <p:nvSpPr>
          <p:cNvPr id="4" name="TextBox 3">
            <a:extLst>
              <a:ext uri="{FF2B5EF4-FFF2-40B4-BE49-F238E27FC236}">
                <a16:creationId xmlns:a16="http://schemas.microsoft.com/office/drawing/2014/main" id="{65C89E91-198C-C611-7755-045471C75DF6}"/>
              </a:ext>
            </a:extLst>
          </p:cNvPr>
          <p:cNvSpPr txBox="1"/>
          <p:nvPr/>
        </p:nvSpPr>
        <p:spPr>
          <a:xfrm>
            <a:off x="8514732" y="6617482"/>
            <a:ext cx="127524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ＭＳ Ｐゴシック"/>
                <a:cs typeface="Calibri"/>
              </a:rPr>
              <a:t>Image 4</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EBF7452C-623E-08BB-C021-93CC16A4C051}"/>
              </a:ext>
            </a:extLst>
          </p:cNvPr>
          <p:cNvSpPr>
            <a:spLocks noGrp="1"/>
          </p:cNvSpPr>
          <p:nvPr>
            <p:ph type="title"/>
          </p:nvPr>
        </p:nvSpPr>
        <p:spPr/>
        <p:txBody>
          <a:bodyPr/>
          <a:lstStyle/>
          <a:p>
            <a:r>
              <a:rPr lang="en-US" altLang="en-US">
                <a:ea typeface="ＭＳ Ｐゴシック" panose="020B0600070205080204" pitchFamily="34" charset="-128"/>
              </a:rPr>
              <a:t>True/False</a:t>
            </a:r>
          </a:p>
        </p:txBody>
      </p:sp>
      <p:sp>
        <p:nvSpPr>
          <p:cNvPr id="51202" name="Content Placeholder 2">
            <a:extLst>
              <a:ext uri="{FF2B5EF4-FFF2-40B4-BE49-F238E27FC236}">
                <a16:creationId xmlns:a16="http://schemas.microsoft.com/office/drawing/2014/main" id="{29DB82B3-F675-4526-0FAF-3566D84C9A88}"/>
              </a:ext>
            </a:extLst>
          </p:cNvPr>
          <p:cNvSpPr>
            <a:spLocks noGrp="1"/>
          </p:cNvSpPr>
          <p:nvPr>
            <p:ph idx="1"/>
          </p:nvPr>
        </p:nvSpPr>
        <p:spPr/>
        <p:txBody>
          <a:bodyPr/>
          <a:lstStyle/>
          <a:p>
            <a:r>
              <a:rPr lang="en-US" altLang="en-US" dirty="0">
                <a:latin typeface="Calibri Light" panose="020F0302020204030204" pitchFamily="34" charset="0"/>
                <a:ea typeface="ＭＳ Ｐゴシック" panose="020B0600070205080204" pitchFamily="34" charset="-128"/>
              </a:rPr>
              <a:t>All natural health products for the treatment of migraines are safe and have no side effects</a:t>
            </a:r>
          </a:p>
        </p:txBody>
      </p:sp>
      <p:sp>
        <p:nvSpPr>
          <p:cNvPr id="4" name="TextBox 3">
            <a:extLst>
              <a:ext uri="{FF2B5EF4-FFF2-40B4-BE49-F238E27FC236}">
                <a16:creationId xmlns:a16="http://schemas.microsoft.com/office/drawing/2014/main" id="{8A40A5EC-4BF4-140C-960E-3584FE206DD8}"/>
              </a:ext>
            </a:extLst>
          </p:cNvPr>
          <p:cNvSpPr txBox="1">
            <a:spLocks noChangeArrowheads="1"/>
          </p:cNvSpPr>
          <p:nvPr/>
        </p:nvSpPr>
        <p:spPr bwMode="auto">
          <a:xfrm>
            <a:off x="3869658" y="3429000"/>
            <a:ext cx="18679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dirty="0">
                <a:solidFill>
                  <a:srgbClr val="C00000"/>
                </a:solidFill>
              </a:rPr>
              <a:t>FALSE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4C30BAC-19DD-926C-D836-72373FC6C1F2}"/>
              </a:ext>
            </a:extLst>
          </p:cNvPr>
          <p:cNvSpPr>
            <a:spLocks noGrp="1"/>
          </p:cNvSpPr>
          <p:nvPr>
            <p:ph type="title"/>
          </p:nvPr>
        </p:nvSpPr>
        <p:spPr/>
        <p:txBody>
          <a:bodyPr/>
          <a:lstStyle/>
          <a:p>
            <a:r>
              <a:rPr lang="en-US" altLang="en-US">
                <a:ea typeface="ＭＳ Ｐゴシック" panose="020B0600070205080204" pitchFamily="34" charset="-128"/>
              </a:rPr>
              <a:t>Natural Health Products</a:t>
            </a:r>
          </a:p>
        </p:txBody>
      </p:sp>
      <p:sp>
        <p:nvSpPr>
          <p:cNvPr id="54274" name="Content Placeholder 2">
            <a:extLst>
              <a:ext uri="{FF2B5EF4-FFF2-40B4-BE49-F238E27FC236}">
                <a16:creationId xmlns:a16="http://schemas.microsoft.com/office/drawing/2014/main" id="{1262E1D4-4E54-35FD-70EA-873043B4ECA1}"/>
              </a:ext>
            </a:extLst>
          </p:cNvPr>
          <p:cNvSpPr>
            <a:spLocks noGrp="1"/>
          </p:cNvSpPr>
          <p:nvPr>
            <p:ph idx="1"/>
          </p:nvPr>
        </p:nvSpPr>
        <p:spPr>
          <a:xfrm>
            <a:off x="800100" y="1587500"/>
            <a:ext cx="7886700" cy="3681413"/>
          </a:xfrm>
        </p:spPr>
        <p:txBody>
          <a:bodyPr/>
          <a:lstStyle/>
          <a:p>
            <a:r>
              <a:rPr lang="en-US" altLang="en-US">
                <a:latin typeface="Calibri Light" panose="020F0302020204030204" pitchFamily="34" charset="0"/>
                <a:ea typeface="ＭＳ Ｐゴシック" panose="020B0600070205080204" pitchFamily="34" charset="-128"/>
              </a:rPr>
              <a:t>Vitamins, minerals and herbal compounds can also be used for migraine prevention:</a:t>
            </a:r>
          </a:p>
          <a:p>
            <a:pPr lvl="1"/>
            <a:r>
              <a:rPr lang="en-US" altLang="en-US">
                <a:latin typeface="Calibri Light" panose="020F0302020204030204" pitchFamily="34" charset="0"/>
                <a:ea typeface="ＭＳ Ｐゴシック" panose="020B0600070205080204" pitchFamily="34" charset="-128"/>
              </a:rPr>
              <a:t>Riboflavin</a:t>
            </a:r>
          </a:p>
          <a:p>
            <a:pPr lvl="1"/>
            <a:r>
              <a:rPr lang="en-US" altLang="en-US">
                <a:latin typeface="Calibri Light" panose="020F0302020204030204" pitchFamily="34" charset="0"/>
                <a:ea typeface="ＭＳ Ｐゴシック" panose="020B0600070205080204" pitchFamily="34" charset="-128"/>
              </a:rPr>
              <a:t>Magnesium citrate</a:t>
            </a:r>
          </a:p>
          <a:p>
            <a:pPr lvl="1"/>
            <a:r>
              <a:rPr lang="en-US" altLang="en-US">
                <a:latin typeface="Calibri Light" panose="020F0302020204030204" pitchFamily="34" charset="0"/>
                <a:ea typeface="ＭＳ Ｐゴシック" panose="020B0600070205080204" pitchFamily="34" charset="-128"/>
              </a:rPr>
              <a:t>Co-enzyme Q10</a:t>
            </a:r>
          </a:p>
          <a:p>
            <a:pPr lvl="1"/>
            <a:r>
              <a:rPr lang="en-US" altLang="en-US">
                <a:latin typeface="Calibri Light" panose="020F0302020204030204" pitchFamily="34" charset="0"/>
                <a:ea typeface="ＭＳ Ｐゴシック" panose="020B0600070205080204" pitchFamily="34" charset="-128"/>
              </a:rPr>
              <a:t>Butterbur</a:t>
            </a:r>
          </a:p>
          <a:p>
            <a:r>
              <a:rPr lang="en-US" altLang="en-US">
                <a:latin typeface="Calibri Light" panose="020F0302020204030204" pitchFamily="34" charset="0"/>
                <a:ea typeface="ＭＳ Ｐゴシック" panose="020B0600070205080204" pitchFamily="34" charset="-128"/>
              </a:rPr>
              <a:t>May be less effective than prescription drug therapy but often have fewer side effects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BFD84441-EEC1-7E7D-E653-F1F445EFFA2E}"/>
              </a:ext>
            </a:extLst>
          </p:cNvPr>
          <p:cNvSpPr>
            <a:spLocks noGrp="1"/>
          </p:cNvSpPr>
          <p:nvPr>
            <p:ph type="title"/>
          </p:nvPr>
        </p:nvSpPr>
        <p:spPr>
          <a:xfrm>
            <a:off x="590550" y="1192213"/>
            <a:ext cx="7067550" cy="857250"/>
          </a:xfrm>
        </p:spPr>
        <p:txBody>
          <a:bodyPr/>
          <a:lstStyle/>
          <a:p>
            <a:r>
              <a:rPr lang="en-US" altLang="en-US">
                <a:ea typeface="ＭＳ Ｐゴシック" panose="020B0600070205080204" pitchFamily="34" charset="-128"/>
              </a:rPr>
              <a:t>Group Discussion</a:t>
            </a:r>
          </a:p>
        </p:txBody>
      </p:sp>
      <p:sp>
        <p:nvSpPr>
          <p:cNvPr id="88066" name="Content Placeholder 2">
            <a:extLst>
              <a:ext uri="{FF2B5EF4-FFF2-40B4-BE49-F238E27FC236}">
                <a16:creationId xmlns:a16="http://schemas.microsoft.com/office/drawing/2014/main" id="{1F3B1B53-8726-7F78-92D5-92197D5288E5}"/>
              </a:ext>
            </a:extLst>
          </p:cNvPr>
          <p:cNvSpPr>
            <a:spLocks noGrp="1"/>
          </p:cNvSpPr>
          <p:nvPr>
            <p:ph idx="1"/>
          </p:nvPr>
        </p:nvSpPr>
        <p:spPr>
          <a:xfrm>
            <a:off x="590550" y="2049463"/>
            <a:ext cx="8267700" cy="3549650"/>
          </a:xfrm>
        </p:spPr>
        <p:txBody>
          <a:bodyPr/>
          <a:lstStyle/>
          <a:p>
            <a:pPr marL="0" indent="0">
              <a:buFont typeface="Arial" panose="020B0604020202020204" pitchFamily="34" charset="0"/>
              <a:buNone/>
              <a:defRPr/>
            </a:pPr>
            <a:br>
              <a:rPr lang="en-CA" altLang="en-US" b="1" dirty="0">
                <a:solidFill>
                  <a:schemeClr val="accent1"/>
                </a:solidFill>
                <a:latin typeface="Calibri Light" panose="020F0302020204030204" pitchFamily="34" charset="0"/>
                <a:ea typeface="ＭＳ Ｐゴシック" panose="020B0600070205080204" pitchFamily="34" charset="-128"/>
              </a:rPr>
            </a:br>
            <a:r>
              <a:rPr lang="en-CA" altLang="en-US" b="1" dirty="0">
                <a:solidFill>
                  <a:schemeClr val="accent1"/>
                </a:solidFill>
                <a:latin typeface="Calibri Light" panose="020F0302020204030204" pitchFamily="34" charset="0"/>
                <a:ea typeface="ＭＳ Ｐゴシック" panose="020B0600070205080204" pitchFamily="34" charset="-128"/>
              </a:rPr>
              <a:t>Q</a:t>
            </a:r>
            <a:r>
              <a:rPr lang="en-CA" altLang="en-US" dirty="0">
                <a:latin typeface="Calibri Light" panose="020F0302020204030204" pitchFamily="34" charset="0"/>
                <a:ea typeface="ＭＳ Ｐゴシック" panose="020B0600070205080204" pitchFamily="34" charset="-128"/>
              </a:rPr>
              <a:t>: Do you currently use any? Do you find them effective for your headache? What’s your experience with them?</a:t>
            </a:r>
          </a:p>
          <a:p>
            <a:pPr marL="0" indent="0">
              <a:buFont typeface="Arial" panose="020B0604020202020204" pitchFamily="34" charset="0"/>
              <a:buNone/>
              <a:defRPr/>
            </a:pPr>
            <a:endParaRPr lang="en-CA" altLang="en-US" dirty="0">
              <a:latin typeface="Calibri Light" panose="020F0302020204030204" pitchFamily="34" charset="0"/>
              <a:ea typeface="ＭＳ Ｐゴシック" panose="020B0600070205080204" pitchFamily="34" charset="-128"/>
            </a:endParaRPr>
          </a:p>
          <a:p>
            <a:pPr marL="0" indent="0">
              <a:buFont typeface="Arial" panose="020B0604020202020204" pitchFamily="34" charset="0"/>
              <a:buNone/>
              <a:defRPr/>
            </a:pPr>
            <a:endParaRPr lang="en-CA" altLang="en-US" dirty="0">
              <a:latin typeface="Calibri Light" panose="020F0302020204030204" pitchFamily="34" charset="0"/>
              <a:ea typeface="ＭＳ Ｐゴシック" panose="020B0600070205080204" pitchFamily="34" charset="-128"/>
            </a:endParaRPr>
          </a:p>
          <a:p>
            <a:pPr>
              <a:defRPr/>
            </a:pPr>
            <a:endParaRPr lang="en-US" altLang="en-US" dirty="0">
              <a:latin typeface="Calibri Light" panose="020F0302020204030204" pitchFamily="34" charset="0"/>
              <a:ea typeface="ＭＳ Ｐゴシック" panose="020B0600070205080204" pitchFamily="34" charset="-128"/>
            </a:endParaRPr>
          </a:p>
          <a:p>
            <a:pPr>
              <a:defRPr/>
            </a:pPr>
            <a:endParaRPr lang="en-US" altLang="en-US" dirty="0">
              <a:latin typeface="Calibri Light" panose="020F0302020204030204" pitchFamily="34" charset="0"/>
              <a:ea typeface="ＭＳ Ｐゴシック" panose="020B0600070205080204" pitchFamily="34" charset="-128"/>
            </a:endParaRPr>
          </a:p>
        </p:txBody>
      </p:sp>
      <p:pic>
        <p:nvPicPr>
          <p:cNvPr id="62467" name="Graphic 2" descr="Customer review">
            <a:extLst>
              <a:ext uri="{FF2B5EF4-FFF2-40B4-BE49-F238E27FC236}">
                <a16:creationId xmlns:a16="http://schemas.microsoft.com/office/drawing/2014/main" id="{F9CBFC7E-204D-CC31-DB66-B7DC13AC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815975"/>
            <a:ext cx="804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D438A3A-9F29-37F7-E9C5-C3AC6567C1D5}"/>
              </a:ext>
            </a:extLst>
          </p:cNvPr>
          <p:cNvSpPr>
            <a:spLocks noGrp="1"/>
          </p:cNvSpPr>
          <p:nvPr>
            <p:ph type="title"/>
          </p:nvPr>
        </p:nvSpPr>
        <p:spPr/>
        <p:txBody>
          <a:bodyPr/>
          <a:lstStyle/>
          <a:p>
            <a:r>
              <a:rPr lang="en-US" altLang="en-US">
                <a:ea typeface="ＭＳ Ｐゴシック" panose="020B0600070205080204" pitchFamily="34" charset="-128"/>
              </a:rPr>
              <a:t>Riboflavin (Vitamin B2)</a:t>
            </a:r>
          </a:p>
        </p:txBody>
      </p:sp>
      <p:graphicFrame>
        <p:nvGraphicFramePr>
          <p:cNvPr id="4" name="Content Placeholder 3">
            <a:extLst>
              <a:ext uri="{FF2B5EF4-FFF2-40B4-BE49-F238E27FC236}">
                <a16:creationId xmlns:a16="http://schemas.microsoft.com/office/drawing/2014/main" id="{741255DF-7734-ECA4-1B9B-775BEB90346A}"/>
              </a:ext>
            </a:extLst>
          </p:cNvPr>
          <p:cNvGraphicFramePr>
            <a:graphicFrameLocks noGrp="1"/>
          </p:cNvGraphicFramePr>
          <p:nvPr>
            <p:ph idx="1"/>
          </p:nvPr>
        </p:nvGraphicFramePr>
        <p:xfrm>
          <a:off x="1484313" y="2195513"/>
          <a:ext cx="6870700" cy="1406525"/>
        </p:xfrm>
        <a:graphic>
          <a:graphicData uri="http://schemas.openxmlformats.org/drawingml/2006/table">
            <a:tbl>
              <a:tblPr firstRow="1" bandRow="1">
                <a:tableStyleId>{16D9F66E-5EB9-4882-86FB-DCBF35E3C3E4}</a:tableStyleId>
              </a:tblPr>
              <a:tblGrid>
                <a:gridCol w="2458310">
                  <a:extLst>
                    <a:ext uri="{9D8B030D-6E8A-4147-A177-3AD203B41FA5}">
                      <a16:colId xmlns:a16="http://schemas.microsoft.com/office/drawing/2014/main" val="20000"/>
                    </a:ext>
                  </a:extLst>
                </a:gridCol>
                <a:gridCol w="4412390">
                  <a:extLst>
                    <a:ext uri="{9D8B030D-6E8A-4147-A177-3AD203B41FA5}">
                      <a16:colId xmlns:a16="http://schemas.microsoft.com/office/drawing/2014/main" val="20001"/>
                    </a:ext>
                  </a:extLst>
                </a:gridCol>
              </a:tblGrid>
              <a:tr h="451197">
                <a:tc>
                  <a:txBody>
                    <a:bodyPr/>
                    <a:lstStyle/>
                    <a:p>
                      <a:pPr algn="ctr"/>
                      <a:r>
                        <a:rPr lang="en-US" sz="2000" b="1" dirty="0"/>
                        <a:t>Side effects</a:t>
                      </a:r>
                    </a:p>
                  </a:txBody>
                  <a:tcPr marL="68585" marR="68585" marT="34279" marB="34279"/>
                </a:tc>
                <a:tc>
                  <a:txBody>
                    <a:bodyPr/>
                    <a:lstStyle/>
                    <a:p>
                      <a:pPr algn="ctr"/>
                      <a:r>
                        <a:rPr lang="en-US" sz="2000" b="0" dirty="0"/>
                        <a:t>Benign yellow</a:t>
                      </a:r>
                      <a:r>
                        <a:rPr lang="en-US" sz="2000" b="0" baseline="0" dirty="0"/>
                        <a:t> discolouration of urine</a:t>
                      </a:r>
                      <a:endParaRPr lang="en-US" sz="2000" b="0" dirty="0"/>
                    </a:p>
                  </a:txBody>
                  <a:tcPr marL="68585" marR="68585" marT="34279" marB="34279"/>
                </a:tc>
                <a:extLst>
                  <a:ext uri="{0D108BD9-81ED-4DB2-BD59-A6C34878D82A}">
                    <a16:rowId xmlns:a16="http://schemas.microsoft.com/office/drawing/2014/main" val="10000"/>
                  </a:ext>
                </a:extLst>
              </a:tr>
              <a:tr h="442503">
                <a:tc>
                  <a:txBody>
                    <a:bodyPr/>
                    <a:lstStyle/>
                    <a:p>
                      <a:pPr algn="ctr"/>
                      <a:r>
                        <a:rPr lang="en-US" sz="2000" b="1" dirty="0"/>
                        <a:t>When to avoid</a:t>
                      </a:r>
                    </a:p>
                  </a:txBody>
                  <a:tcPr marL="68585" marR="68585" marT="34279" marB="34279"/>
                </a:tc>
                <a:tc>
                  <a:txBody>
                    <a:bodyPr/>
                    <a:lstStyle/>
                    <a:p>
                      <a:pPr algn="ctr"/>
                      <a:r>
                        <a:rPr lang="en-US" sz="2000" dirty="0"/>
                        <a:t>No contraindications</a:t>
                      </a:r>
                    </a:p>
                  </a:txBody>
                  <a:tcPr marL="68585" marR="68585" marT="34279" marB="34279"/>
                </a:tc>
                <a:extLst>
                  <a:ext uri="{0D108BD9-81ED-4DB2-BD59-A6C34878D82A}">
                    <a16:rowId xmlns:a16="http://schemas.microsoft.com/office/drawing/2014/main" val="10001"/>
                  </a:ext>
                </a:extLst>
              </a:tr>
              <a:tr h="512825">
                <a:tc>
                  <a:txBody>
                    <a:bodyPr/>
                    <a:lstStyle/>
                    <a:p>
                      <a:pPr algn="ctr"/>
                      <a:r>
                        <a:rPr lang="en-US" sz="2000" b="1" dirty="0"/>
                        <a:t>Dosing</a:t>
                      </a:r>
                    </a:p>
                  </a:txBody>
                  <a:tcPr marL="68585" marR="68585" marT="34279" marB="34279"/>
                </a:tc>
                <a:tc>
                  <a:txBody>
                    <a:bodyPr/>
                    <a:lstStyle/>
                    <a:p>
                      <a:pPr algn="ctr"/>
                      <a:r>
                        <a:rPr lang="en-US" sz="2000" dirty="0"/>
                        <a:t>400 mg/day</a:t>
                      </a:r>
                    </a:p>
                  </a:txBody>
                  <a:tcPr marL="68585" marR="68585" marT="34279" marB="34279"/>
                </a:tc>
                <a:extLst>
                  <a:ext uri="{0D108BD9-81ED-4DB2-BD59-A6C34878D82A}">
                    <a16:rowId xmlns:a16="http://schemas.microsoft.com/office/drawing/2014/main" val="10002"/>
                  </a:ext>
                </a:extLst>
              </a:tr>
            </a:tbl>
          </a:graphicData>
        </a:graphic>
      </p:graphicFrame>
      <p:pic>
        <p:nvPicPr>
          <p:cNvPr id="55312" name="Picture 1">
            <a:extLst>
              <a:ext uri="{FF2B5EF4-FFF2-40B4-BE49-F238E27FC236}">
                <a16:creationId xmlns:a16="http://schemas.microsoft.com/office/drawing/2014/main" id="{A8D62A12-DB4E-BE9C-BCFC-CD61CFB53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08" y="4185133"/>
            <a:ext cx="2185823" cy="21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4">
            <a:extLst>
              <a:ext uri="{FF2B5EF4-FFF2-40B4-BE49-F238E27FC236}">
                <a16:creationId xmlns:a16="http://schemas.microsoft.com/office/drawing/2014/main" id="{9A3AE63F-D632-D322-566D-58D3831B2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4185133"/>
            <a:ext cx="2099125" cy="20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AD39645-5830-7D02-D594-DE28C4FB3551}"/>
              </a:ext>
            </a:extLst>
          </p:cNvPr>
          <p:cNvSpPr txBox="1"/>
          <p:nvPr/>
        </p:nvSpPr>
        <p:spPr>
          <a:xfrm>
            <a:off x="8350206" y="660635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ＭＳ Ｐゴシック"/>
                <a:cs typeface="Calibri"/>
              </a:rPr>
              <a:t>Images 5- 6</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F18870FD-AC76-C5B3-D8DD-983AD312D694}"/>
              </a:ext>
            </a:extLst>
          </p:cNvPr>
          <p:cNvSpPr>
            <a:spLocks noGrp="1"/>
          </p:cNvSpPr>
          <p:nvPr>
            <p:ph idx="1"/>
          </p:nvPr>
        </p:nvSpPr>
        <p:spPr>
          <a:xfrm>
            <a:off x="628650" y="1797050"/>
            <a:ext cx="7886700" cy="3263900"/>
          </a:xfrm>
        </p:spPr>
        <p:txBody>
          <a:bodyPr>
            <a:normAutofit/>
          </a:bodyPr>
          <a:lstStyle/>
          <a:p>
            <a:pPr marL="0" indent="0" algn="ctr">
              <a:spcBef>
                <a:spcPts val="600"/>
              </a:spcBef>
              <a:buFont typeface="Arial" panose="020B0604020202020204" pitchFamily="34" charset="0"/>
              <a:buNone/>
              <a:defRPr/>
            </a:pPr>
            <a:endParaRPr lang="en-CA" altLang="en-US" i="1" dirty="0">
              <a:solidFill>
                <a:srgbClr val="073763"/>
              </a:solidFill>
              <a:latin typeface="Calibri Light" panose="020F0302020204030204" pitchFamily="34" charset="0"/>
              <a:cs typeface="Calibri Light" panose="020F0302020204030204" pitchFamily="34" charset="0"/>
            </a:endParaRPr>
          </a:p>
          <a:p>
            <a:pPr marL="0" indent="0" algn="ctr">
              <a:spcBef>
                <a:spcPts val="600"/>
              </a:spcBef>
              <a:buNone/>
              <a:defRPr/>
            </a:pPr>
            <a:r>
              <a:rPr lang="en-CA" sz="3600" i="1" dirty="0">
                <a:solidFill>
                  <a:srgbClr val="073763"/>
                </a:solidFill>
                <a:ea typeface="ＭＳ Ｐゴシック"/>
              </a:rPr>
              <a:t>[We invite you to create a land acknowledgement to recognize the traditional, ancestral, and unceded land that your office/clinic is located on]</a:t>
            </a:r>
            <a:endParaRPr lang="en-CA" dirty="0"/>
          </a:p>
          <a:p>
            <a:pPr marL="0" indent="0" algn="ctr">
              <a:spcBef>
                <a:spcPts val="600"/>
              </a:spcBef>
              <a:buFont typeface="Arial" panose="020B0604020202020204" pitchFamily="34" charset="0"/>
              <a:buNone/>
              <a:defRPr/>
            </a:pPr>
            <a:endParaRPr lang="en-CA" altLang="en-US" dirty="0">
              <a:solidFill>
                <a:srgbClr val="073763"/>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defRPr/>
            </a:pPr>
            <a:endParaRPr lang="en-US" altLang="en-US" dirty="0">
              <a:latin typeface="Calibri Light" panose="020F0302020204030204" pitchFamily="34" charset="0"/>
              <a:cs typeface="Calibri Light" panose="020F0302020204030204" pitchFamily="34" charset="0"/>
            </a:endParaRPr>
          </a:p>
        </p:txBody>
      </p:sp>
      <p:sp>
        <p:nvSpPr>
          <p:cNvPr id="2" name="Title 3">
            <a:extLst>
              <a:ext uri="{FF2B5EF4-FFF2-40B4-BE49-F238E27FC236}">
                <a16:creationId xmlns:a16="http://schemas.microsoft.com/office/drawing/2014/main" id="{22EA5954-F964-EAC3-52EA-DD76B1E15158}"/>
              </a:ext>
            </a:extLst>
          </p:cNvPr>
          <p:cNvSpPr>
            <a:spLocks noGrp="1"/>
          </p:cNvSpPr>
          <p:nvPr>
            <p:ph type="title"/>
          </p:nvPr>
        </p:nvSpPr>
        <p:spPr>
          <a:xfrm>
            <a:off x="457200" y="274638"/>
            <a:ext cx="8229600" cy="1143000"/>
          </a:xfrm>
        </p:spPr>
        <p:txBody>
          <a:bodyPr/>
          <a:lstStyle/>
          <a:p>
            <a:r>
              <a:rPr lang="en-US" altLang="en-US" dirty="0">
                <a:solidFill>
                  <a:srgbClr val="073763"/>
                </a:solidFill>
              </a:rPr>
              <a:t>Land Acknowledgement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CF5D3B1-8268-0E6F-C68B-DA96023559A8}"/>
              </a:ext>
            </a:extLst>
          </p:cNvPr>
          <p:cNvSpPr>
            <a:spLocks noGrp="1"/>
          </p:cNvSpPr>
          <p:nvPr>
            <p:ph type="title"/>
          </p:nvPr>
        </p:nvSpPr>
        <p:spPr/>
        <p:txBody>
          <a:bodyPr/>
          <a:lstStyle/>
          <a:p>
            <a:r>
              <a:rPr lang="en-US" altLang="en-US" dirty="0">
                <a:ea typeface="ＭＳ Ｐゴシック"/>
              </a:rPr>
              <a:t>Magnesium </a:t>
            </a:r>
          </a:p>
        </p:txBody>
      </p:sp>
      <p:graphicFrame>
        <p:nvGraphicFramePr>
          <p:cNvPr id="4" name="Content Placeholder 3">
            <a:extLst>
              <a:ext uri="{FF2B5EF4-FFF2-40B4-BE49-F238E27FC236}">
                <a16:creationId xmlns:a16="http://schemas.microsoft.com/office/drawing/2014/main" id="{772F207A-DB9A-47F9-A794-BD34C3A611AF}"/>
              </a:ext>
            </a:extLst>
          </p:cNvPr>
          <p:cNvGraphicFramePr>
            <a:graphicFrameLocks noGrp="1"/>
          </p:cNvGraphicFramePr>
          <p:nvPr>
            <p:ph idx="1"/>
          </p:nvPr>
        </p:nvGraphicFramePr>
        <p:xfrm>
          <a:off x="809625" y="1763713"/>
          <a:ext cx="7877175" cy="2103048"/>
        </p:xfrm>
        <a:graphic>
          <a:graphicData uri="http://schemas.openxmlformats.org/drawingml/2006/table">
            <a:tbl>
              <a:tblPr firstRow="1" bandRow="1">
                <a:tableStyleId>{16D9F66E-5EB9-4882-86FB-DCBF35E3C3E4}</a:tableStyleId>
              </a:tblPr>
              <a:tblGrid>
                <a:gridCol w="3942841">
                  <a:extLst>
                    <a:ext uri="{9D8B030D-6E8A-4147-A177-3AD203B41FA5}">
                      <a16:colId xmlns:a16="http://schemas.microsoft.com/office/drawing/2014/main" val="20000"/>
                    </a:ext>
                  </a:extLst>
                </a:gridCol>
                <a:gridCol w="3934334">
                  <a:extLst>
                    <a:ext uri="{9D8B030D-6E8A-4147-A177-3AD203B41FA5}">
                      <a16:colId xmlns:a16="http://schemas.microsoft.com/office/drawing/2014/main" val="20001"/>
                    </a:ext>
                  </a:extLst>
                </a:gridCol>
              </a:tblGrid>
              <a:tr h="373163">
                <a:tc>
                  <a:txBody>
                    <a:bodyPr/>
                    <a:lstStyle/>
                    <a:p>
                      <a:r>
                        <a:rPr lang="en-US" sz="2000" b="1" dirty="0"/>
                        <a:t>Preferred in patients with</a:t>
                      </a:r>
                    </a:p>
                  </a:txBody>
                  <a:tcPr marL="68585" marR="68585" marT="34281" marB="34281"/>
                </a:tc>
                <a:tc>
                  <a:txBody>
                    <a:bodyPr/>
                    <a:lstStyle/>
                    <a:p>
                      <a:r>
                        <a:rPr lang="en-US" sz="2000" b="0" dirty="0"/>
                        <a:t>Constipation</a:t>
                      </a:r>
                    </a:p>
                  </a:txBody>
                  <a:tcPr marL="68585" marR="68585" marT="34281" marB="34281"/>
                </a:tc>
                <a:extLst>
                  <a:ext uri="{0D108BD9-81ED-4DB2-BD59-A6C34878D82A}">
                    <a16:rowId xmlns:a16="http://schemas.microsoft.com/office/drawing/2014/main" val="10000"/>
                  </a:ext>
                </a:extLst>
              </a:tr>
              <a:tr h="677762">
                <a:tc>
                  <a:txBody>
                    <a:bodyPr/>
                    <a:lstStyle/>
                    <a:p>
                      <a:r>
                        <a:rPr lang="en-US" sz="2000" b="1" dirty="0"/>
                        <a:t>Side effects</a:t>
                      </a:r>
                    </a:p>
                  </a:txBody>
                  <a:tcPr marL="68585" marR="68585" marT="34281" marB="34281"/>
                </a:tc>
                <a:tc>
                  <a:txBody>
                    <a:bodyPr/>
                    <a:lstStyle/>
                    <a:p>
                      <a:r>
                        <a:rPr lang="en-US" sz="2000" dirty="0"/>
                        <a:t>Diarrhea</a:t>
                      </a:r>
                    </a:p>
                    <a:p>
                      <a:r>
                        <a:rPr lang="en-US" sz="2000" dirty="0"/>
                        <a:t>Stomach upset</a:t>
                      </a:r>
                    </a:p>
                  </a:txBody>
                  <a:tcPr marL="68585" marR="68585" marT="34281" marB="34281"/>
                </a:tc>
                <a:extLst>
                  <a:ext uri="{0D108BD9-81ED-4DB2-BD59-A6C34878D82A}">
                    <a16:rowId xmlns:a16="http://schemas.microsoft.com/office/drawing/2014/main" val="10001"/>
                  </a:ext>
                </a:extLst>
              </a:tr>
              <a:tr h="677762">
                <a:tc>
                  <a:txBody>
                    <a:bodyPr/>
                    <a:lstStyle/>
                    <a:p>
                      <a:r>
                        <a:rPr lang="en-US" sz="2000" b="1" dirty="0"/>
                        <a:t>When to avoid </a:t>
                      </a:r>
                    </a:p>
                  </a:txBody>
                  <a:tcPr marL="68585" marR="68585" marT="34281" marB="34281"/>
                </a:tc>
                <a:tc>
                  <a:txBody>
                    <a:bodyPr/>
                    <a:lstStyle/>
                    <a:p>
                      <a:r>
                        <a:rPr lang="en-US" sz="2000" dirty="0"/>
                        <a:t>Kidney failure</a:t>
                      </a:r>
                      <a:endParaRPr lang="en-US" sz="2000" baseline="0" dirty="0"/>
                    </a:p>
                    <a:p>
                      <a:r>
                        <a:rPr lang="en-US" sz="2000" baseline="0" dirty="0"/>
                        <a:t>Diarrhea</a:t>
                      </a:r>
                      <a:endParaRPr lang="en-US" sz="2000" dirty="0"/>
                    </a:p>
                  </a:txBody>
                  <a:tcPr marL="68585" marR="68585" marT="34281" marB="34281"/>
                </a:tc>
                <a:extLst>
                  <a:ext uri="{0D108BD9-81ED-4DB2-BD59-A6C34878D82A}">
                    <a16:rowId xmlns:a16="http://schemas.microsoft.com/office/drawing/2014/main" val="10002"/>
                  </a:ext>
                </a:extLst>
              </a:tr>
              <a:tr h="373163">
                <a:tc>
                  <a:txBody>
                    <a:bodyPr/>
                    <a:lstStyle/>
                    <a:p>
                      <a:r>
                        <a:rPr lang="en-US" sz="2000" b="1" dirty="0"/>
                        <a:t>Dosing</a:t>
                      </a:r>
                    </a:p>
                  </a:txBody>
                  <a:tcPr marL="68585" marR="68585" marT="34281" marB="34281"/>
                </a:tc>
                <a:tc>
                  <a:txBody>
                    <a:bodyPr/>
                    <a:lstStyle/>
                    <a:p>
                      <a:r>
                        <a:rPr lang="en-US" sz="2000" dirty="0"/>
                        <a:t>300 mg twice daily</a:t>
                      </a:r>
                    </a:p>
                  </a:txBody>
                  <a:tcPr marL="68585" marR="68585" marT="34281" marB="34281"/>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96908A9E-9947-4395-5B0D-FECA98756EBE}"/>
              </a:ext>
            </a:extLst>
          </p:cNvPr>
          <p:cNvSpPr txBox="1"/>
          <p:nvPr/>
        </p:nvSpPr>
        <p:spPr>
          <a:xfrm>
            <a:off x="8319230" y="6609253"/>
            <a:ext cx="753732" cy="246221"/>
          </a:xfrm>
          <a:prstGeom prst="rect">
            <a:avLst/>
          </a:prstGeom>
          <a:noFill/>
        </p:spPr>
        <p:txBody>
          <a:bodyPr wrap="none" lIns="91440" tIns="45720" rIns="91440" bIns="45720" rtlCol="0" anchor="t">
            <a:spAutoFit/>
          </a:bodyPr>
          <a:lstStyle/>
          <a:p>
            <a:r>
              <a:rPr lang="en-US" sz="1000" dirty="0">
                <a:latin typeface="Calibri"/>
                <a:ea typeface="ＭＳ Ｐゴシック"/>
                <a:cs typeface="Calibri"/>
              </a:rPr>
              <a:t>Images 7-8</a:t>
            </a:r>
            <a:endParaRPr lang="en-US" sz="1000" dirty="0">
              <a:cs typeface="Calibri"/>
            </a:endParaRPr>
          </a:p>
        </p:txBody>
      </p:sp>
      <p:pic>
        <p:nvPicPr>
          <p:cNvPr id="1026" name="Picture 2" descr="Magnesium Citrate 150 mg High Absorption | Webber Naturals">
            <a:extLst>
              <a:ext uri="{FF2B5EF4-FFF2-40B4-BE49-F238E27FC236}">
                <a16:creationId xmlns:a16="http://schemas.microsoft.com/office/drawing/2014/main" id="{4F953284-AFED-E64C-21B3-7723A4F2C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375" y="4154413"/>
            <a:ext cx="1233861" cy="2168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nesium Citrate Capsules | Natural Factors USA">
            <a:extLst>
              <a:ext uri="{FF2B5EF4-FFF2-40B4-BE49-F238E27FC236}">
                <a16:creationId xmlns:a16="http://schemas.microsoft.com/office/drawing/2014/main" id="{BD22C846-B67A-9E13-5991-7C8FF7DA4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095" y="4154413"/>
            <a:ext cx="2347933" cy="2347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A167E91-CB84-3984-67E1-6DFE9D61CD53}"/>
              </a:ext>
            </a:extLst>
          </p:cNvPr>
          <p:cNvSpPr>
            <a:spLocks noGrp="1"/>
          </p:cNvSpPr>
          <p:nvPr>
            <p:ph type="title"/>
          </p:nvPr>
        </p:nvSpPr>
        <p:spPr>
          <a:xfrm>
            <a:off x="696913" y="736600"/>
            <a:ext cx="7150100" cy="857250"/>
          </a:xfrm>
        </p:spPr>
        <p:txBody>
          <a:bodyPr/>
          <a:lstStyle/>
          <a:p>
            <a:r>
              <a:rPr lang="en-US" altLang="en-US">
                <a:ea typeface="ＭＳ Ｐゴシック" panose="020B0600070205080204" pitchFamily="34" charset="-128"/>
              </a:rPr>
              <a:t>Co-Enzyme Q10</a:t>
            </a:r>
          </a:p>
        </p:txBody>
      </p:sp>
      <p:graphicFrame>
        <p:nvGraphicFramePr>
          <p:cNvPr id="4" name="Content Placeholder 3">
            <a:extLst>
              <a:ext uri="{FF2B5EF4-FFF2-40B4-BE49-F238E27FC236}">
                <a16:creationId xmlns:a16="http://schemas.microsoft.com/office/drawing/2014/main" id="{784ACFC2-8497-5254-C91A-458691C068DA}"/>
              </a:ext>
            </a:extLst>
          </p:cNvPr>
          <p:cNvGraphicFramePr>
            <a:graphicFrameLocks noGrp="1"/>
          </p:cNvGraphicFramePr>
          <p:nvPr>
            <p:ph idx="1"/>
          </p:nvPr>
        </p:nvGraphicFramePr>
        <p:xfrm>
          <a:off x="696913" y="1776413"/>
          <a:ext cx="8042275" cy="1493836"/>
        </p:xfrm>
        <a:graphic>
          <a:graphicData uri="http://schemas.openxmlformats.org/drawingml/2006/table">
            <a:tbl>
              <a:tblPr firstRow="1" bandRow="1">
                <a:tableStyleId>{16D9F66E-5EB9-4882-86FB-DCBF35E3C3E4}</a:tableStyleId>
              </a:tblPr>
              <a:tblGrid>
                <a:gridCol w="3788329">
                  <a:extLst>
                    <a:ext uri="{9D8B030D-6E8A-4147-A177-3AD203B41FA5}">
                      <a16:colId xmlns:a16="http://schemas.microsoft.com/office/drawing/2014/main" val="20000"/>
                    </a:ext>
                  </a:extLst>
                </a:gridCol>
                <a:gridCol w="4253946">
                  <a:extLst>
                    <a:ext uri="{9D8B030D-6E8A-4147-A177-3AD203B41FA5}">
                      <a16:colId xmlns:a16="http://schemas.microsoft.com/office/drawing/2014/main" val="20001"/>
                    </a:ext>
                  </a:extLst>
                </a:gridCol>
              </a:tblGrid>
              <a:tr h="373459">
                <a:tc>
                  <a:txBody>
                    <a:bodyPr/>
                    <a:lstStyle/>
                    <a:p>
                      <a:r>
                        <a:rPr lang="en-US" sz="2000" b="1" dirty="0"/>
                        <a:t>Preferred in patients with</a:t>
                      </a:r>
                    </a:p>
                  </a:txBody>
                  <a:tcPr marL="68578" marR="68578" marT="34326" marB="34326"/>
                </a:tc>
                <a:tc>
                  <a:txBody>
                    <a:bodyPr/>
                    <a:lstStyle/>
                    <a:p>
                      <a:r>
                        <a:rPr lang="en-US" sz="2000" b="0" dirty="0"/>
                        <a:t>High blood pressure</a:t>
                      </a:r>
                    </a:p>
                  </a:txBody>
                  <a:tcPr marL="68578" marR="68578" marT="34326" marB="34326"/>
                </a:tc>
                <a:extLst>
                  <a:ext uri="{0D108BD9-81ED-4DB2-BD59-A6C34878D82A}">
                    <a16:rowId xmlns:a16="http://schemas.microsoft.com/office/drawing/2014/main" val="10000"/>
                  </a:ext>
                </a:extLst>
              </a:tr>
              <a:tr h="373459">
                <a:tc>
                  <a:txBody>
                    <a:bodyPr/>
                    <a:lstStyle/>
                    <a:p>
                      <a:r>
                        <a:rPr lang="en-US" sz="2000" b="1" dirty="0"/>
                        <a:t>Side effects</a:t>
                      </a:r>
                    </a:p>
                  </a:txBody>
                  <a:tcPr marL="68578" marR="68578" marT="34326" marB="34326"/>
                </a:tc>
                <a:tc>
                  <a:txBody>
                    <a:bodyPr/>
                    <a:lstStyle/>
                    <a:p>
                      <a:r>
                        <a:rPr lang="en-US" sz="2000" dirty="0"/>
                        <a:t>Stomach upset</a:t>
                      </a:r>
                    </a:p>
                  </a:txBody>
                  <a:tcPr marL="68578" marR="68578" marT="34326" marB="34326"/>
                </a:tc>
                <a:extLst>
                  <a:ext uri="{0D108BD9-81ED-4DB2-BD59-A6C34878D82A}">
                    <a16:rowId xmlns:a16="http://schemas.microsoft.com/office/drawing/2014/main" val="10001"/>
                  </a:ext>
                </a:extLst>
              </a:tr>
              <a:tr h="373459">
                <a:tc>
                  <a:txBody>
                    <a:bodyPr/>
                    <a:lstStyle/>
                    <a:p>
                      <a:r>
                        <a:rPr lang="en-US" sz="2000" b="1" dirty="0"/>
                        <a:t>When to avoid</a:t>
                      </a:r>
                    </a:p>
                  </a:txBody>
                  <a:tcPr marL="68578" marR="68578" marT="34326" marB="34326"/>
                </a:tc>
                <a:tc>
                  <a:txBody>
                    <a:bodyPr/>
                    <a:lstStyle/>
                    <a:p>
                      <a:r>
                        <a:rPr lang="en-US" sz="2000" dirty="0"/>
                        <a:t>Low blood pressure</a:t>
                      </a:r>
                    </a:p>
                  </a:txBody>
                  <a:tcPr marL="68578" marR="68578" marT="34326" marB="34326"/>
                </a:tc>
                <a:extLst>
                  <a:ext uri="{0D108BD9-81ED-4DB2-BD59-A6C34878D82A}">
                    <a16:rowId xmlns:a16="http://schemas.microsoft.com/office/drawing/2014/main" val="10002"/>
                  </a:ext>
                </a:extLst>
              </a:tr>
              <a:tr h="373459">
                <a:tc>
                  <a:txBody>
                    <a:bodyPr/>
                    <a:lstStyle/>
                    <a:p>
                      <a:r>
                        <a:rPr lang="en-US" sz="2000" b="1" dirty="0"/>
                        <a:t>Dosing</a:t>
                      </a:r>
                    </a:p>
                  </a:txBody>
                  <a:tcPr marL="68578" marR="68578" marT="34326" marB="34326"/>
                </a:tc>
                <a:tc>
                  <a:txBody>
                    <a:bodyPr/>
                    <a:lstStyle/>
                    <a:p>
                      <a:r>
                        <a:rPr lang="en-US" sz="2000" dirty="0"/>
                        <a:t>100 mg three times daily</a:t>
                      </a:r>
                    </a:p>
                  </a:txBody>
                  <a:tcPr marL="68578" marR="68578" marT="34326" marB="34326"/>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A3C7CDD9-13EF-4925-2D85-4614656BF167}"/>
              </a:ext>
            </a:extLst>
          </p:cNvPr>
          <p:cNvSpPr txBox="1"/>
          <p:nvPr/>
        </p:nvSpPr>
        <p:spPr>
          <a:xfrm>
            <a:off x="8369681" y="6607356"/>
            <a:ext cx="1222954" cy="246221"/>
          </a:xfrm>
          <a:prstGeom prst="rect">
            <a:avLst/>
          </a:prstGeom>
          <a:noFill/>
        </p:spPr>
        <p:txBody>
          <a:bodyPr wrap="square" lIns="91440" tIns="45720" rIns="91440" bIns="45720" rtlCol="0" anchor="t">
            <a:spAutoFit/>
          </a:bodyPr>
          <a:lstStyle/>
          <a:p>
            <a:r>
              <a:rPr lang="en-US" sz="1000" dirty="0">
                <a:latin typeface="Calibri"/>
                <a:ea typeface="ＭＳ Ｐゴシック"/>
                <a:cs typeface="Calibri"/>
              </a:rPr>
              <a:t>Image 9-10 </a:t>
            </a:r>
            <a:endParaRPr lang="en-US" dirty="0">
              <a:cs typeface="Calibri" panose="020F0502020204030204" pitchFamily="34" charset="0"/>
            </a:endParaRPr>
          </a:p>
        </p:txBody>
      </p:sp>
      <p:pic>
        <p:nvPicPr>
          <p:cNvPr id="2054" name="Picture 6" descr="CoQ10 150 mg">
            <a:extLst>
              <a:ext uri="{FF2B5EF4-FFF2-40B4-BE49-F238E27FC236}">
                <a16:creationId xmlns:a16="http://schemas.microsoft.com/office/drawing/2014/main" id="{4B967C3D-E44C-B9B4-ACC3-4CA3CF77C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83" y="2847062"/>
            <a:ext cx="2815246" cy="37067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enzyme Q10 100 mg Prevents Migraines | Webber Naturals">
            <a:extLst>
              <a:ext uri="{FF2B5EF4-FFF2-40B4-BE49-F238E27FC236}">
                <a16:creationId xmlns:a16="http://schemas.microsoft.com/office/drawing/2014/main" id="{1EBCB2B0-26F6-A11A-F6F1-CCF35F310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920" y="3587752"/>
            <a:ext cx="1161022" cy="2237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D92E272-6CB3-2FF2-8860-CE00270EFFBE}"/>
              </a:ext>
            </a:extLst>
          </p:cNvPr>
          <p:cNvSpPr>
            <a:spLocks noGrp="1"/>
          </p:cNvSpPr>
          <p:nvPr>
            <p:ph type="title"/>
          </p:nvPr>
        </p:nvSpPr>
        <p:spPr>
          <a:xfrm>
            <a:off x="781050" y="782638"/>
            <a:ext cx="7056438" cy="857250"/>
          </a:xfrm>
        </p:spPr>
        <p:txBody>
          <a:bodyPr/>
          <a:lstStyle/>
          <a:p>
            <a:r>
              <a:rPr lang="en-US" altLang="en-US">
                <a:ea typeface="ＭＳ Ｐゴシック" panose="020B0600070205080204" pitchFamily="34" charset="-128"/>
              </a:rPr>
              <a:t>Butterbur</a:t>
            </a:r>
          </a:p>
        </p:txBody>
      </p:sp>
      <p:graphicFrame>
        <p:nvGraphicFramePr>
          <p:cNvPr id="7" name="Content Placeholder 3">
            <a:extLst>
              <a:ext uri="{FF2B5EF4-FFF2-40B4-BE49-F238E27FC236}">
                <a16:creationId xmlns:a16="http://schemas.microsoft.com/office/drawing/2014/main" id="{5820941A-E797-409F-0350-11B6236F37C5}"/>
              </a:ext>
            </a:extLst>
          </p:cNvPr>
          <p:cNvGraphicFramePr>
            <a:graphicFrameLocks/>
          </p:cNvGraphicFramePr>
          <p:nvPr/>
        </p:nvGraphicFramePr>
        <p:xfrm>
          <a:off x="879475" y="1639888"/>
          <a:ext cx="7710488" cy="1323975"/>
        </p:xfrm>
        <a:graphic>
          <a:graphicData uri="http://schemas.openxmlformats.org/drawingml/2006/table">
            <a:tbl>
              <a:tblPr firstRow="1" bandRow="1">
                <a:tableStyleId>{16D9F66E-5EB9-4882-86FB-DCBF35E3C3E4}</a:tableStyleId>
              </a:tblPr>
              <a:tblGrid>
                <a:gridCol w="3307932">
                  <a:extLst>
                    <a:ext uri="{9D8B030D-6E8A-4147-A177-3AD203B41FA5}">
                      <a16:colId xmlns:a16="http://schemas.microsoft.com/office/drawing/2014/main" val="20000"/>
                    </a:ext>
                  </a:extLst>
                </a:gridCol>
                <a:gridCol w="4402556">
                  <a:extLst>
                    <a:ext uri="{9D8B030D-6E8A-4147-A177-3AD203B41FA5}">
                      <a16:colId xmlns:a16="http://schemas.microsoft.com/office/drawing/2014/main" val="20001"/>
                    </a:ext>
                  </a:extLst>
                </a:gridCol>
              </a:tblGrid>
              <a:tr h="441325">
                <a:tc>
                  <a:txBody>
                    <a:bodyPr/>
                    <a:lstStyle/>
                    <a:p>
                      <a:r>
                        <a:rPr lang="en-US" sz="2000" b="1" dirty="0"/>
                        <a:t>Side effects</a:t>
                      </a:r>
                    </a:p>
                  </a:txBody>
                  <a:tcPr marL="68571" marR="68571" marT="34247" marB="34247"/>
                </a:tc>
                <a:tc>
                  <a:txBody>
                    <a:bodyPr/>
                    <a:lstStyle/>
                    <a:p>
                      <a:r>
                        <a:rPr lang="en-US" sz="2000" b="0" dirty="0"/>
                        <a:t>Stomach upset</a:t>
                      </a:r>
                      <a:r>
                        <a:rPr lang="en-US" sz="2000" b="0" baseline="0" dirty="0"/>
                        <a:t> (burping)</a:t>
                      </a:r>
                      <a:endParaRPr lang="en-US" sz="2000" b="0" dirty="0"/>
                    </a:p>
                  </a:txBody>
                  <a:tcPr marL="68571" marR="68571" marT="34247" marB="34247"/>
                </a:tc>
                <a:extLst>
                  <a:ext uri="{0D108BD9-81ED-4DB2-BD59-A6C34878D82A}">
                    <a16:rowId xmlns:a16="http://schemas.microsoft.com/office/drawing/2014/main" val="10000"/>
                  </a:ext>
                </a:extLst>
              </a:tr>
              <a:tr h="441325">
                <a:tc>
                  <a:txBody>
                    <a:bodyPr/>
                    <a:lstStyle/>
                    <a:p>
                      <a:r>
                        <a:rPr lang="en-US" sz="2000" b="1" dirty="0"/>
                        <a:t>When to avoid</a:t>
                      </a:r>
                    </a:p>
                  </a:txBody>
                  <a:tcPr marL="68571" marR="68571" marT="34247" marB="34247"/>
                </a:tc>
                <a:tc>
                  <a:txBody>
                    <a:bodyPr/>
                    <a:lstStyle/>
                    <a:p>
                      <a:r>
                        <a:rPr lang="en-US" sz="2000" dirty="0"/>
                        <a:t>No contraindications</a:t>
                      </a:r>
                    </a:p>
                  </a:txBody>
                  <a:tcPr marL="68571" marR="68571" marT="34247" marB="34247"/>
                </a:tc>
                <a:extLst>
                  <a:ext uri="{0D108BD9-81ED-4DB2-BD59-A6C34878D82A}">
                    <a16:rowId xmlns:a16="http://schemas.microsoft.com/office/drawing/2014/main" val="10001"/>
                  </a:ext>
                </a:extLst>
              </a:tr>
              <a:tr h="441325">
                <a:tc>
                  <a:txBody>
                    <a:bodyPr/>
                    <a:lstStyle/>
                    <a:p>
                      <a:r>
                        <a:rPr lang="en-US" sz="2000" b="1" dirty="0"/>
                        <a:t>Dosing</a:t>
                      </a:r>
                    </a:p>
                  </a:txBody>
                  <a:tcPr marL="68571" marR="68571" marT="34247" marB="34247"/>
                </a:tc>
                <a:tc>
                  <a:txBody>
                    <a:bodyPr/>
                    <a:lstStyle/>
                    <a:p>
                      <a:r>
                        <a:rPr lang="en-US" sz="2000" dirty="0"/>
                        <a:t>75 mg twice daily</a:t>
                      </a:r>
                    </a:p>
                  </a:txBody>
                  <a:tcPr marL="68571" marR="68571" marT="34247" marB="34247"/>
                </a:tc>
                <a:extLst>
                  <a:ext uri="{0D108BD9-81ED-4DB2-BD59-A6C34878D82A}">
                    <a16:rowId xmlns:a16="http://schemas.microsoft.com/office/drawing/2014/main" val="10002"/>
                  </a:ext>
                </a:extLst>
              </a:tr>
            </a:tbl>
          </a:graphicData>
        </a:graphic>
      </p:graphicFrame>
      <p:pic>
        <p:nvPicPr>
          <p:cNvPr id="3074" name="Picture 2" descr="NOW Supplements Butterbur Extract 75mg Capsules, 60 Count : Amazon.ca:  Health &amp; Personal Care">
            <a:extLst>
              <a:ext uri="{FF2B5EF4-FFF2-40B4-BE49-F238E27FC236}">
                <a16:creationId xmlns:a16="http://schemas.microsoft.com/office/drawing/2014/main" id="{6D1EABB1-8ECD-9D72-8E97-9D50983D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155" y="3429000"/>
            <a:ext cx="1458072" cy="29880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1FD8DB-1D7A-AF51-F0F1-38E2C979818C}"/>
              </a:ext>
            </a:extLst>
          </p:cNvPr>
          <p:cNvSpPr txBox="1"/>
          <p:nvPr/>
        </p:nvSpPr>
        <p:spPr>
          <a:xfrm>
            <a:off x="8433733" y="6609704"/>
            <a:ext cx="665567" cy="246221"/>
          </a:xfrm>
          <a:prstGeom prst="rect">
            <a:avLst/>
          </a:prstGeom>
          <a:noFill/>
        </p:spPr>
        <p:txBody>
          <a:bodyPr wrap="none" lIns="91440" tIns="45720" rIns="91440" bIns="45720" rtlCol="0" anchor="t">
            <a:spAutoFit/>
          </a:bodyPr>
          <a:lstStyle/>
          <a:p>
            <a:r>
              <a:rPr lang="en-US" sz="1000" dirty="0">
                <a:latin typeface="Calibri"/>
                <a:ea typeface="ＭＳ Ｐゴシック"/>
                <a:cs typeface="Calibri"/>
              </a:rPr>
              <a:t>Image 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FAAA302-A3EC-3298-DC68-4283EEBAA1C2}"/>
              </a:ext>
            </a:extLst>
          </p:cNvPr>
          <p:cNvSpPr>
            <a:spLocks noGrp="1"/>
          </p:cNvSpPr>
          <p:nvPr>
            <p:ph type="title"/>
          </p:nvPr>
        </p:nvSpPr>
        <p:spPr/>
        <p:txBody>
          <a:bodyPr/>
          <a:lstStyle/>
          <a:p>
            <a:r>
              <a:rPr lang="en-US" altLang="en-US" dirty="0">
                <a:ea typeface="ＭＳ Ｐゴシック" panose="020B0600070205080204" pitchFamily="34" charset="-128"/>
              </a:rPr>
              <a:t>Reflection Questions</a:t>
            </a:r>
          </a:p>
        </p:txBody>
      </p:sp>
      <p:sp>
        <p:nvSpPr>
          <p:cNvPr id="13314" name="Content Placeholder 2">
            <a:extLst>
              <a:ext uri="{FF2B5EF4-FFF2-40B4-BE49-F238E27FC236}">
                <a16:creationId xmlns:a16="http://schemas.microsoft.com/office/drawing/2014/main" id="{8DE3C290-CADE-26A4-B7BD-D6D89E139845}"/>
              </a:ext>
            </a:extLst>
          </p:cNvPr>
          <p:cNvSpPr>
            <a:spLocks noGrp="1"/>
          </p:cNvSpPr>
          <p:nvPr>
            <p:ph idx="1"/>
          </p:nvPr>
        </p:nvSpPr>
        <p:spPr>
          <a:xfrm>
            <a:off x="457200" y="1417638"/>
            <a:ext cx="8229600" cy="4525962"/>
          </a:xfrm>
        </p:spPr>
        <p:txBody>
          <a:bodyPr/>
          <a:lstStyle/>
          <a:p>
            <a:r>
              <a:rPr lang="en-US" altLang="en-US" dirty="0">
                <a:latin typeface="Calibri Light" panose="020F0302020204030204" pitchFamily="34" charset="0"/>
                <a:ea typeface="ＭＳ Ｐゴシック" panose="020B0600070205080204" pitchFamily="34" charset="-128"/>
              </a:rPr>
              <a:t>How has your outlook on your migraine treatment changed over the past 3 months? </a:t>
            </a:r>
          </a:p>
          <a:p>
            <a:r>
              <a:rPr lang="en-US" altLang="en-US" dirty="0">
                <a:latin typeface="Calibri Light" panose="020F0302020204030204" pitchFamily="34" charset="0"/>
                <a:ea typeface="ＭＳ Ｐゴシック" panose="020B0600070205080204" pitchFamily="34" charset="-128"/>
              </a:rPr>
              <a:t>What are some goals that you have set for yourself, and have they changed since we first met? </a:t>
            </a:r>
          </a:p>
          <a:p>
            <a:r>
              <a:rPr lang="en-US" altLang="en-US" dirty="0">
                <a:latin typeface="Calibri Light" panose="020F0302020204030204" pitchFamily="34" charset="0"/>
                <a:ea typeface="ＭＳ Ｐゴシック" panose="020B0600070205080204" pitchFamily="34" charset="-128"/>
              </a:rPr>
              <a:t>Have you noticed any trends, patterns, or triggers that you were previously unaware of?</a:t>
            </a:r>
          </a:p>
          <a:p>
            <a:pPr marL="0" indent="0">
              <a:buNone/>
            </a:pPr>
            <a:endParaRPr lang="en-US" altLang="en-US" dirty="0">
              <a:latin typeface="Calibri Light" panose="020F0302020204030204" pitchFamily="34" charset="0"/>
              <a:ea typeface="ＭＳ Ｐゴシック" panose="020B0600070205080204" pitchFamily="34" charset="-128"/>
            </a:endParaRPr>
          </a:p>
          <a:p>
            <a:endParaRPr lang="en-US" altLang="en-US" dirty="0">
              <a:latin typeface="Calibri Light" panose="020F0302020204030204" pitchFamily="34" charset="0"/>
              <a:ea typeface="ＭＳ Ｐゴシック" panose="020B0600070205080204" pitchFamily="34" charset="-128"/>
            </a:endParaRPr>
          </a:p>
          <a:p>
            <a:endParaRPr lang="en-US" altLang="en-US" sz="1800" dirty="0">
              <a:latin typeface="Calibri Light" panose="020F0302020204030204" pitchFamily="34" charset="0"/>
              <a:ea typeface="ＭＳ Ｐゴシック" panose="020B0600070205080204" pitchFamily="34" charset="-128"/>
            </a:endParaRPr>
          </a:p>
          <a:p>
            <a:endParaRPr lang="en-US" altLang="en-US" dirty="0">
              <a:latin typeface="Calibri Light" panose="020F0302020204030204" pitchFamily="34" charset="0"/>
              <a:ea typeface="ＭＳ Ｐゴシック" panose="020B0600070205080204" pitchFamily="34" charset="-128"/>
            </a:endParaRPr>
          </a:p>
        </p:txBody>
      </p:sp>
      <p:pic>
        <p:nvPicPr>
          <p:cNvPr id="13315" name="Graphic 4" descr="Brain in head with solid fill">
            <a:extLst>
              <a:ext uri="{FF2B5EF4-FFF2-40B4-BE49-F238E27FC236}">
                <a16:creationId xmlns:a16="http://schemas.microsoft.com/office/drawing/2014/main" id="{C94DFA6D-815F-A7C4-86E5-619FC49A3B7B}"/>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7266178" y="315558"/>
            <a:ext cx="773421" cy="77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FFE07FB-71BE-6750-6E86-F26C04B6F449}"/>
              </a:ext>
            </a:extLst>
          </p:cNvPr>
          <p:cNvSpPr>
            <a:spLocks noGrp="1"/>
          </p:cNvSpPr>
          <p:nvPr>
            <p:ph type="title"/>
          </p:nvPr>
        </p:nvSpPr>
        <p:spPr/>
        <p:txBody>
          <a:bodyPr/>
          <a:lstStyle/>
          <a:p>
            <a:r>
              <a:rPr lang="en-US" altLang="en-US">
                <a:ea typeface="ＭＳ Ｐゴシック" panose="020B0600070205080204" pitchFamily="34" charset="-128"/>
              </a:rPr>
              <a:t>Take Home Messages</a:t>
            </a:r>
          </a:p>
        </p:txBody>
      </p:sp>
      <p:sp>
        <p:nvSpPr>
          <p:cNvPr id="17410" name="Content Placeholder 2">
            <a:extLst>
              <a:ext uri="{FF2B5EF4-FFF2-40B4-BE49-F238E27FC236}">
                <a16:creationId xmlns:a16="http://schemas.microsoft.com/office/drawing/2014/main" id="{D97E94F5-E27D-AE6C-73F0-80C319D28FCD}"/>
              </a:ext>
            </a:extLst>
          </p:cNvPr>
          <p:cNvSpPr>
            <a:spLocks noGrp="1"/>
          </p:cNvSpPr>
          <p:nvPr>
            <p:ph idx="1"/>
          </p:nvPr>
        </p:nvSpPr>
        <p:spPr/>
        <p:txBody>
          <a:bodyPr/>
          <a:lstStyle/>
          <a:p>
            <a:r>
              <a:rPr lang="en-US" altLang="en-US">
                <a:latin typeface="Calibri Light" panose="020F0302020204030204" pitchFamily="34" charset="0"/>
                <a:ea typeface="ＭＳ Ｐゴシック" panose="020B0600070205080204" pitchFamily="34" charset="-128"/>
              </a:rPr>
              <a:t>Keep using Headache Diary to track changes, headache occurrence, intensity, use of abortive medications, patterns or triggers</a:t>
            </a:r>
          </a:p>
          <a:p>
            <a:r>
              <a:rPr lang="en-US" altLang="en-US">
                <a:latin typeface="Calibri Light" panose="020F0302020204030204" pitchFamily="34" charset="0"/>
                <a:ea typeface="ＭＳ Ｐゴシック" panose="020B0600070205080204" pitchFamily="34" charset="-128"/>
              </a:rPr>
              <a:t>Use non-pharmacological methods (good sleep hygiene, lessen stress load, regular exercise) </a:t>
            </a:r>
          </a:p>
          <a:p>
            <a:r>
              <a:rPr lang="en-US" altLang="en-US">
                <a:latin typeface="Calibri Light" panose="020F0302020204030204" pitchFamily="34" charset="0"/>
                <a:ea typeface="ＭＳ Ｐゴシック" panose="020B0600070205080204" pitchFamily="34" charset="-128"/>
              </a:rPr>
              <a:t>Have someone to talk to/support system </a:t>
            </a:r>
          </a:p>
          <a:p>
            <a:r>
              <a:rPr lang="en-US" altLang="en-US">
                <a:latin typeface="Calibri Light" panose="020F0302020204030204" pitchFamily="34" charset="0"/>
                <a:ea typeface="ＭＳ Ｐゴシック" panose="020B0600070205080204" pitchFamily="34" charset="-128"/>
              </a:rPr>
              <a:t>Finding the right medication takes time</a:t>
            </a:r>
          </a:p>
        </p:txBody>
      </p:sp>
      <p:pic>
        <p:nvPicPr>
          <p:cNvPr id="17411" name="Graphic 2" descr="Renovation (House With Sparkles) with solid fill">
            <a:extLst>
              <a:ext uri="{FF2B5EF4-FFF2-40B4-BE49-F238E27FC236}">
                <a16:creationId xmlns:a16="http://schemas.microsoft.com/office/drawing/2014/main" id="{0C6BBCDA-113E-4E82-23E4-18E33C66C0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7229137" y="358092"/>
            <a:ext cx="747489" cy="74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8E8D892-247E-564A-2B92-96BA02E12D60}"/>
              </a:ext>
            </a:extLst>
          </p:cNvPr>
          <p:cNvSpPr>
            <a:spLocks noGrp="1"/>
          </p:cNvSpPr>
          <p:nvPr>
            <p:ph type="title"/>
          </p:nvPr>
        </p:nvSpPr>
        <p:spPr/>
        <p:txBody>
          <a:bodyPr/>
          <a:lstStyle/>
          <a:p>
            <a:r>
              <a:rPr lang="en-US" altLang="en-US">
                <a:ea typeface="ＭＳ Ｐゴシック" panose="020B0600070205080204" pitchFamily="34" charset="-128"/>
              </a:rPr>
              <a:t>Patient Resources </a:t>
            </a:r>
          </a:p>
        </p:txBody>
      </p:sp>
      <p:sp>
        <p:nvSpPr>
          <p:cNvPr id="19458" name="Content Placeholder 2">
            <a:extLst>
              <a:ext uri="{FF2B5EF4-FFF2-40B4-BE49-F238E27FC236}">
                <a16:creationId xmlns:a16="http://schemas.microsoft.com/office/drawing/2014/main" id="{E5CBE822-9FE3-185F-39D9-F196F6207AB4}"/>
              </a:ext>
            </a:extLst>
          </p:cNvPr>
          <p:cNvSpPr>
            <a:spLocks noGrp="1"/>
          </p:cNvSpPr>
          <p:nvPr>
            <p:ph idx="1"/>
          </p:nvPr>
        </p:nvSpPr>
        <p:spPr/>
        <p:txBody>
          <a:bodyPr/>
          <a:lstStyle/>
          <a:p>
            <a:r>
              <a:rPr lang="en-CA" altLang="en-US">
                <a:latin typeface="Calibri Light" panose="020F0302020204030204" pitchFamily="34" charset="0"/>
                <a:ea typeface="ＭＳ Ｐゴシック" panose="020B0600070205080204" pitchFamily="34" charset="-128"/>
                <a:hlinkClick r:id="rId2"/>
              </a:rPr>
              <a:t>https://migrainecanada.org/</a:t>
            </a:r>
            <a:endParaRPr lang="en-CA" altLang="en-US">
              <a:latin typeface="Calibri Light" panose="020F0302020204030204" pitchFamily="34" charset="0"/>
              <a:ea typeface="ＭＳ Ｐゴシック" panose="020B0600070205080204" pitchFamily="34" charset="-128"/>
            </a:endParaRPr>
          </a:p>
          <a:p>
            <a:r>
              <a:rPr lang="en-CA" altLang="en-US">
                <a:latin typeface="Calibri Light" panose="020F0302020204030204" pitchFamily="34" charset="0"/>
                <a:ea typeface="ＭＳ Ｐゴシック" panose="020B0600070205080204" pitchFamily="34" charset="-128"/>
                <a:hlinkClick r:id="rId3"/>
              </a:rPr>
              <a:t>https://headachesociety.ca</a:t>
            </a:r>
            <a:endParaRPr lang="en-CA" altLang="en-US">
              <a:latin typeface="Calibri Light" panose="020F0302020204030204" pitchFamily="34" charset="0"/>
              <a:ea typeface="ＭＳ Ｐゴシック" panose="020B0600070205080204" pitchFamily="34" charset="-128"/>
            </a:endParaRPr>
          </a:p>
          <a:p>
            <a:r>
              <a:rPr lang="en-CA" altLang="en-US">
                <a:latin typeface="Calibri Light" panose="020F0302020204030204" pitchFamily="34" charset="0"/>
                <a:ea typeface="ＭＳ Ｐゴシック" panose="020B0600070205080204" pitchFamily="34" charset="-128"/>
                <a:hlinkClick r:id="rId4"/>
              </a:rPr>
              <a:t>http://app.migrainebuddy.com/</a:t>
            </a:r>
            <a:endParaRPr lang="en-CA" altLang="en-US">
              <a:latin typeface="Calibri Light" panose="020F0302020204030204" pitchFamily="34" charset="0"/>
              <a:ea typeface="ＭＳ Ｐゴシック" panose="020B0600070205080204" pitchFamily="34" charset="-128"/>
            </a:endParaRPr>
          </a:p>
          <a:p>
            <a:r>
              <a:rPr lang="en-CA" altLang="en-US">
                <a:latin typeface="Calibri Light" panose="020F0302020204030204" pitchFamily="34" charset="0"/>
                <a:ea typeface="ＭＳ Ｐゴシック" panose="020B0600070205080204" pitchFamily="34" charset="-128"/>
                <a:hlinkClick r:id="rId5"/>
              </a:rPr>
              <a:t>https://www.mychronicmigraine.ca/</a:t>
            </a:r>
            <a:endParaRPr lang="en-CA" altLang="en-US">
              <a:latin typeface="Calibri Light" panose="020F0302020204030204" pitchFamily="34" charset="0"/>
              <a:ea typeface="ＭＳ Ｐゴシック" panose="020B0600070205080204" pitchFamily="34" charset="-128"/>
            </a:endParaRPr>
          </a:p>
          <a:p>
            <a:endParaRPr lang="en-US" altLang="en-US">
              <a:latin typeface="Calibri Light" panose="020F0302020204030204" pitchFamily="34"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C751170-EEB5-4BD8-4723-163D8D720F29}"/>
              </a:ext>
            </a:extLst>
          </p:cNvPr>
          <p:cNvSpPr>
            <a:spLocks noGrp="1"/>
          </p:cNvSpPr>
          <p:nvPr>
            <p:ph type="title"/>
          </p:nvPr>
        </p:nvSpPr>
        <p:spPr/>
        <p:txBody>
          <a:bodyPr/>
          <a:lstStyle/>
          <a:p>
            <a:r>
              <a:rPr lang="en-US" altLang="en-US">
                <a:ea typeface="ＭＳ Ｐゴシック" panose="020B0600070205080204" pitchFamily="34" charset="-128"/>
              </a:rPr>
              <a:t>References</a:t>
            </a:r>
          </a:p>
        </p:txBody>
      </p:sp>
      <p:sp>
        <p:nvSpPr>
          <p:cNvPr id="21506" name="Content Placeholder 2">
            <a:extLst>
              <a:ext uri="{FF2B5EF4-FFF2-40B4-BE49-F238E27FC236}">
                <a16:creationId xmlns:a16="http://schemas.microsoft.com/office/drawing/2014/main" id="{7B2E72A3-944D-EEBD-B34E-CF8BE6FA86EC}"/>
              </a:ext>
            </a:extLst>
          </p:cNvPr>
          <p:cNvSpPr>
            <a:spLocks noGrp="1"/>
          </p:cNvSpPr>
          <p:nvPr>
            <p:ph idx="1"/>
          </p:nvPr>
        </p:nvSpPr>
        <p:spPr/>
        <p:txBody>
          <a:bodyPr/>
          <a:lstStyle/>
          <a:p>
            <a:r>
              <a:rPr lang="en-US" altLang="en-US" sz="1600">
                <a:latin typeface="Calibri Light" panose="020F0302020204030204" pitchFamily="34" charset="0"/>
                <a:ea typeface="ＭＳ Ｐゴシック" panose="020B0600070205080204" pitchFamily="34" charset="-128"/>
              </a:rPr>
              <a:t>Becker WJ, Findlay T, Moga C, Scott NA, Harstall C, Taenzer P. Guideline for primary care management of headache in adults. Canadian family physician. 2015 Aug 1;61(8):670-9.</a:t>
            </a:r>
          </a:p>
          <a:p>
            <a:r>
              <a:rPr lang="en-US" altLang="en-US" sz="1600">
                <a:latin typeface="Calibri Light" panose="020F0302020204030204" pitchFamily="34" charset="0"/>
                <a:ea typeface="ＭＳ Ｐゴシック" panose="020B0600070205080204" pitchFamily="34" charset="-128"/>
              </a:rPr>
              <a:t>DiPiro JT, Talbert RL, Yee GC, Matzke GR, Wells BG, Posey LM, editors. Pharmacotherapy: a pathophysiologic approach. New York: McGraw-Hill Education; 2014 Mar 22.</a:t>
            </a:r>
          </a:p>
          <a:p>
            <a:r>
              <a:rPr lang="en-US" altLang="en-US" sz="1600">
                <a:latin typeface="Calibri Light" panose="020F0302020204030204" pitchFamily="34" charset="0"/>
                <a:ea typeface="ＭＳ Ｐゴシック" panose="020B0600070205080204" pitchFamily="34" charset="-128"/>
              </a:rPr>
              <a:t>Pringsheim T, Davenport WJ, Mackie G, Worthington I, Aubé M, Christie SN, Gladstone J, Becker W. Canadian headache society guideline for migraine prophylaxis. Canadian Journal of Neurological Sciences. 2012; 39: Suppl. 2 – S1-S2.</a:t>
            </a:r>
          </a:p>
          <a:p>
            <a:r>
              <a:rPr lang="en-US" altLang="en-US" sz="1600">
                <a:latin typeface="Calibri Light" panose="020F0302020204030204" pitchFamily="34" charset="0"/>
                <a:ea typeface="ＭＳ Ｐゴシック" panose="020B0600070205080204" pitchFamily="34" charset="-128"/>
              </a:rPr>
              <a:t>RxFiles. Migraines. October 2018. </a:t>
            </a:r>
          </a:p>
          <a:p>
            <a:r>
              <a:rPr lang="en-US" altLang="en-US" sz="1600">
                <a:latin typeface="Calibri Light" panose="020F0302020204030204" pitchFamily="34" charset="0"/>
                <a:ea typeface="ＭＳ Ｐゴシック" panose="020B0600070205080204" pitchFamily="34" charset="-128"/>
              </a:rPr>
              <a:t>Toward Optimized Practice (TOP) Headache Working Group. 2016 September. Primary care management of headache in adults: clinical practice guideline: 2nd edition. Edmonton AB: Toward Optimized Practice. [cited May 2 2019] Available from: http://www.topalbertadoctors.org/cpgs/10065. </a:t>
            </a:r>
          </a:p>
          <a:p>
            <a:endParaRPr lang="en-US" altLang="en-US" sz="1600">
              <a:latin typeface="Calibri Light" panose="020F0302020204030204" pitchFamily="34" charset="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E772-C5E8-BAB1-41D6-D1060000D77A}"/>
              </a:ext>
            </a:extLst>
          </p:cNvPr>
          <p:cNvSpPr>
            <a:spLocks noGrp="1"/>
          </p:cNvSpPr>
          <p:nvPr>
            <p:ph type="title"/>
          </p:nvPr>
        </p:nvSpPr>
        <p:spPr>
          <a:xfrm>
            <a:off x="505848" y="185647"/>
            <a:ext cx="7886700" cy="1325563"/>
          </a:xfrm>
        </p:spPr>
        <p:txBody>
          <a:bodyPr>
            <a:normAutofit/>
          </a:bodyPr>
          <a:lstStyle/>
          <a:p>
            <a:pPr algn="ctr"/>
            <a:r>
              <a:rPr lang="en-US" sz="4400" b="1" dirty="0"/>
              <a:t>Image References</a:t>
            </a:r>
            <a:endParaRPr lang="en-US" sz="4400"/>
          </a:p>
        </p:txBody>
      </p:sp>
      <p:graphicFrame>
        <p:nvGraphicFramePr>
          <p:cNvPr id="4" name="Table 4">
            <a:extLst>
              <a:ext uri="{FF2B5EF4-FFF2-40B4-BE49-F238E27FC236}">
                <a16:creationId xmlns:a16="http://schemas.microsoft.com/office/drawing/2014/main" id="{9D03AB6F-0148-7BCA-D470-F9D9350F0404}"/>
              </a:ext>
            </a:extLst>
          </p:cNvPr>
          <p:cNvGraphicFramePr>
            <a:graphicFrameLocks noGrp="1"/>
          </p:cNvGraphicFramePr>
          <p:nvPr>
            <p:ph idx="1"/>
            <p:extLst>
              <p:ext uri="{D42A27DB-BD31-4B8C-83A1-F6EECF244321}">
                <p14:modId xmlns:p14="http://schemas.microsoft.com/office/powerpoint/2010/main" val="4086364163"/>
              </p:ext>
            </p:extLst>
          </p:nvPr>
        </p:nvGraphicFramePr>
        <p:xfrm>
          <a:off x="600312" y="1625759"/>
          <a:ext cx="7886700" cy="3967438"/>
        </p:xfrm>
        <a:graphic>
          <a:graphicData uri="http://schemas.openxmlformats.org/drawingml/2006/table">
            <a:tbl>
              <a:tblPr firstRow="1" bandRow="1">
                <a:tableStyleId>{5C22544A-7EE6-4342-B048-85BDC9FD1C3A}</a:tableStyleId>
              </a:tblPr>
              <a:tblGrid>
                <a:gridCol w="7335297">
                  <a:extLst>
                    <a:ext uri="{9D8B030D-6E8A-4147-A177-3AD203B41FA5}">
                      <a16:colId xmlns:a16="http://schemas.microsoft.com/office/drawing/2014/main" val="3337319488"/>
                    </a:ext>
                  </a:extLst>
                </a:gridCol>
                <a:gridCol w="551403">
                  <a:extLst>
                    <a:ext uri="{9D8B030D-6E8A-4147-A177-3AD203B41FA5}">
                      <a16:colId xmlns:a16="http://schemas.microsoft.com/office/drawing/2014/main" val="1006069697"/>
                    </a:ext>
                  </a:extLst>
                </a:gridCol>
              </a:tblGrid>
              <a:tr h="396743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Calibri Light"/>
                        </a:rPr>
                        <a:t>Image 1: </a:t>
                      </a:r>
                      <a:r>
                        <a:rPr lang="en-US" sz="1800" b="0" i="0" u="sng" strike="noStrike" kern="1200" dirty="0">
                          <a:solidFill>
                            <a:schemeClr val="lt1"/>
                          </a:solidFill>
                          <a:effectLst/>
                          <a:latin typeface="Calibri Light"/>
                          <a:ea typeface="+mn-ea"/>
                          <a:cs typeface="+mn-cs"/>
                          <a:hlinkClick r:id="rId2"/>
                        </a:rPr>
                        <a:t>Vyepti</a:t>
                      </a:r>
                      <a:r>
                        <a:rPr lang="en-US" sz="1800" b="0" i="0" u="none" strike="noStrike" kern="1200" dirty="0">
                          <a:solidFill>
                            <a:schemeClr val="tx1"/>
                          </a:solidFill>
                          <a:effectLst/>
                          <a:latin typeface="Calibri Light"/>
                          <a:ea typeface="+mn-ea"/>
                          <a:cs typeface="+mn-cs"/>
                        </a:rPr>
                        <a:t>, 2023</a:t>
                      </a:r>
                      <a:endParaRPr lang="en-US" sz="1800" b="0">
                        <a:solidFill>
                          <a:schemeClr val="tx1"/>
                        </a:solidFill>
                        <a:latin typeface="Calibri Ligh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Calibri Light"/>
                        </a:rPr>
                        <a:t>Image 2: </a:t>
                      </a:r>
                      <a:r>
                        <a:rPr lang="en-US" sz="1800" b="0" i="0" u="sng" strike="noStrike" dirty="0">
                          <a:solidFill>
                            <a:srgbClr val="0000FF"/>
                          </a:solidFill>
                          <a:effectLst/>
                          <a:latin typeface="Calibri Light"/>
                          <a:hlinkClick r:id="rId3">
                            <a:extLst>
                              <a:ext uri="{A12FA001-AC4F-418D-AE19-62706E023703}">
                                <ahyp:hlinkClr xmlns:ahyp="http://schemas.microsoft.com/office/drawing/2018/hyperlinkcolor" val="tx"/>
                              </a:ext>
                            </a:extLst>
                          </a:hlinkClick>
                        </a:rPr>
                        <a:t>Ubrelvy</a:t>
                      </a:r>
                      <a:r>
                        <a:rPr lang="en-US" sz="1800" b="0" i="0" u="none" strike="noStrike" dirty="0">
                          <a:solidFill>
                            <a:srgbClr val="000000"/>
                          </a:solidFill>
                          <a:effectLst/>
                          <a:latin typeface="Calibri Light"/>
                        </a:rPr>
                        <a:t>, 2023</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Light"/>
                        </a:rPr>
                        <a:t>Image 3: </a:t>
                      </a:r>
                      <a:r>
                        <a:rPr lang="en-US" sz="1800" b="0" i="0" u="none" strike="noStrike" dirty="0">
                          <a:solidFill>
                            <a:srgbClr val="000000"/>
                          </a:solidFill>
                          <a:effectLst/>
                          <a:latin typeface="Calibri Light"/>
                          <a:hlinkClick r:id="rId4"/>
                        </a:rPr>
                        <a:t>EveryDayHealth</a:t>
                      </a:r>
                      <a:r>
                        <a:rPr lang="en-US" sz="1800" b="0" i="0" u="none" strike="noStrike" dirty="0">
                          <a:solidFill>
                            <a:srgbClr val="000000"/>
                          </a:solidFill>
                          <a:effectLst/>
                          <a:latin typeface="Calibri Light"/>
                        </a:rPr>
                        <a:t>, 2023</a:t>
                      </a:r>
                    </a:p>
                    <a:p>
                      <a:pPr marL="285750" marR="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0" i="0" u="none" strike="noStrike" dirty="0">
                          <a:solidFill>
                            <a:srgbClr val="000000"/>
                          </a:solidFill>
                          <a:effectLst/>
                          <a:latin typeface="Calibri Light"/>
                        </a:rPr>
                        <a:t>Image 4: </a:t>
                      </a:r>
                      <a:r>
                        <a:rPr lang="en-US" sz="1800" b="0" i="0" u="sng" strike="noStrike" dirty="0">
                          <a:solidFill>
                            <a:srgbClr val="0000FF"/>
                          </a:solidFill>
                          <a:effectLst/>
                          <a:latin typeface="Calibri Light"/>
                          <a:hlinkClick r:id="rId5"/>
                        </a:rPr>
                        <a:t>Image 4 </a:t>
                      </a:r>
                      <a:r>
                        <a:rPr lang="en-US" sz="1800" b="0" i="0" u="sng" strike="noStrike" dirty="0">
                          <a:solidFill>
                            <a:srgbClr val="0000FF"/>
                          </a:solidFill>
                          <a:effectLst/>
                          <a:latin typeface="Calibri Light"/>
                        </a:rPr>
                        <a:t> </a:t>
                      </a:r>
                      <a:r>
                        <a:rPr lang="en-US" sz="1800" b="0" i="0" u="none" strike="noStrike" dirty="0">
                          <a:solidFill>
                            <a:srgbClr val="000000"/>
                          </a:solidFill>
                          <a:effectLst/>
                          <a:latin typeface="Calibri Light"/>
                        </a:rPr>
                        <a:t>by Unknown Author is licensed under </a:t>
                      </a:r>
                      <a:r>
                        <a:rPr lang="en-US" sz="1800" b="0" i="0" u="sng" strike="noStrike" dirty="0">
                          <a:solidFill>
                            <a:srgbClr val="0000FF"/>
                          </a:solidFill>
                          <a:effectLst/>
                          <a:latin typeface="Calibri Light"/>
                          <a:hlinkClick r:id="rId6">
                            <a:extLst>
                              <a:ext uri="{A12FA001-AC4F-418D-AE19-62706E023703}">
                                <ahyp:hlinkClr xmlns:ahyp="http://schemas.microsoft.com/office/drawing/2018/hyperlinkcolor" val="tx"/>
                              </a:ext>
                            </a:extLst>
                          </a:hlinkClick>
                        </a:rPr>
                        <a:t>CC BY-SA</a:t>
                      </a:r>
                      <a:endParaRPr lang="en-US" sz="1800" b="0" i="0" u="sng" strike="noStrike">
                        <a:solidFill>
                          <a:srgbClr val="0000FF"/>
                        </a:solidFill>
                        <a:effectLst/>
                        <a:latin typeface="Calibri Ligh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chemeClr val="tx1"/>
                          </a:solidFill>
                          <a:effectLst/>
                          <a:latin typeface="Calibri Light"/>
                        </a:rPr>
                        <a:t>Image 5: </a:t>
                      </a:r>
                      <a:r>
                        <a:rPr lang="en-US" sz="1800" b="0" i="0" u="sng" strike="noStrike" dirty="0">
                          <a:solidFill>
                            <a:srgbClr val="0000FF"/>
                          </a:solidFill>
                          <a:effectLst/>
                          <a:latin typeface="Calibri Light"/>
                          <a:hlinkClick r:id="rId7">
                            <a:extLst>
                              <a:ext uri="{A12FA001-AC4F-418D-AE19-62706E023703}">
                                <ahyp:hlinkClr xmlns:ahyp="http://schemas.microsoft.com/office/drawing/2018/hyperlinkcolor" val="tx"/>
                              </a:ext>
                            </a:extLst>
                          </a:hlinkClick>
                        </a:rPr>
                        <a:t>Walmart</a:t>
                      </a:r>
                      <a:r>
                        <a:rPr lang="en-US" sz="1800" b="0" i="0" u="none" strike="noStrike" dirty="0">
                          <a:solidFill>
                            <a:srgbClr val="000000"/>
                          </a:solidFill>
                          <a:effectLst/>
                          <a:latin typeface="Calibri Light"/>
                        </a:rPr>
                        <a:t>, 2023</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Light"/>
                        </a:rPr>
                        <a:t>Image 6: </a:t>
                      </a:r>
                      <a:r>
                        <a:rPr lang="en-US" sz="1800" b="0" i="0" u="sng" strike="noStrike" dirty="0">
                          <a:solidFill>
                            <a:srgbClr val="0000FF"/>
                          </a:solidFill>
                          <a:effectLst/>
                          <a:latin typeface="Calibri Light"/>
                          <a:hlinkClick r:id="rId8">
                            <a:extLst>
                              <a:ext uri="{A12FA001-AC4F-418D-AE19-62706E023703}">
                                <ahyp:hlinkClr xmlns:ahyp="http://schemas.microsoft.com/office/drawing/2018/hyperlinkcolor" val="tx"/>
                              </a:ext>
                            </a:extLst>
                          </a:hlinkClick>
                        </a:rPr>
                        <a:t>EVitamins</a:t>
                      </a:r>
                      <a:r>
                        <a:rPr lang="en-US" sz="1800" b="0" i="0" u="none" strike="noStrike" dirty="0">
                          <a:solidFill>
                            <a:srgbClr val="000000"/>
                          </a:solidFill>
                          <a:effectLst/>
                          <a:latin typeface="Calibri Light"/>
                        </a:rPr>
                        <a:t>, 2023</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Light"/>
                        </a:rPr>
                        <a:t>Image 7: </a:t>
                      </a:r>
                      <a:r>
                        <a:rPr lang="en-US" sz="1800" b="0" i="0" u="sng" strike="noStrike" dirty="0">
                          <a:solidFill>
                            <a:srgbClr val="0000FF"/>
                          </a:solidFill>
                          <a:effectLst/>
                          <a:latin typeface="Calibri Light"/>
                          <a:hlinkClick r:id="rId9">
                            <a:extLst>
                              <a:ext uri="{A12FA001-AC4F-418D-AE19-62706E023703}">
                                <ahyp:hlinkClr xmlns:ahyp="http://schemas.microsoft.com/office/drawing/2018/hyperlinkcolor" val="tx"/>
                              </a:ext>
                            </a:extLst>
                          </a:hlinkClick>
                        </a:rPr>
                        <a:t>Webber Naturals</a:t>
                      </a:r>
                      <a:r>
                        <a:rPr lang="en-US" sz="1800" b="0" i="0" u="none" strike="noStrike" dirty="0">
                          <a:solidFill>
                            <a:srgbClr val="000000"/>
                          </a:solidFill>
                          <a:effectLst/>
                          <a:latin typeface="Calibri Light"/>
                        </a:rPr>
                        <a:t>, 2023</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Light"/>
                        </a:rPr>
                        <a:t>Image 8: </a:t>
                      </a:r>
                      <a:r>
                        <a:rPr lang="en-US" sz="1800" b="0" i="0" u="sng" strike="noStrike" dirty="0">
                          <a:solidFill>
                            <a:srgbClr val="0000FF"/>
                          </a:solidFill>
                          <a:effectLst/>
                          <a:latin typeface="Calibri Light"/>
                          <a:hlinkClick r:id="rId10">
                            <a:extLst>
                              <a:ext uri="{A12FA001-AC4F-418D-AE19-62706E023703}">
                                <ahyp:hlinkClr xmlns:ahyp="http://schemas.microsoft.com/office/drawing/2018/hyperlinkcolor" val="tx"/>
                              </a:ext>
                            </a:extLst>
                          </a:hlinkClick>
                        </a:rPr>
                        <a:t>Natural Factors</a:t>
                      </a:r>
                      <a:r>
                        <a:rPr lang="en-US" sz="1800" b="0" i="0" u="none" strike="noStrike" dirty="0">
                          <a:solidFill>
                            <a:srgbClr val="000000"/>
                          </a:solidFill>
                          <a:effectLst/>
                          <a:latin typeface="Calibri Light"/>
                        </a:rPr>
                        <a:t>, 2023</a:t>
                      </a:r>
                      <a:r>
                        <a:rPr lang="en-US" sz="1800" b="0" i="0" dirty="0">
                          <a:solidFill>
                            <a:srgbClr val="000000"/>
                          </a:solidFill>
                          <a:effectLst/>
                          <a:latin typeface="Calibri Light"/>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000000"/>
                          </a:solidFill>
                          <a:effectLst/>
                          <a:latin typeface="Calibri Light"/>
                        </a:rPr>
                        <a:t>Image 9: </a:t>
                      </a:r>
                      <a:r>
                        <a:rPr lang="en-US" sz="1800" b="0" i="0" u="sng" strike="noStrike" dirty="0">
                          <a:solidFill>
                            <a:srgbClr val="0000FF"/>
                          </a:solidFill>
                          <a:effectLst/>
                          <a:latin typeface="Calibri Light"/>
                          <a:hlinkClick r:id="rId11">
                            <a:extLst>
                              <a:ext uri="{A12FA001-AC4F-418D-AE19-62706E023703}">
                                <ahyp:hlinkClr xmlns:ahyp="http://schemas.microsoft.com/office/drawing/2018/hyperlinkcolor" val="tx"/>
                              </a:ext>
                            </a:extLst>
                          </a:hlinkClick>
                        </a:rPr>
                        <a:t>Webber Naturals</a:t>
                      </a:r>
                      <a:r>
                        <a:rPr lang="en-US" sz="1800" b="0" i="0" u="none" strike="noStrike" dirty="0">
                          <a:solidFill>
                            <a:srgbClr val="000000"/>
                          </a:solidFill>
                          <a:effectLst/>
                          <a:latin typeface="Calibri Light"/>
                        </a:rPr>
                        <a:t>, 2023</a:t>
                      </a:r>
                      <a:endParaRPr lang="en-US" sz="1800" b="0" i="0" u="none">
                        <a:solidFill>
                          <a:srgbClr val="000000"/>
                        </a:solidFill>
                        <a:effectLst/>
                        <a:latin typeface="Calibri Ligh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000000"/>
                          </a:solidFill>
                          <a:effectLst/>
                          <a:latin typeface="Calibri Light"/>
                        </a:rPr>
                        <a:t>Image 10: </a:t>
                      </a:r>
                      <a:r>
                        <a:rPr lang="en-US" sz="1800" b="0" i="0" u="sng" strike="noStrike" dirty="0">
                          <a:solidFill>
                            <a:srgbClr val="0000FF"/>
                          </a:solidFill>
                          <a:effectLst/>
                          <a:latin typeface="Calibri Light"/>
                          <a:hlinkClick r:id="rId12">
                            <a:extLst>
                              <a:ext uri="{A12FA001-AC4F-418D-AE19-62706E023703}">
                                <ahyp:hlinkClr xmlns:ahyp="http://schemas.microsoft.com/office/drawing/2018/hyperlinkcolor" val="tx"/>
                              </a:ext>
                            </a:extLst>
                          </a:hlinkClick>
                        </a:rPr>
                        <a:t>BlackMores</a:t>
                      </a:r>
                      <a:r>
                        <a:rPr lang="en-US" sz="1800" b="0" i="0" u="none" strike="noStrike" dirty="0">
                          <a:solidFill>
                            <a:srgbClr val="000000"/>
                          </a:solidFill>
                          <a:effectLst/>
                          <a:latin typeface="Calibri Light"/>
                        </a:rPr>
                        <a:t>, 2018</a:t>
                      </a:r>
                      <a:endParaRPr lang="en-US" sz="1800" b="0" i="0" u="none">
                        <a:solidFill>
                          <a:srgbClr val="000000"/>
                        </a:solidFill>
                        <a:effectLst/>
                        <a:latin typeface="Calibri Ligh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000000"/>
                          </a:solidFill>
                          <a:effectLst/>
                          <a:latin typeface="Calibri Light"/>
                        </a:rPr>
                        <a:t>Image 11: </a:t>
                      </a:r>
                      <a:r>
                        <a:rPr lang="en-US" sz="1800" b="0" i="0" u="sng" strike="noStrike" dirty="0">
                          <a:solidFill>
                            <a:srgbClr val="0000FF"/>
                          </a:solidFill>
                          <a:effectLst/>
                          <a:latin typeface="Calibri Light"/>
                          <a:hlinkClick r:id="rId13">
                            <a:extLst>
                              <a:ext uri="{A12FA001-AC4F-418D-AE19-62706E023703}">
                                <ahyp:hlinkClr xmlns:ahyp="http://schemas.microsoft.com/office/drawing/2018/hyperlinkcolor" val="tx"/>
                              </a:ext>
                            </a:extLst>
                          </a:hlinkClick>
                        </a:rPr>
                        <a:t>Amazon</a:t>
                      </a:r>
                      <a:r>
                        <a:rPr lang="en-US" sz="1800" b="0" i="0" u="none" strike="noStrike" dirty="0">
                          <a:solidFill>
                            <a:srgbClr val="000000"/>
                          </a:solidFill>
                          <a:effectLst/>
                          <a:latin typeface="Calibri Light"/>
                        </a:rPr>
                        <a:t>, 2023</a:t>
                      </a:r>
                      <a:endParaRPr lang="en-US" sz="1800" b="0" i="0" u="none" dirty="0">
                        <a:solidFill>
                          <a:schemeClr val="tx1"/>
                        </a:solidFill>
                        <a:latin typeface="Calibri Ligh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sz="10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755565"/>
                  </a:ext>
                </a:extLst>
              </a:tr>
            </a:tbl>
          </a:graphicData>
        </a:graphic>
      </p:graphicFrame>
    </p:spTree>
    <p:extLst>
      <p:ext uri="{BB962C8B-B14F-4D97-AF65-F5344CB8AC3E}">
        <p14:creationId xmlns:p14="http://schemas.microsoft.com/office/powerpoint/2010/main" val="44760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82ACCE4-F346-5444-B043-31768311617D}"/>
              </a:ext>
            </a:extLst>
          </p:cNvPr>
          <p:cNvSpPr>
            <a:spLocks noGrp="1"/>
          </p:cNvSpPr>
          <p:nvPr>
            <p:ph type="title"/>
          </p:nvPr>
        </p:nvSpPr>
        <p:spPr/>
        <p:txBody>
          <a:bodyPr/>
          <a:lstStyle/>
          <a:p>
            <a:r>
              <a:rPr lang="en-US" altLang="en-US" dirty="0"/>
              <a:t>Next Steps</a:t>
            </a:r>
          </a:p>
        </p:txBody>
      </p:sp>
      <p:grpSp>
        <p:nvGrpSpPr>
          <p:cNvPr id="16386" name="Group 1">
            <a:extLst>
              <a:ext uri="{FF2B5EF4-FFF2-40B4-BE49-F238E27FC236}">
                <a16:creationId xmlns:a16="http://schemas.microsoft.com/office/drawing/2014/main" id="{F5E9DC00-0F95-7847-83A2-D0CDE6C64A8D}"/>
              </a:ext>
            </a:extLst>
          </p:cNvPr>
          <p:cNvGrpSpPr>
            <a:grpSpLocks/>
          </p:cNvGrpSpPr>
          <p:nvPr/>
        </p:nvGrpSpPr>
        <p:grpSpPr bwMode="auto">
          <a:xfrm>
            <a:off x="1137064" y="2894982"/>
            <a:ext cx="5844824" cy="1875327"/>
            <a:chOff x="633351" y="2705084"/>
            <a:chExt cx="7793099" cy="2500376"/>
          </a:xfrm>
        </p:grpSpPr>
        <p:sp>
          <p:nvSpPr>
            <p:cNvPr id="4" name="Right Arrow 3">
              <a:extLst>
                <a:ext uri="{FF2B5EF4-FFF2-40B4-BE49-F238E27FC236}">
                  <a16:creationId xmlns:a16="http://schemas.microsoft.com/office/drawing/2014/main" id="{7335F9CD-9DBF-FF4D-94EF-EA6DAB7B91C8}"/>
                </a:ext>
              </a:extLst>
            </p:cNvPr>
            <p:cNvSpPr/>
            <p:nvPr/>
          </p:nvSpPr>
          <p:spPr>
            <a:xfrm>
              <a:off x="717550" y="2705084"/>
              <a:ext cx="7708900" cy="723883"/>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a:extLst>
                <a:ext uri="{FF2B5EF4-FFF2-40B4-BE49-F238E27FC236}">
                  <a16:creationId xmlns:a16="http://schemas.microsoft.com/office/drawing/2014/main" id="{C03D62D9-704C-6147-ACCB-5BFA96AC1854}"/>
                </a:ext>
              </a:extLst>
            </p:cNvPr>
            <p:cNvCxnSpPr>
              <a:cxnSpLocks/>
            </p:cNvCxnSpPr>
            <p:nvPr/>
          </p:nvCxnSpPr>
          <p:spPr>
            <a:xfrm>
              <a:off x="947409" y="3232121"/>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C5085764-6FC6-EC48-BC9B-064808B6E13E}"/>
                </a:ext>
              </a:extLst>
            </p:cNvPr>
            <p:cNvSpPr txBox="1">
              <a:spLocks noChangeArrowheads="1"/>
            </p:cNvSpPr>
            <p:nvPr/>
          </p:nvSpPr>
          <p:spPr bwMode="auto">
            <a:xfrm>
              <a:off x="633351" y="3811134"/>
              <a:ext cx="1533527" cy="135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1 </a:t>
              </a:r>
            </a:p>
            <a:p>
              <a:pPr>
                <a:spcBef>
                  <a:spcPct val="0"/>
                </a:spcBef>
                <a:buFontTx/>
                <a:buNone/>
              </a:pPr>
              <a:r>
                <a:rPr lang="en-US" altLang="en-US" sz="1200" b="1" dirty="0">
                  <a:solidFill>
                    <a:srgbClr val="FF0000"/>
                  </a:solidFill>
                </a:rPr>
                <a:t>[DATE]</a:t>
              </a:r>
            </a:p>
            <a:p>
              <a:pPr>
                <a:spcBef>
                  <a:spcPct val="0"/>
                </a:spcBef>
                <a:buNone/>
              </a:pPr>
              <a:r>
                <a:rPr lang="en-US" altLang="en-US" sz="1200" dirty="0">
                  <a:solidFill>
                    <a:srgbClr val="FF0000"/>
                  </a:solidFill>
                </a:rPr>
                <a:t> </a:t>
              </a:r>
            </a:p>
            <a:p>
              <a:pPr>
                <a:spcBef>
                  <a:spcPct val="0"/>
                </a:spcBef>
                <a:buFontTx/>
                <a:buNone/>
              </a:pPr>
              <a:endParaRPr lang="en-US" altLang="en-US" sz="1200" dirty="0"/>
            </a:p>
            <a:p>
              <a:pPr>
                <a:spcBef>
                  <a:spcPct val="0"/>
                </a:spcBef>
                <a:buFontTx/>
                <a:buNone/>
              </a:pPr>
              <a:r>
                <a:rPr lang="en-US" altLang="en-US" sz="1200" dirty="0"/>
                <a:t>[60 mins]</a:t>
              </a:r>
            </a:p>
          </p:txBody>
        </p:sp>
        <p:cxnSp>
          <p:nvCxnSpPr>
            <p:cNvPr id="15" name="Straight Arrow Connector 14">
              <a:extLst>
                <a:ext uri="{FF2B5EF4-FFF2-40B4-BE49-F238E27FC236}">
                  <a16:creationId xmlns:a16="http://schemas.microsoft.com/office/drawing/2014/main" id="{0F2B075A-FB4E-2148-983B-05648ECB8717}"/>
                </a:ext>
              </a:extLst>
            </p:cNvPr>
            <p:cNvCxnSpPr>
              <a:cxnSpLocks/>
            </p:cNvCxnSpPr>
            <p:nvPr/>
          </p:nvCxnSpPr>
          <p:spPr>
            <a:xfrm>
              <a:off x="3772601"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3BB50974-E837-064B-87E8-237AE6CDD016}"/>
                </a:ext>
              </a:extLst>
            </p:cNvPr>
            <p:cNvSpPr txBox="1">
              <a:spLocks noChangeArrowheads="1"/>
            </p:cNvSpPr>
            <p:nvPr/>
          </p:nvSpPr>
          <p:spPr bwMode="auto">
            <a:xfrm>
              <a:off x="3302639" y="3851275"/>
              <a:ext cx="1776037" cy="135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2</a:t>
              </a:r>
            </a:p>
            <a:p>
              <a:pPr>
                <a:spcBef>
                  <a:spcPct val="0"/>
                </a:spcBef>
                <a:buFontTx/>
                <a:buNone/>
              </a:pPr>
              <a:r>
                <a:rPr lang="en-US" altLang="en-US" sz="1200" b="1" dirty="0">
                  <a:solidFill>
                    <a:srgbClr val="FF0000"/>
                  </a:solidFill>
                </a:rPr>
                <a:t>[DATE]</a:t>
              </a:r>
            </a:p>
            <a:p>
              <a:pPr>
                <a:spcBef>
                  <a:spcPct val="0"/>
                </a:spcBef>
                <a:buFontTx/>
                <a:buNone/>
              </a:pPr>
              <a:endParaRPr lang="en-US" altLang="en-US" sz="1200" dirty="0"/>
            </a:p>
            <a:p>
              <a:pPr>
                <a:spcBef>
                  <a:spcPct val="0"/>
                </a:spcBef>
                <a:buFontTx/>
                <a:buNone/>
              </a:pPr>
              <a:endParaRPr lang="en-US" altLang="en-US" sz="1200" dirty="0"/>
            </a:p>
            <a:p>
              <a:pPr>
                <a:spcBef>
                  <a:spcPct val="0"/>
                </a:spcBef>
                <a:buFontTx/>
                <a:buNone/>
              </a:pPr>
              <a:r>
                <a:rPr lang="en-US" altLang="en-US" sz="1200" dirty="0"/>
                <a:t>[60 mins]</a:t>
              </a:r>
            </a:p>
          </p:txBody>
        </p:sp>
        <p:cxnSp>
          <p:nvCxnSpPr>
            <p:cNvPr id="17" name="Straight Arrow Connector 16">
              <a:extLst>
                <a:ext uri="{FF2B5EF4-FFF2-40B4-BE49-F238E27FC236}">
                  <a16:creationId xmlns:a16="http://schemas.microsoft.com/office/drawing/2014/main" id="{4E7D1633-A706-7E4B-B4CF-4BD88FF8C93C}"/>
                </a:ext>
              </a:extLst>
            </p:cNvPr>
            <p:cNvCxnSpPr>
              <a:cxnSpLocks/>
            </p:cNvCxnSpPr>
            <p:nvPr/>
          </p:nvCxnSpPr>
          <p:spPr>
            <a:xfrm>
              <a:off x="6423747"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5" name="TextBox 17">
              <a:extLst>
                <a:ext uri="{FF2B5EF4-FFF2-40B4-BE49-F238E27FC236}">
                  <a16:creationId xmlns:a16="http://schemas.microsoft.com/office/drawing/2014/main" id="{B26B66D6-4775-C14A-9520-FB884765F902}"/>
                </a:ext>
              </a:extLst>
            </p:cNvPr>
            <p:cNvSpPr txBox="1">
              <a:spLocks noChangeArrowheads="1"/>
            </p:cNvSpPr>
            <p:nvPr/>
          </p:nvSpPr>
          <p:spPr bwMode="auto">
            <a:xfrm>
              <a:off x="5937271" y="3851275"/>
              <a:ext cx="1550987" cy="135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3</a:t>
              </a:r>
            </a:p>
            <a:p>
              <a:pPr>
                <a:spcBef>
                  <a:spcPct val="0"/>
                </a:spcBef>
                <a:buNone/>
              </a:pPr>
              <a:r>
                <a:rPr lang="en-US" altLang="en-US" sz="1200" b="1" dirty="0">
                  <a:solidFill>
                    <a:srgbClr val="FF0000"/>
                  </a:solidFill>
                </a:rPr>
                <a:t>[DATE]</a:t>
              </a:r>
              <a:endParaRPr lang="en-US" altLang="en-US" sz="1200" b="1" dirty="0"/>
            </a:p>
            <a:p>
              <a:pPr>
                <a:spcBef>
                  <a:spcPct val="0"/>
                </a:spcBef>
                <a:buFontTx/>
                <a:buNone/>
              </a:pPr>
              <a:endParaRPr lang="en-US" altLang="en-US" sz="1200" dirty="0">
                <a:solidFill>
                  <a:schemeClr val="tx2"/>
                </a:solidFill>
              </a:endParaRPr>
            </a:p>
            <a:p>
              <a:pPr>
                <a:spcBef>
                  <a:spcPct val="0"/>
                </a:spcBef>
                <a:buFontTx/>
                <a:buNone/>
              </a:pPr>
              <a:endParaRPr lang="en-US" altLang="en-US" sz="1200" dirty="0"/>
            </a:p>
            <a:p>
              <a:pPr>
                <a:spcBef>
                  <a:spcPct val="0"/>
                </a:spcBef>
                <a:buFontTx/>
                <a:buNone/>
              </a:pPr>
              <a:r>
                <a:rPr lang="en-US" altLang="en-US" sz="1200" dirty="0"/>
                <a:t>[60 mins]</a:t>
              </a:r>
            </a:p>
          </p:txBody>
        </p:sp>
      </p:grpSp>
      <p:sp>
        <p:nvSpPr>
          <p:cNvPr id="2" name="TextBox 1">
            <a:extLst>
              <a:ext uri="{FF2B5EF4-FFF2-40B4-BE49-F238E27FC236}">
                <a16:creationId xmlns:a16="http://schemas.microsoft.com/office/drawing/2014/main" id="{057B0F7A-3335-81AA-C224-AEF5FE5F2C6E}"/>
              </a:ext>
            </a:extLst>
          </p:cNvPr>
          <p:cNvSpPr txBox="1"/>
          <p:nvPr/>
        </p:nvSpPr>
        <p:spPr>
          <a:xfrm>
            <a:off x="7044234" y="2762488"/>
            <a:ext cx="1586156" cy="830997"/>
          </a:xfrm>
          <a:prstGeom prst="rect">
            <a:avLst/>
          </a:prstGeom>
          <a:noFill/>
        </p:spPr>
        <p:txBody>
          <a:bodyPr wrap="square" rtlCol="0">
            <a:spAutoFit/>
          </a:bodyPr>
          <a:lstStyle/>
          <a:p>
            <a:r>
              <a:rPr lang="en-US" sz="1200" b="1" dirty="0"/>
              <a:t>Future option: </a:t>
            </a:r>
          </a:p>
          <a:p>
            <a:r>
              <a:rPr lang="en-US" sz="1200" dirty="0"/>
              <a:t>1:1 appointments with a pharmacist at [</a:t>
            </a:r>
            <a:r>
              <a:rPr lang="en-US" sz="1200" b="1" dirty="0">
                <a:solidFill>
                  <a:srgbClr val="FF0000"/>
                </a:solidFill>
              </a:rPr>
              <a:t>CLINIC</a:t>
            </a:r>
            <a:r>
              <a:rPr lang="en-US" sz="1200" dirty="0"/>
              <a:t>]</a:t>
            </a:r>
          </a:p>
        </p:txBody>
      </p:sp>
      <p:sp>
        <p:nvSpPr>
          <p:cNvPr id="6" name="Rounded Rectangle 5">
            <a:extLst>
              <a:ext uri="{FF2B5EF4-FFF2-40B4-BE49-F238E27FC236}">
                <a16:creationId xmlns:a16="http://schemas.microsoft.com/office/drawing/2014/main" id="{2F6EDC2E-CFD1-FCF6-DFA6-874C72D520AD}"/>
              </a:ext>
            </a:extLst>
          </p:cNvPr>
          <p:cNvSpPr/>
          <p:nvPr/>
        </p:nvSpPr>
        <p:spPr>
          <a:xfrm>
            <a:off x="7020381" y="2556163"/>
            <a:ext cx="1610004" cy="14920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7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A5BEDCD2-F812-59A1-E938-D4EAF074C38B}"/>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4" name="AutoShape 4"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DBDF4059-3E39-9983-561B-4D3811AB9DC4}"/>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5" name="AutoShape 6"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CBDEB234-B866-DFFB-FFEB-0F2CE529BE55}"/>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2" name="TextBox 1">
            <a:extLst>
              <a:ext uri="{FF2B5EF4-FFF2-40B4-BE49-F238E27FC236}">
                <a16:creationId xmlns:a16="http://schemas.microsoft.com/office/drawing/2014/main" id="{246AD6CE-0FF3-448C-B427-E320EC7A304E}"/>
              </a:ext>
            </a:extLst>
          </p:cNvPr>
          <p:cNvSpPr txBox="1"/>
          <p:nvPr/>
        </p:nvSpPr>
        <p:spPr>
          <a:xfrm>
            <a:off x="2018268" y="2931949"/>
            <a:ext cx="528827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US" sz="2400" b="1" dirty="0">
                <a:solidFill>
                  <a:srgbClr val="FF0000"/>
                </a:solidFill>
              </a:rPr>
              <a:t>[INSERT INFORMATION ABOUT YOUR CLINIC/OFFICE AND SERVICES OFFERED]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82ACCE4-F346-5444-B043-31768311617D}"/>
              </a:ext>
            </a:extLst>
          </p:cNvPr>
          <p:cNvSpPr>
            <a:spLocks noGrp="1"/>
          </p:cNvSpPr>
          <p:nvPr>
            <p:ph type="title"/>
          </p:nvPr>
        </p:nvSpPr>
        <p:spPr/>
        <p:txBody>
          <a:bodyPr/>
          <a:lstStyle/>
          <a:p>
            <a:r>
              <a:rPr lang="en-US" altLang="en-US" dirty="0"/>
              <a:t>Introduction</a:t>
            </a:r>
          </a:p>
        </p:txBody>
      </p:sp>
      <p:grpSp>
        <p:nvGrpSpPr>
          <p:cNvPr id="16386" name="Group 1">
            <a:extLst>
              <a:ext uri="{FF2B5EF4-FFF2-40B4-BE49-F238E27FC236}">
                <a16:creationId xmlns:a16="http://schemas.microsoft.com/office/drawing/2014/main" id="{F5E9DC00-0F95-7847-83A2-D0CDE6C64A8D}"/>
              </a:ext>
            </a:extLst>
          </p:cNvPr>
          <p:cNvGrpSpPr>
            <a:grpSpLocks/>
          </p:cNvGrpSpPr>
          <p:nvPr/>
        </p:nvGrpSpPr>
        <p:grpSpPr bwMode="auto">
          <a:xfrm>
            <a:off x="658368" y="2316480"/>
            <a:ext cx="6323520" cy="2140517"/>
            <a:chOff x="633351" y="2705084"/>
            <a:chExt cx="7793099" cy="2181121"/>
          </a:xfrm>
        </p:grpSpPr>
        <p:sp>
          <p:nvSpPr>
            <p:cNvPr id="4" name="Right Arrow 3">
              <a:extLst>
                <a:ext uri="{FF2B5EF4-FFF2-40B4-BE49-F238E27FC236}">
                  <a16:creationId xmlns:a16="http://schemas.microsoft.com/office/drawing/2014/main" id="{7335F9CD-9DBF-FF4D-94EF-EA6DAB7B91C8}"/>
                </a:ext>
              </a:extLst>
            </p:cNvPr>
            <p:cNvSpPr/>
            <p:nvPr/>
          </p:nvSpPr>
          <p:spPr>
            <a:xfrm>
              <a:off x="717550" y="2705084"/>
              <a:ext cx="7708900" cy="723883"/>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a:extLst>
                <a:ext uri="{FF2B5EF4-FFF2-40B4-BE49-F238E27FC236}">
                  <a16:creationId xmlns:a16="http://schemas.microsoft.com/office/drawing/2014/main" id="{C03D62D9-704C-6147-ACCB-5BFA96AC1854}"/>
                </a:ext>
              </a:extLst>
            </p:cNvPr>
            <p:cNvCxnSpPr>
              <a:cxnSpLocks/>
            </p:cNvCxnSpPr>
            <p:nvPr/>
          </p:nvCxnSpPr>
          <p:spPr>
            <a:xfrm>
              <a:off x="947409" y="3232121"/>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C5085764-6FC6-EC48-BC9B-064808B6E13E}"/>
                </a:ext>
              </a:extLst>
            </p:cNvPr>
            <p:cNvSpPr txBox="1">
              <a:spLocks noChangeArrowheads="1"/>
            </p:cNvSpPr>
            <p:nvPr/>
          </p:nvSpPr>
          <p:spPr bwMode="auto">
            <a:xfrm>
              <a:off x="633351" y="3811134"/>
              <a:ext cx="1533527" cy="10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1 </a:t>
              </a:r>
            </a:p>
            <a:p>
              <a:pPr>
                <a:spcBef>
                  <a:spcPct val="0"/>
                </a:spcBef>
                <a:buFontTx/>
                <a:buNone/>
              </a:pPr>
              <a:r>
                <a:rPr lang="en-US" altLang="en-US" sz="1200" b="1" dirty="0">
                  <a:solidFill>
                    <a:srgbClr val="FF0000"/>
                  </a:solidFill>
                </a:rPr>
                <a:t>[DATE]</a:t>
              </a:r>
              <a:endParaRPr lang="en-US" altLang="en-US" sz="1200" b="1" dirty="0"/>
            </a:p>
            <a:p>
              <a:pPr>
                <a:spcBef>
                  <a:spcPct val="0"/>
                </a:spcBef>
                <a:buNone/>
              </a:pPr>
              <a:r>
                <a:rPr lang="en-US" altLang="en-US" sz="1200" dirty="0">
                  <a:solidFill>
                    <a:srgbClr val="FF0000"/>
                  </a:solidFill>
                </a:rPr>
                <a:t> </a:t>
              </a:r>
            </a:p>
            <a:p>
              <a:pPr>
                <a:spcBef>
                  <a:spcPct val="0"/>
                </a:spcBef>
                <a:buFontTx/>
                <a:buNone/>
              </a:pPr>
              <a:endParaRPr lang="en-US" altLang="en-US" sz="1200" dirty="0"/>
            </a:p>
            <a:p>
              <a:pPr>
                <a:spcBef>
                  <a:spcPct val="0"/>
                </a:spcBef>
                <a:buFontTx/>
                <a:buNone/>
              </a:pPr>
              <a:r>
                <a:rPr lang="en-US" altLang="en-US" sz="1200" dirty="0"/>
                <a:t>[60 mins]</a:t>
              </a:r>
            </a:p>
          </p:txBody>
        </p:sp>
        <p:cxnSp>
          <p:nvCxnSpPr>
            <p:cNvPr id="15" name="Straight Arrow Connector 14">
              <a:extLst>
                <a:ext uri="{FF2B5EF4-FFF2-40B4-BE49-F238E27FC236}">
                  <a16:creationId xmlns:a16="http://schemas.microsoft.com/office/drawing/2014/main" id="{0F2B075A-FB4E-2148-983B-05648ECB8717}"/>
                </a:ext>
              </a:extLst>
            </p:cNvPr>
            <p:cNvCxnSpPr>
              <a:cxnSpLocks/>
            </p:cNvCxnSpPr>
            <p:nvPr/>
          </p:nvCxnSpPr>
          <p:spPr>
            <a:xfrm>
              <a:off x="3772601"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3BB50974-E837-064B-87E8-237AE6CDD016}"/>
                </a:ext>
              </a:extLst>
            </p:cNvPr>
            <p:cNvSpPr txBox="1">
              <a:spLocks noChangeArrowheads="1"/>
            </p:cNvSpPr>
            <p:nvPr/>
          </p:nvSpPr>
          <p:spPr bwMode="auto">
            <a:xfrm>
              <a:off x="3302639" y="3851276"/>
              <a:ext cx="1776037" cy="10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2</a:t>
              </a:r>
            </a:p>
            <a:p>
              <a:pPr>
                <a:spcBef>
                  <a:spcPct val="0"/>
                </a:spcBef>
                <a:buFontTx/>
                <a:buNone/>
              </a:pPr>
              <a:r>
                <a:rPr lang="en-US" altLang="en-US" sz="1200" b="1" dirty="0">
                  <a:solidFill>
                    <a:srgbClr val="FF0000"/>
                  </a:solidFill>
                </a:rPr>
                <a:t>[DATE]</a:t>
              </a:r>
              <a:endParaRPr lang="en-US" altLang="en-US" sz="1200" b="1" dirty="0"/>
            </a:p>
            <a:p>
              <a:pPr>
                <a:spcBef>
                  <a:spcPct val="0"/>
                </a:spcBef>
                <a:buFontTx/>
                <a:buNone/>
              </a:pPr>
              <a:endParaRPr lang="en-US" altLang="en-US" sz="1200" dirty="0"/>
            </a:p>
            <a:p>
              <a:pPr>
                <a:spcBef>
                  <a:spcPct val="0"/>
                </a:spcBef>
                <a:buFontTx/>
                <a:buNone/>
              </a:pPr>
              <a:endParaRPr lang="en-US" altLang="en-US" sz="1200" dirty="0"/>
            </a:p>
            <a:p>
              <a:pPr>
                <a:spcBef>
                  <a:spcPct val="0"/>
                </a:spcBef>
                <a:buFontTx/>
                <a:buNone/>
              </a:pPr>
              <a:r>
                <a:rPr lang="en-US" altLang="en-US" sz="1200" dirty="0"/>
                <a:t>[60 mins]</a:t>
              </a:r>
            </a:p>
          </p:txBody>
        </p:sp>
        <p:cxnSp>
          <p:nvCxnSpPr>
            <p:cNvPr id="17" name="Straight Arrow Connector 16">
              <a:extLst>
                <a:ext uri="{FF2B5EF4-FFF2-40B4-BE49-F238E27FC236}">
                  <a16:creationId xmlns:a16="http://schemas.microsoft.com/office/drawing/2014/main" id="{4E7D1633-A706-7E4B-B4CF-4BD88FF8C93C}"/>
                </a:ext>
              </a:extLst>
            </p:cNvPr>
            <p:cNvCxnSpPr>
              <a:cxnSpLocks/>
            </p:cNvCxnSpPr>
            <p:nvPr/>
          </p:nvCxnSpPr>
          <p:spPr>
            <a:xfrm>
              <a:off x="6423747"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5" name="TextBox 17">
              <a:extLst>
                <a:ext uri="{FF2B5EF4-FFF2-40B4-BE49-F238E27FC236}">
                  <a16:creationId xmlns:a16="http://schemas.microsoft.com/office/drawing/2014/main" id="{B26B66D6-4775-C14A-9520-FB884765F902}"/>
                </a:ext>
              </a:extLst>
            </p:cNvPr>
            <p:cNvSpPr txBox="1">
              <a:spLocks noChangeArrowheads="1"/>
            </p:cNvSpPr>
            <p:nvPr/>
          </p:nvSpPr>
          <p:spPr bwMode="auto">
            <a:xfrm>
              <a:off x="5937270" y="3851276"/>
              <a:ext cx="1550988" cy="10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a:t>Session 3</a:t>
              </a:r>
            </a:p>
            <a:p>
              <a:pPr>
                <a:spcBef>
                  <a:spcPct val="0"/>
                </a:spcBef>
                <a:buFontTx/>
                <a:buNone/>
              </a:pPr>
              <a:r>
                <a:rPr lang="en-US" altLang="en-US" sz="1200" b="1" dirty="0">
                  <a:solidFill>
                    <a:srgbClr val="FF0000"/>
                  </a:solidFill>
                </a:rPr>
                <a:t>[DATE]</a:t>
              </a:r>
              <a:endParaRPr lang="en-US" altLang="en-US" sz="1200" b="1" dirty="0"/>
            </a:p>
            <a:p>
              <a:pPr>
                <a:spcBef>
                  <a:spcPct val="0"/>
                </a:spcBef>
                <a:buFontTx/>
                <a:buNone/>
              </a:pPr>
              <a:endParaRPr lang="en-US" altLang="en-US" sz="1200" dirty="0">
                <a:solidFill>
                  <a:schemeClr val="tx2"/>
                </a:solidFill>
              </a:endParaRPr>
            </a:p>
            <a:p>
              <a:pPr>
                <a:spcBef>
                  <a:spcPct val="0"/>
                </a:spcBef>
                <a:buFontTx/>
                <a:buNone/>
              </a:pPr>
              <a:endParaRPr lang="en-US" altLang="en-US" sz="1200" dirty="0"/>
            </a:p>
            <a:p>
              <a:pPr>
                <a:spcBef>
                  <a:spcPct val="0"/>
                </a:spcBef>
                <a:buFontTx/>
                <a:buNone/>
              </a:pPr>
              <a:r>
                <a:rPr lang="en-US" altLang="en-US" sz="1200" dirty="0"/>
                <a:t>[60 mins]</a:t>
              </a:r>
            </a:p>
          </p:txBody>
        </p:sp>
      </p:grpSp>
      <p:sp>
        <p:nvSpPr>
          <p:cNvPr id="2" name="TextBox 1">
            <a:extLst>
              <a:ext uri="{FF2B5EF4-FFF2-40B4-BE49-F238E27FC236}">
                <a16:creationId xmlns:a16="http://schemas.microsoft.com/office/drawing/2014/main" id="{057B0F7A-3335-81AA-C224-AEF5FE5F2C6E}"/>
              </a:ext>
            </a:extLst>
          </p:cNvPr>
          <p:cNvSpPr txBox="1"/>
          <p:nvPr/>
        </p:nvSpPr>
        <p:spPr>
          <a:xfrm>
            <a:off x="6973742" y="2163851"/>
            <a:ext cx="1586156" cy="830997"/>
          </a:xfrm>
          <a:prstGeom prst="rect">
            <a:avLst/>
          </a:prstGeom>
          <a:noFill/>
        </p:spPr>
        <p:txBody>
          <a:bodyPr wrap="square" rtlCol="0">
            <a:spAutoFit/>
          </a:bodyPr>
          <a:lstStyle/>
          <a:p>
            <a:r>
              <a:rPr lang="en-US" sz="1200" b="1" dirty="0"/>
              <a:t>Future option: </a:t>
            </a:r>
          </a:p>
          <a:p>
            <a:r>
              <a:rPr lang="en-US" sz="1200" dirty="0"/>
              <a:t>1:1 appointments with a pharmacist at [</a:t>
            </a:r>
            <a:r>
              <a:rPr lang="en-US" sz="1200" b="1" dirty="0">
                <a:solidFill>
                  <a:srgbClr val="FF0000"/>
                </a:solidFill>
              </a:rPr>
              <a:t>CLINIC</a:t>
            </a:r>
            <a:r>
              <a:rPr lang="en-US" sz="1200" dirty="0"/>
              <a:t>]</a:t>
            </a:r>
          </a:p>
        </p:txBody>
      </p:sp>
      <p:sp>
        <p:nvSpPr>
          <p:cNvPr id="6" name="Rounded Rectangle 5">
            <a:extLst>
              <a:ext uri="{FF2B5EF4-FFF2-40B4-BE49-F238E27FC236}">
                <a16:creationId xmlns:a16="http://schemas.microsoft.com/office/drawing/2014/main" id="{2F6EDC2E-CFD1-FCF6-DFA6-874C72D520AD}"/>
              </a:ext>
            </a:extLst>
          </p:cNvPr>
          <p:cNvSpPr/>
          <p:nvPr/>
        </p:nvSpPr>
        <p:spPr>
          <a:xfrm>
            <a:off x="4775500" y="3320414"/>
            <a:ext cx="1425039" cy="14920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61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ubtitle 1">
            <a:extLst>
              <a:ext uri="{FF2B5EF4-FFF2-40B4-BE49-F238E27FC236}">
                <a16:creationId xmlns:a16="http://schemas.microsoft.com/office/drawing/2014/main" id="{ACF4EFAA-E6A9-9788-81F3-1E1201E27A74}"/>
              </a:ext>
            </a:extLst>
          </p:cNvPr>
          <p:cNvSpPr>
            <a:spLocks noGrp="1"/>
          </p:cNvSpPr>
          <p:nvPr>
            <p:ph type="subTitle" idx="1"/>
          </p:nvPr>
        </p:nvSpPr>
        <p:spPr>
          <a:xfrm>
            <a:off x="685800" y="2432050"/>
            <a:ext cx="7772400" cy="1752600"/>
          </a:xfrm>
        </p:spPr>
        <p:txBody>
          <a:bodyPr/>
          <a:lstStyle/>
          <a:p>
            <a:pPr algn="ctr"/>
            <a:r>
              <a:rPr lang="en-US" altLang="en-US" sz="4800" b="1" dirty="0">
                <a:ea typeface="ＭＳ Ｐゴシック"/>
              </a:rPr>
              <a:t>Thank you! </a:t>
            </a:r>
            <a:endParaRPr lang="en-US" altLang="en-US" sz="4800" b="1" dirty="0">
              <a:latin typeface="Calibri Light" panose="020F0302020204030204" pitchFamily="34" charset="0"/>
              <a:ea typeface="ＭＳ Ｐゴシック" panose="020B0600070205080204" pitchFamily="34" charset="-128"/>
            </a:endParaRPr>
          </a:p>
          <a:p>
            <a:pPr algn="ctr"/>
            <a:endParaRPr lang="en-US" altLang="en-US" b="1" dirty="0">
              <a:latin typeface="Calibri Light" panose="020F030202020403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2606D372-B932-2FDA-786D-68A47BD70375}"/>
              </a:ext>
            </a:extLst>
          </p:cNvPr>
          <p:cNvSpPr>
            <a:spLocks noGrp="1"/>
          </p:cNvSpPr>
          <p:nvPr>
            <p:ph type="title"/>
          </p:nvPr>
        </p:nvSpPr>
        <p:spPr/>
        <p:txBody>
          <a:bodyPr/>
          <a:lstStyle/>
          <a:p>
            <a:r>
              <a:rPr lang="en-US" altLang="en-US">
                <a:ea typeface="ＭＳ Ｐゴシック" panose="020B0600070205080204" pitchFamily="34" charset="-128"/>
              </a:rPr>
              <a:t>Session Outline</a:t>
            </a:r>
          </a:p>
        </p:txBody>
      </p:sp>
      <p:sp>
        <p:nvSpPr>
          <p:cNvPr id="12290" name="Content Placeholder 2">
            <a:extLst>
              <a:ext uri="{FF2B5EF4-FFF2-40B4-BE49-F238E27FC236}">
                <a16:creationId xmlns:a16="http://schemas.microsoft.com/office/drawing/2014/main" id="{EF168627-75FE-DF6B-7116-A9301E331151}"/>
              </a:ext>
            </a:extLst>
          </p:cNvPr>
          <p:cNvSpPr>
            <a:spLocks noGrp="1"/>
          </p:cNvSpPr>
          <p:nvPr>
            <p:ph idx="1"/>
          </p:nvPr>
        </p:nvSpPr>
        <p:spPr/>
        <p:txBody>
          <a:bodyPr/>
          <a:lstStyle/>
          <a:p>
            <a:r>
              <a:rPr lang="en-US" altLang="en-US" dirty="0">
                <a:latin typeface="Calibri Light" panose="020F0302020204030204" pitchFamily="34" charset="0"/>
                <a:ea typeface="ＭＳ Ｐゴシック" panose="020B0600070205080204" pitchFamily="34" charset="-128"/>
              </a:rPr>
              <a:t>What’s New in Migraine Therapy</a:t>
            </a:r>
          </a:p>
          <a:p>
            <a:pPr lvl="1"/>
            <a:r>
              <a:rPr lang="en-US" altLang="en-US" dirty="0">
                <a:latin typeface="Calibri Light" panose="020F0302020204030204" pitchFamily="34" charset="0"/>
                <a:ea typeface="ＭＳ Ｐゴシック" panose="020B0600070205080204" pitchFamily="34" charset="-128"/>
              </a:rPr>
              <a:t>CGRPs </a:t>
            </a:r>
          </a:p>
          <a:p>
            <a:pPr lvl="1"/>
            <a:r>
              <a:rPr lang="en-US" altLang="en-US" dirty="0" err="1">
                <a:ea typeface="ＭＳ Ｐゴシック"/>
              </a:rPr>
              <a:t>Gepants</a:t>
            </a:r>
            <a:endParaRPr lang="en-US" altLang="en-US">
              <a:ea typeface="ＭＳ Ｐゴシック"/>
            </a:endParaRPr>
          </a:p>
          <a:p>
            <a:pPr lvl="1"/>
            <a:r>
              <a:rPr lang="en-US" altLang="en-US" dirty="0">
                <a:ea typeface="ＭＳ Ｐゴシック"/>
              </a:rPr>
              <a:t>Coming soon</a:t>
            </a:r>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panose="020F0302020204030204" pitchFamily="34" charset="0"/>
                <a:ea typeface="ＭＳ Ｐゴシック" panose="020B0600070205080204" pitchFamily="34" charset="-128"/>
              </a:rPr>
              <a:t>Natural Health Products  </a:t>
            </a:r>
          </a:p>
          <a:p>
            <a:r>
              <a:rPr lang="en-US" altLang="en-US" dirty="0">
                <a:latin typeface="Calibri Light" panose="020F0302020204030204" pitchFamily="34" charset="0"/>
                <a:ea typeface="ＭＳ Ｐゴシック" panose="020B0600070205080204" pitchFamily="34" charset="-128"/>
              </a:rPr>
              <a:t>Group discussion &amp; Debrief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5B618170-CE5E-8D9D-EACF-9F606576C510}"/>
              </a:ext>
            </a:extLst>
          </p:cNvPr>
          <p:cNvSpPr>
            <a:spLocks noGrp="1"/>
          </p:cNvSpPr>
          <p:nvPr>
            <p:ph type="title"/>
          </p:nvPr>
        </p:nvSpPr>
        <p:spPr/>
        <p:txBody>
          <a:bodyPr/>
          <a:lstStyle/>
          <a:p>
            <a:r>
              <a:rPr lang="en-US" altLang="en-US">
                <a:ea typeface="ＭＳ Ｐゴシック" panose="020B0600070205080204" pitchFamily="34" charset="-128"/>
              </a:rPr>
              <a:t>Quick Check-in</a:t>
            </a:r>
          </a:p>
        </p:txBody>
      </p:sp>
      <p:sp>
        <p:nvSpPr>
          <p:cNvPr id="3" name="Content Placeholder 2">
            <a:extLst>
              <a:ext uri="{FF2B5EF4-FFF2-40B4-BE49-F238E27FC236}">
                <a16:creationId xmlns:a16="http://schemas.microsoft.com/office/drawing/2014/main" id="{386506D6-139A-5250-FAFB-5D6749D2CCE0}"/>
              </a:ext>
            </a:extLst>
          </p:cNvPr>
          <p:cNvSpPr>
            <a:spLocks noGrp="1"/>
          </p:cNvSpPr>
          <p:nvPr>
            <p:ph idx="1"/>
          </p:nvPr>
        </p:nvSpPr>
        <p:spPr/>
        <p:txBody>
          <a:bodyPr/>
          <a:lstStyle/>
          <a:p>
            <a:pPr>
              <a:defRPr/>
            </a:pPr>
            <a:r>
              <a:rPr lang="en-CA" dirty="0"/>
              <a:t>In 1 word: What kind of a day have you had so far today?</a:t>
            </a:r>
          </a:p>
          <a:p>
            <a:pPr marL="0" indent="0">
              <a:buFont typeface="Arial" panose="020B0604020202020204" pitchFamily="34" charset="0"/>
              <a:buNone/>
              <a:defRPr/>
            </a:pPr>
            <a:br>
              <a:rPr lang="en-CA"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970FC73-737F-0CCB-FD69-017767F2C9E1}"/>
              </a:ext>
            </a:extLst>
          </p:cNvPr>
          <p:cNvSpPr>
            <a:spLocks noGrp="1"/>
          </p:cNvSpPr>
          <p:nvPr>
            <p:ph type="title"/>
          </p:nvPr>
        </p:nvSpPr>
        <p:spPr>
          <a:xfrm>
            <a:off x="457200" y="97735"/>
            <a:ext cx="8229600" cy="1143000"/>
          </a:xfrm>
        </p:spPr>
        <p:txBody>
          <a:bodyPr/>
          <a:lstStyle/>
          <a:p>
            <a:r>
              <a:rPr lang="en-US" altLang="en-US" dirty="0">
                <a:ea typeface="ＭＳ Ｐゴシック" panose="020B0600070205080204" pitchFamily="34" charset="-128"/>
              </a:rPr>
              <a:t>CGRP Antibodies</a:t>
            </a:r>
          </a:p>
        </p:txBody>
      </p:sp>
      <p:sp>
        <p:nvSpPr>
          <p:cNvPr id="5" name="Rectangle 4">
            <a:extLst>
              <a:ext uri="{FF2B5EF4-FFF2-40B4-BE49-F238E27FC236}">
                <a16:creationId xmlns:a16="http://schemas.microsoft.com/office/drawing/2014/main" id="{01501162-E386-BB32-74A4-A12E765F6F80}"/>
              </a:ext>
            </a:extLst>
          </p:cNvPr>
          <p:cNvSpPr>
            <a:spLocks noChangeArrowheads="1"/>
          </p:cNvSpPr>
          <p:nvPr/>
        </p:nvSpPr>
        <p:spPr bwMode="auto">
          <a:xfrm>
            <a:off x="6916738" y="6583363"/>
            <a:ext cx="2227262" cy="2301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defRPr/>
            </a:pPr>
            <a:r>
              <a:rPr lang="en-US" altLang="en-US" sz="900" i="1" dirty="0"/>
              <a:t>Micromedex Drug Product Database 2019. </a:t>
            </a:r>
          </a:p>
        </p:txBody>
      </p:sp>
      <p:graphicFrame>
        <p:nvGraphicFramePr>
          <p:cNvPr id="2" name="Content Placeholder 2">
            <a:extLst>
              <a:ext uri="{FF2B5EF4-FFF2-40B4-BE49-F238E27FC236}">
                <a16:creationId xmlns:a16="http://schemas.microsoft.com/office/drawing/2014/main" id="{91C17DAF-8405-6A5F-3B45-39BB3142CD40}"/>
              </a:ext>
            </a:extLst>
          </p:cNvPr>
          <p:cNvGraphicFramePr>
            <a:graphicFrameLocks/>
          </p:cNvGraphicFramePr>
          <p:nvPr>
            <p:extLst>
              <p:ext uri="{D42A27DB-BD31-4B8C-83A1-F6EECF244321}">
                <p14:modId xmlns:p14="http://schemas.microsoft.com/office/powerpoint/2010/main" val="1078049341"/>
              </p:ext>
            </p:extLst>
          </p:nvPr>
        </p:nvGraphicFramePr>
        <p:xfrm>
          <a:off x="236623" y="1486140"/>
          <a:ext cx="8670742" cy="4439605"/>
        </p:xfrm>
        <a:graphic>
          <a:graphicData uri="http://schemas.openxmlformats.org/drawingml/2006/table">
            <a:tbl>
              <a:tblPr firstRow="1" bandRow="1">
                <a:tableStyleId>{17292A2E-F333-43FB-9621-5CBBE7FDCDCB}</a:tableStyleId>
              </a:tblPr>
              <a:tblGrid>
                <a:gridCol w="1822579">
                  <a:extLst>
                    <a:ext uri="{9D8B030D-6E8A-4147-A177-3AD203B41FA5}">
                      <a16:colId xmlns:a16="http://schemas.microsoft.com/office/drawing/2014/main" val="20000"/>
                    </a:ext>
                  </a:extLst>
                </a:gridCol>
                <a:gridCol w="1624406">
                  <a:extLst>
                    <a:ext uri="{9D8B030D-6E8A-4147-A177-3AD203B41FA5}">
                      <a16:colId xmlns:a16="http://schemas.microsoft.com/office/drawing/2014/main" val="20001"/>
                    </a:ext>
                  </a:extLst>
                </a:gridCol>
                <a:gridCol w="1736202">
                  <a:extLst>
                    <a:ext uri="{9D8B030D-6E8A-4147-A177-3AD203B41FA5}">
                      <a16:colId xmlns:a16="http://schemas.microsoft.com/office/drawing/2014/main" val="2102324707"/>
                    </a:ext>
                  </a:extLst>
                </a:gridCol>
                <a:gridCol w="1902900">
                  <a:extLst>
                    <a:ext uri="{9D8B030D-6E8A-4147-A177-3AD203B41FA5}">
                      <a16:colId xmlns:a16="http://schemas.microsoft.com/office/drawing/2014/main" val="858895028"/>
                    </a:ext>
                  </a:extLst>
                </a:gridCol>
                <a:gridCol w="1584655">
                  <a:extLst>
                    <a:ext uri="{9D8B030D-6E8A-4147-A177-3AD203B41FA5}">
                      <a16:colId xmlns:a16="http://schemas.microsoft.com/office/drawing/2014/main" val="3974176473"/>
                    </a:ext>
                  </a:extLst>
                </a:gridCol>
              </a:tblGrid>
              <a:tr h="461312">
                <a:tc>
                  <a:txBody>
                    <a:bodyPr/>
                    <a:lstStyle/>
                    <a:p>
                      <a:pPr algn="ctr"/>
                      <a:r>
                        <a:rPr lang="en-US" sz="2000" dirty="0">
                          <a:solidFill>
                            <a:schemeClr val="bg1"/>
                          </a:solidFill>
                        </a:rPr>
                        <a:t>Drug</a:t>
                      </a:r>
                    </a:p>
                  </a:txBody>
                  <a:tcPr marT="45726" marB="45726"/>
                </a:tc>
                <a:tc>
                  <a:txBody>
                    <a:bodyPr/>
                    <a:lstStyle/>
                    <a:p>
                      <a:pPr algn="ctr"/>
                      <a:r>
                        <a:rPr lang="en-US" sz="2000" dirty="0" err="1">
                          <a:solidFill>
                            <a:schemeClr val="bg1"/>
                          </a:solidFill>
                        </a:rPr>
                        <a:t>Erenumab</a:t>
                      </a:r>
                      <a:endParaRPr lang="en-US" sz="2000" dirty="0">
                        <a:solidFill>
                          <a:schemeClr val="bg1"/>
                        </a:solidFill>
                      </a:endParaRPr>
                    </a:p>
                  </a:txBody>
                  <a:tcPr marT="45726" marB="45726"/>
                </a:tc>
                <a:tc>
                  <a:txBody>
                    <a:bodyPr/>
                    <a:lstStyle/>
                    <a:p>
                      <a:pPr algn="ctr"/>
                      <a:r>
                        <a:rPr lang="en-US" sz="2000" dirty="0" err="1">
                          <a:solidFill>
                            <a:schemeClr val="bg1"/>
                          </a:solidFill>
                        </a:rPr>
                        <a:t>Galcanezumab</a:t>
                      </a:r>
                      <a:endParaRPr lang="en-US" sz="2000" dirty="0">
                        <a:solidFill>
                          <a:schemeClr val="bg1"/>
                        </a:solidFill>
                      </a:endParaRPr>
                    </a:p>
                  </a:txBody>
                  <a:tcPr marT="45726" marB="45726"/>
                </a:tc>
                <a:tc>
                  <a:txBody>
                    <a:bodyPr/>
                    <a:lstStyle/>
                    <a:p>
                      <a:pPr algn="ctr"/>
                      <a:r>
                        <a:rPr lang="en-US" sz="2000" dirty="0" err="1">
                          <a:solidFill>
                            <a:schemeClr val="bg1"/>
                          </a:solidFill>
                        </a:rPr>
                        <a:t>Fremanezumab</a:t>
                      </a:r>
                      <a:endParaRPr lang="en-US" sz="2000" dirty="0">
                        <a:solidFill>
                          <a:schemeClr val="bg1"/>
                        </a:solidFill>
                      </a:endParaRPr>
                    </a:p>
                  </a:txBody>
                  <a:tcPr marT="45726" marB="45726"/>
                </a:tc>
                <a:tc>
                  <a:txBody>
                    <a:bodyPr/>
                    <a:lstStyle/>
                    <a:p>
                      <a:pPr algn="ctr"/>
                      <a:r>
                        <a:rPr lang="en-US" sz="2000" dirty="0" err="1">
                          <a:solidFill>
                            <a:schemeClr val="bg1"/>
                          </a:solidFill>
                        </a:rPr>
                        <a:t>Eptinezumab</a:t>
                      </a:r>
                      <a:endParaRPr lang="en-US" sz="2000" dirty="0">
                        <a:solidFill>
                          <a:schemeClr val="bg1"/>
                        </a:solidFill>
                      </a:endParaRPr>
                    </a:p>
                  </a:txBody>
                  <a:tcPr marT="45726" marB="45726"/>
                </a:tc>
                <a:extLst>
                  <a:ext uri="{0D108BD9-81ED-4DB2-BD59-A6C34878D82A}">
                    <a16:rowId xmlns:a16="http://schemas.microsoft.com/office/drawing/2014/main" val="10000"/>
                  </a:ext>
                </a:extLst>
              </a:tr>
              <a:tr h="595861">
                <a:tc>
                  <a:txBody>
                    <a:bodyPr/>
                    <a:lstStyle/>
                    <a:p>
                      <a:pPr algn="ctr"/>
                      <a:r>
                        <a:rPr lang="en-US" sz="2000" b="1" dirty="0"/>
                        <a:t>Brand name</a:t>
                      </a:r>
                    </a:p>
                  </a:txBody>
                  <a:tcPr marT="45726" marB="45726"/>
                </a:tc>
                <a:tc>
                  <a:txBody>
                    <a:bodyPr/>
                    <a:lstStyle/>
                    <a:p>
                      <a:pPr algn="ctr"/>
                      <a:r>
                        <a:rPr lang="en-US" sz="2000" dirty="0"/>
                        <a:t>Aimovig®</a:t>
                      </a:r>
                    </a:p>
                  </a:txBody>
                  <a:tcPr marT="45726" marB="45726">
                    <a:solidFill>
                      <a:schemeClr val="accent4">
                        <a:lumMod val="20000"/>
                        <a:lumOff val="80000"/>
                      </a:schemeClr>
                    </a:solidFill>
                  </a:tcPr>
                </a:tc>
                <a:tc>
                  <a:txBody>
                    <a:bodyPr/>
                    <a:lstStyle/>
                    <a:p>
                      <a:pPr marL="0" indent="0" algn="ctr">
                        <a:buFont typeface="Arial" panose="020B0604020202020204" pitchFamily="34" charset="0"/>
                        <a:buNone/>
                      </a:pPr>
                      <a:r>
                        <a:rPr lang="en-US" sz="2000" dirty="0" err="1"/>
                        <a:t>Emgality</a:t>
                      </a:r>
                      <a:r>
                        <a:rPr lang="en-US" sz="2000" dirty="0"/>
                        <a:t>®</a:t>
                      </a:r>
                    </a:p>
                  </a:txBody>
                  <a:tcPr marT="45726" marB="45726">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err="1">
                          <a:solidFill>
                            <a:schemeClr val="tx1"/>
                          </a:solidFill>
                          <a:latin typeface="+mn-lt"/>
                          <a:ea typeface="+mn-ea"/>
                          <a:cs typeface="+mn-cs"/>
                        </a:rPr>
                        <a:t>Ajovy</a:t>
                      </a:r>
                      <a:r>
                        <a:rPr lang="en-US" sz="2000" kern="1200" dirty="0">
                          <a:solidFill>
                            <a:schemeClr val="tx1"/>
                          </a:solidFill>
                          <a:latin typeface="+mn-lt"/>
                          <a:ea typeface="+mn-ea"/>
                          <a:cs typeface="+mn-cs"/>
                        </a:rPr>
                        <a:t>®</a:t>
                      </a:r>
                    </a:p>
                  </a:txBody>
                  <a:tcPr marT="45726" marB="45726">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Vyepti®</a:t>
                      </a:r>
                    </a:p>
                  </a:txBody>
                  <a:tcPr marT="45726" marB="45726">
                    <a:solidFill>
                      <a:srgbClr val="E6E1EC"/>
                    </a:solidFill>
                  </a:tcPr>
                </a:tc>
                <a:extLst>
                  <a:ext uri="{0D108BD9-81ED-4DB2-BD59-A6C34878D82A}">
                    <a16:rowId xmlns:a16="http://schemas.microsoft.com/office/drawing/2014/main" val="466913742"/>
                  </a:ext>
                </a:extLst>
              </a:tr>
              <a:tr h="595861">
                <a:tc>
                  <a:txBody>
                    <a:bodyPr/>
                    <a:lstStyle/>
                    <a:p>
                      <a:pPr algn="ctr"/>
                      <a:r>
                        <a:rPr lang="en-US" sz="2000" b="1" dirty="0"/>
                        <a:t>Target</a:t>
                      </a:r>
                    </a:p>
                  </a:txBody>
                  <a:tcPr marT="45726" marB="45726"/>
                </a:tc>
                <a:tc>
                  <a:txBody>
                    <a:bodyPr/>
                    <a:lstStyle/>
                    <a:p>
                      <a:pPr algn="ctr"/>
                      <a:r>
                        <a:rPr lang="en-US" sz="2000" dirty="0"/>
                        <a:t>CGRP receptor</a:t>
                      </a:r>
                    </a:p>
                  </a:txBody>
                  <a:tcPr marT="45726" marB="45726">
                    <a:solidFill>
                      <a:schemeClr val="accent4">
                        <a:lumMod val="20000"/>
                        <a:lumOff val="80000"/>
                      </a:schemeClr>
                    </a:solidFill>
                  </a:tcPr>
                </a:tc>
                <a:tc>
                  <a:txBody>
                    <a:bodyPr/>
                    <a:lstStyle/>
                    <a:p>
                      <a:pPr marL="0" indent="0" algn="ctr">
                        <a:buFont typeface="Arial" panose="020B0604020202020204" pitchFamily="34" charset="0"/>
                        <a:buNone/>
                      </a:pPr>
                      <a:r>
                        <a:rPr lang="en-US" sz="2000" dirty="0"/>
                        <a:t>CGRP</a:t>
                      </a:r>
                    </a:p>
                  </a:txBody>
                  <a:tcPr marT="45726" marB="45726">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tx1"/>
                          </a:solidFill>
                          <a:latin typeface="+mn-lt"/>
                          <a:ea typeface="+mn-ea"/>
                          <a:cs typeface="+mn-cs"/>
                        </a:rPr>
                        <a:t>CGRP</a:t>
                      </a:r>
                    </a:p>
                  </a:txBody>
                  <a:tcPr marT="45726" marB="45726">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CGRP</a:t>
                      </a:r>
                    </a:p>
                  </a:txBody>
                  <a:tcPr marT="45726" marB="45726">
                    <a:solidFill>
                      <a:srgbClr val="E6E1EC"/>
                    </a:solidFill>
                  </a:tcPr>
                </a:tc>
                <a:extLst>
                  <a:ext uri="{0D108BD9-81ED-4DB2-BD59-A6C34878D82A}">
                    <a16:rowId xmlns:a16="http://schemas.microsoft.com/office/drawing/2014/main" val="10001"/>
                  </a:ext>
                </a:extLst>
              </a:tr>
              <a:tr h="1162892">
                <a:tc>
                  <a:txBody>
                    <a:bodyPr/>
                    <a:lstStyle/>
                    <a:p>
                      <a:pPr algn="ctr"/>
                      <a:r>
                        <a:rPr lang="en-US" sz="2000" b="1" dirty="0"/>
                        <a:t>Migraine Types</a:t>
                      </a:r>
                    </a:p>
                  </a:txBody>
                  <a:tcPr marT="45726" marB="45726"/>
                </a:tc>
                <a:tc>
                  <a:txBody>
                    <a:bodyPr/>
                    <a:lstStyle/>
                    <a:p>
                      <a:pPr algn="ctr"/>
                      <a:r>
                        <a:rPr lang="en-US" sz="2000" dirty="0"/>
                        <a:t>Episodic</a:t>
                      </a:r>
                    </a:p>
                    <a:p>
                      <a:pPr algn="ctr"/>
                      <a:r>
                        <a:rPr lang="en-US" sz="2000" dirty="0"/>
                        <a:t>Chronic </a:t>
                      </a:r>
                    </a:p>
                  </a:txBody>
                  <a:tcPr marL="91433" marR="91433" marT="45723" marB="45723">
                    <a:solidFill>
                      <a:schemeClr val="accent4">
                        <a:lumMod val="20000"/>
                        <a:lumOff val="80000"/>
                      </a:schemeClr>
                    </a:solidFill>
                  </a:tcPr>
                </a:tc>
                <a:tc>
                  <a:txBody>
                    <a:bodyPr/>
                    <a:lstStyle/>
                    <a:p>
                      <a:pPr algn="ctr"/>
                      <a:r>
                        <a:rPr lang="en-US" sz="2000" dirty="0"/>
                        <a:t>Episodic</a:t>
                      </a:r>
                    </a:p>
                    <a:p>
                      <a:pPr algn="ctr"/>
                      <a:r>
                        <a:rPr lang="en-US" sz="2000" dirty="0"/>
                        <a:t>Chronic</a:t>
                      </a:r>
                    </a:p>
                    <a:p>
                      <a:pPr algn="ctr"/>
                      <a:r>
                        <a:rPr lang="en-US" sz="2000" dirty="0"/>
                        <a:t>Cluster </a:t>
                      </a:r>
                    </a:p>
                  </a:txBody>
                  <a:tcPr marL="91433" marR="91433" marT="45723" marB="45723">
                    <a:solidFill>
                      <a:schemeClr val="accent4">
                        <a:lumMod val="20000"/>
                        <a:lumOff val="80000"/>
                      </a:schemeClr>
                    </a:solidFill>
                  </a:tcPr>
                </a:tc>
                <a:tc>
                  <a:txBody>
                    <a:bodyPr/>
                    <a:lstStyle/>
                    <a:p>
                      <a:pPr algn="ctr"/>
                      <a:r>
                        <a:rPr lang="en-US" sz="2000" kern="1200" dirty="0">
                          <a:solidFill>
                            <a:schemeClr val="tx1"/>
                          </a:solidFill>
                          <a:latin typeface="+mn-lt"/>
                          <a:ea typeface="+mn-ea"/>
                          <a:cs typeface="+mn-cs"/>
                        </a:rPr>
                        <a:t>Episodic </a:t>
                      </a:r>
                    </a:p>
                    <a:p>
                      <a:pPr algn="ctr"/>
                      <a:r>
                        <a:rPr lang="en-US" sz="2000" kern="1200" dirty="0">
                          <a:solidFill>
                            <a:schemeClr val="tx1"/>
                          </a:solidFill>
                          <a:latin typeface="+mn-lt"/>
                          <a:ea typeface="+mn-ea"/>
                          <a:cs typeface="+mn-cs"/>
                        </a:rPr>
                        <a:t>Chronic </a:t>
                      </a:r>
                    </a:p>
                  </a:txBody>
                  <a:tcPr marL="91433" marR="91433" marT="45723" marB="45723">
                    <a:solidFill>
                      <a:srgbClr val="E6E1EC"/>
                    </a:solidFill>
                  </a:tcPr>
                </a:tc>
                <a:tc>
                  <a:txBody>
                    <a:bodyPr/>
                    <a:lstStyle/>
                    <a:p>
                      <a:pPr algn="ctr"/>
                      <a:r>
                        <a:rPr lang="en-US" sz="2000" dirty="0"/>
                        <a:t>Episodic</a:t>
                      </a:r>
                    </a:p>
                    <a:p>
                      <a:pPr algn="ctr"/>
                      <a:r>
                        <a:rPr lang="en-US" sz="2000" dirty="0"/>
                        <a:t>Chronic</a:t>
                      </a:r>
                    </a:p>
                    <a:p>
                      <a:pPr lvl="0" algn="ctr">
                        <a:buNone/>
                      </a:pPr>
                      <a:r>
                        <a:rPr lang="en-US" sz="2000" dirty="0"/>
                        <a:t>Cluster</a:t>
                      </a:r>
                    </a:p>
                  </a:txBody>
                  <a:tcPr marL="91433" marR="91433" marT="45723" marB="45723">
                    <a:solidFill>
                      <a:srgbClr val="E6E1EC"/>
                    </a:solidFill>
                  </a:tcPr>
                </a:tc>
                <a:extLst>
                  <a:ext uri="{0D108BD9-81ED-4DB2-BD59-A6C34878D82A}">
                    <a16:rowId xmlns:a16="http://schemas.microsoft.com/office/drawing/2014/main" val="10002"/>
                  </a:ext>
                </a:extLst>
              </a:tr>
              <a:tr h="1518488">
                <a:tc>
                  <a:txBody>
                    <a:bodyPr/>
                    <a:lstStyle/>
                    <a:p>
                      <a:pPr algn="ctr"/>
                      <a:r>
                        <a:rPr lang="en-US" sz="2000" b="1" dirty="0"/>
                        <a:t>Route of Administration</a:t>
                      </a:r>
                    </a:p>
                  </a:txBody>
                  <a:tcPr marT="45726" marB="45726"/>
                </a:tc>
                <a:tc>
                  <a:txBody>
                    <a:bodyPr/>
                    <a:lstStyle/>
                    <a:p>
                      <a:pPr algn="ctr"/>
                      <a:r>
                        <a:rPr lang="en-US" sz="2000" dirty="0"/>
                        <a:t>Injection under the skin (monthly)</a:t>
                      </a:r>
                    </a:p>
                  </a:txBody>
                  <a:tcPr marT="45726" marB="45726">
                    <a:solidFill>
                      <a:schemeClr val="accent4">
                        <a:lumMod val="20000"/>
                        <a:lumOff val="80000"/>
                      </a:schemeClr>
                    </a:solidFill>
                  </a:tcPr>
                </a:tc>
                <a:tc>
                  <a:txBody>
                    <a:bodyPr/>
                    <a:lstStyle/>
                    <a:p>
                      <a:pPr marL="0" marR="0" lvl="0" indent="0" algn="ctr">
                        <a:lnSpc>
                          <a:spcPct val="100000"/>
                        </a:lnSpc>
                        <a:spcBef>
                          <a:spcPts val="0"/>
                        </a:spcBef>
                        <a:spcAft>
                          <a:spcPts val="0"/>
                        </a:spcAft>
                        <a:buNone/>
                      </a:pPr>
                      <a:r>
                        <a:rPr lang="en-US" sz="2000" b="0" i="0" u="none" strike="noStrike" noProof="0" dirty="0">
                          <a:solidFill>
                            <a:srgbClr val="000000"/>
                          </a:solidFill>
                          <a:latin typeface="Calibri"/>
                        </a:rPr>
                        <a:t>Injection under the skin (monthly)</a:t>
                      </a:r>
                    </a:p>
                  </a:txBody>
                  <a:tcPr marT="45726" marB="45726">
                    <a:solidFill>
                      <a:schemeClr val="accent4">
                        <a:lumMod val="20000"/>
                        <a:lumOff val="80000"/>
                      </a:schemeClr>
                    </a:solidFill>
                  </a:tcPr>
                </a:tc>
                <a:tc>
                  <a:txBody>
                    <a:bodyPr/>
                    <a:lstStyle/>
                    <a:p>
                      <a:pPr marL="0" marR="0" lvl="0" indent="0" algn="ctr">
                        <a:lnSpc>
                          <a:spcPct val="100000"/>
                        </a:lnSpc>
                        <a:spcBef>
                          <a:spcPts val="0"/>
                        </a:spcBef>
                        <a:spcAft>
                          <a:spcPts val="0"/>
                        </a:spcAft>
                        <a:buNone/>
                      </a:pPr>
                      <a:r>
                        <a:rPr lang="en-US" sz="2000" b="0" i="0" u="none" strike="noStrike" kern="1200" noProof="0" dirty="0">
                          <a:solidFill>
                            <a:srgbClr val="000000"/>
                          </a:solidFill>
                          <a:latin typeface="Calibri"/>
                        </a:rPr>
                        <a:t>Injection under the skin (monthly or every 3 months)</a:t>
                      </a:r>
                      <a:endParaRPr lang="en-US" b="0" i="0" u="none" strike="noStrike" noProof="0" dirty="0">
                        <a:solidFill>
                          <a:srgbClr val="000000"/>
                        </a:solidFill>
                        <a:latin typeface="Calibri"/>
                      </a:endParaRPr>
                    </a:p>
                  </a:txBody>
                  <a:tcPr marT="45726" marB="45726">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t>30 min IV infusion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(every 3 months)</a:t>
                      </a:r>
                    </a:p>
                  </a:txBody>
                  <a:tcPr marT="45726" marB="45726">
                    <a:solidFill>
                      <a:srgbClr val="E6E1E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50F2-A37B-62D0-C8F1-355D037BCAA9}"/>
              </a:ext>
            </a:extLst>
          </p:cNvPr>
          <p:cNvSpPr>
            <a:spLocks noGrp="1"/>
          </p:cNvSpPr>
          <p:nvPr>
            <p:ph type="title"/>
          </p:nvPr>
        </p:nvSpPr>
        <p:spPr>
          <a:xfrm>
            <a:off x="457200" y="0"/>
            <a:ext cx="8229600" cy="1143000"/>
          </a:xfrm>
        </p:spPr>
        <p:txBody>
          <a:bodyPr/>
          <a:lstStyle/>
          <a:p>
            <a:r>
              <a:rPr lang="en-US" altLang="en-US" dirty="0">
                <a:ea typeface="ＭＳ Ｐゴシック"/>
              </a:rPr>
              <a:t>How CGRP Antibodies Work</a:t>
            </a:r>
            <a:endParaRPr lang="en-US" dirty="0">
              <a:ea typeface="ＭＳ Ｐゴシック"/>
            </a:endParaRPr>
          </a:p>
        </p:txBody>
      </p:sp>
      <p:pic>
        <p:nvPicPr>
          <p:cNvPr id="6" name="Picture 5">
            <a:extLst>
              <a:ext uri="{FF2B5EF4-FFF2-40B4-BE49-F238E27FC236}">
                <a16:creationId xmlns:a16="http://schemas.microsoft.com/office/drawing/2014/main" id="{BA673F46-8A54-38C4-E47B-7F771DB6A44B}"/>
              </a:ext>
            </a:extLst>
          </p:cNvPr>
          <p:cNvPicPr>
            <a:picLocks noChangeAspect="1"/>
          </p:cNvPicPr>
          <p:nvPr/>
        </p:nvPicPr>
        <p:blipFill>
          <a:blip r:embed="rId3"/>
          <a:stretch>
            <a:fillRect/>
          </a:stretch>
        </p:blipFill>
        <p:spPr>
          <a:xfrm>
            <a:off x="647041" y="1081548"/>
            <a:ext cx="3606800" cy="2095500"/>
          </a:xfrm>
          <a:prstGeom prst="rect">
            <a:avLst/>
          </a:prstGeom>
        </p:spPr>
      </p:pic>
      <p:pic>
        <p:nvPicPr>
          <p:cNvPr id="7" name="Picture 6">
            <a:extLst>
              <a:ext uri="{FF2B5EF4-FFF2-40B4-BE49-F238E27FC236}">
                <a16:creationId xmlns:a16="http://schemas.microsoft.com/office/drawing/2014/main" id="{7515DC25-B3ED-2F4B-E4D7-E3FF39A3A938}"/>
              </a:ext>
            </a:extLst>
          </p:cNvPr>
          <p:cNvPicPr>
            <a:picLocks noChangeAspect="1"/>
          </p:cNvPicPr>
          <p:nvPr/>
        </p:nvPicPr>
        <p:blipFill>
          <a:blip r:embed="rId4"/>
          <a:stretch>
            <a:fillRect/>
          </a:stretch>
        </p:blipFill>
        <p:spPr>
          <a:xfrm>
            <a:off x="2541960" y="2886247"/>
            <a:ext cx="3606800" cy="2095500"/>
          </a:xfrm>
          <a:prstGeom prst="rect">
            <a:avLst/>
          </a:prstGeom>
        </p:spPr>
      </p:pic>
      <p:pic>
        <p:nvPicPr>
          <p:cNvPr id="8" name="Picture 7">
            <a:extLst>
              <a:ext uri="{FF2B5EF4-FFF2-40B4-BE49-F238E27FC236}">
                <a16:creationId xmlns:a16="http://schemas.microsoft.com/office/drawing/2014/main" id="{853103CE-A150-D4BB-D61B-3BF84E4FAFAB}"/>
              </a:ext>
            </a:extLst>
          </p:cNvPr>
          <p:cNvPicPr>
            <a:picLocks noChangeAspect="1"/>
          </p:cNvPicPr>
          <p:nvPr/>
        </p:nvPicPr>
        <p:blipFill>
          <a:blip r:embed="rId5"/>
          <a:stretch>
            <a:fillRect/>
          </a:stretch>
        </p:blipFill>
        <p:spPr>
          <a:xfrm>
            <a:off x="4572000" y="4629494"/>
            <a:ext cx="3606800" cy="2095500"/>
          </a:xfrm>
          <a:prstGeom prst="rect">
            <a:avLst/>
          </a:prstGeom>
        </p:spPr>
      </p:pic>
      <p:pic>
        <p:nvPicPr>
          <p:cNvPr id="15" name="Graphic 14" descr="Badge 1 with solid fill">
            <a:extLst>
              <a:ext uri="{FF2B5EF4-FFF2-40B4-BE49-F238E27FC236}">
                <a16:creationId xmlns:a16="http://schemas.microsoft.com/office/drawing/2014/main" id="{9238AD5A-6FD8-9386-63B2-2BAAA12765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3" y="819150"/>
            <a:ext cx="914400" cy="914400"/>
          </a:xfrm>
          <a:prstGeom prst="rect">
            <a:avLst/>
          </a:prstGeom>
        </p:spPr>
      </p:pic>
      <p:pic>
        <p:nvPicPr>
          <p:cNvPr id="17" name="Graphic 16" descr="Badge with solid fill">
            <a:extLst>
              <a:ext uri="{FF2B5EF4-FFF2-40B4-BE49-F238E27FC236}">
                <a16:creationId xmlns:a16="http://schemas.microsoft.com/office/drawing/2014/main" id="{F700F830-33D9-78E0-4206-4490CEB4C0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7560" y="3185653"/>
            <a:ext cx="914400" cy="914400"/>
          </a:xfrm>
          <a:prstGeom prst="rect">
            <a:avLst/>
          </a:prstGeom>
        </p:spPr>
      </p:pic>
      <p:pic>
        <p:nvPicPr>
          <p:cNvPr id="19" name="Graphic 18" descr="Badge 3 with solid fill">
            <a:extLst>
              <a:ext uri="{FF2B5EF4-FFF2-40B4-BE49-F238E27FC236}">
                <a16:creationId xmlns:a16="http://schemas.microsoft.com/office/drawing/2014/main" id="{20BBA38A-9232-0FB2-5798-6155DD5DA6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7600" y="4938970"/>
            <a:ext cx="914400" cy="914400"/>
          </a:xfrm>
          <a:prstGeom prst="rect">
            <a:avLst/>
          </a:prstGeom>
        </p:spPr>
      </p:pic>
      <p:sp>
        <p:nvSpPr>
          <p:cNvPr id="20" name="TextBox 19">
            <a:extLst>
              <a:ext uri="{FF2B5EF4-FFF2-40B4-BE49-F238E27FC236}">
                <a16:creationId xmlns:a16="http://schemas.microsoft.com/office/drawing/2014/main" id="{01AA62C6-C543-701B-8D78-4295335BD8C5}"/>
              </a:ext>
            </a:extLst>
          </p:cNvPr>
          <p:cNvSpPr txBox="1"/>
          <p:nvPr/>
        </p:nvSpPr>
        <p:spPr>
          <a:xfrm>
            <a:off x="8543995" y="6604771"/>
            <a:ext cx="1667435" cy="246221"/>
          </a:xfrm>
          <a:prstGeom prst="rect">
            <a:avLst/>
          </a:prstGeom>
          <a:noFill/>
        </p:spPr>
        <p:txBody>
          <a:bodyPr wrap="square" lIns="91440" tIns="45720" rIns="91440" bIns="45720" rtlCol="0" anchor="t">
            <a:spAutoFit/>
          </a:bodyPr>
          <a:lstStyle/>
          <a:p>
            <a:r>
              <a:rPr lang="en-US" sz="1000" dirty="0">
                <a:latin typeface="Calibri"/>
                <a:ea typeface="ＭＳ Ｐゴシック"/>
                <a:cs typeface="Calibri"/>
              </a:rPr>
              <a:t>Image 1</a:t>
            </a:r>
          </a:p>
        </p:txBody>
      </p:sp>
      <p:pic>
        <p:nvPicPr>
          <p:cNvPr id="4" name="Graphic 4" descr="Arrow Right with solid fill">
            <a:extLst>
              <a:ext uri="{FF2B5EF4-FFF2-40B4-BE49-F238E27FC236}">
                <a16:creationId xmlns:a16="http://schemas.microsoft.com/office/drawing/2014/main" id="{96D5593F-783C-80E3-A722-20CDD4EADE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1477" y="3377381"/>
            <a:ext cx="914400" cy="914400"/>
          </a:xfrm>
          <a:prstGeom prst="rect">
            <a:avLst/>
          </a:prstGeom>
        </p:spPr>
      </p:pic>
      <p:sp>
        <p:nvSpPr>
          <p:cNvPr id="5" name="TextBox 4">
            <a:extLst>
              <a:ext uri="{FF2B5EF4-FFF2-40B4-BE49-F238E27FC236}">
                <a16:creationId xmlns:a16="http://schemas.microsoft.com/office/drawing/2014/main" id="{07DACA82-2CB1-3C5C-EBD3-7CD9D1D5A331}"/>
              </a:ext>
            </a:extLst>
          </p:cNvPr>
          <p:cNvSpPr txBox="1"/>
          <p:nvPr/>
        </p:nvSpPr>
        <p:spPr>
          <a:xfrm>
            <a:off x="6831768" y="3377087"/>
            <a:ext cx="18160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Calibri"/>
                <a:ea typeface="ＭＳ Ｐゴシック"/>
                <a:cs typeface="Calibri"/>
              </a:rPr>
              <a:t>Binding of CGRP to the receptor = MIGRAINE </a:t>
            </a:r>
            <a:endParaRPr lang="en-US">
              <a:solidFill>
                <a:srgbClr val="FF0000"/>
              </a:solidFill>
            </a:endParaRPr>
          </a:p>
        </p:txBody>
      </p:sp>
      <p:sp>
        <p:nvSpPr>
          <p:cNvPr id="9" name="TextBox 8">
            <a:extLst>
              <a:ext uri="{FF2B5EF4-FFF2-40B4-BE49-F238E27FC236}">
                <a16:creationId xmlns:a16="http://schemas.microsoft.com/office/drawing/2014/main" id="{DF18A398-D4FF-E9F8-8B00-5140C12E43F6}"/>
              </a:ext>
            </a:extLst>
          </p:cNvPr>
          <p:cNvSpPr txBox="1"/>
          <p:nvPr/>
        </p:nvSpPr>
        <p:spPr>
          <a:xfrm>
            <a:off x="7115914" y="5881928"/>
            <a:ext cx="1904082"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ea typeface="ＭＳ Ｐゴシック"/>
                <a:cs typeface="Calibri"/>
              </a:rPr>
              <a:t>CGRP Antibodies (block binding)</a:t>
            </a:r>
            <a:endParaRPr lang="en-US" dirty="0"/>
          </a:p>
        </p:txBody>
      </p:sp>
    </p:spTree>
    <p:extLst>
      <p:ext uri="{BB962C8B-B14F-4D97-AF65-F5344CB8AC3E}">
        <p14:creationId xmlns:p14="http://schemas.microsoft.com/office/powerpoint/2010/main" val="191448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6CEA717-AC48-CB31-EDEA-ADCCCB4FFFF8}"/>
              </a:ext>
            </a:extLst>
          </p:cNvPr>
          <p:cNvSpPr>
            <a:spLocks noGrp="1"/>
          </p:cNvSpPr>
          <p:nvPr>
            <p:ph type="title"/>
          </p:nvPr>
        </p:nvSpPr>
        <p:spPr>
          <a:xfrm>
            <a:off x="857465" y="248033"/>
            <a:ext cx="7119937" cy="857250"/>
          </a:xfrm>
        </p:spPr>
        <p:txBody>
          <a:bodyPr/>
          <a:lstStyle/>
          <a:p>
            <a:r>
              <a:rPr lang="en-US" altLang="en-US" dirty="0">
                <a:ea typeface="ＭＳ Ｐゴシック" panose="020B0600070205080204" pitchFamily="34" charset="-128"/>
              </a:rPr>
              <a:t>CGRP Antibodies</a:t>
            </a:r>
          </a:p>
        </p:txBody>
      </p:sp>
      <p:graphicFrame>
        <p:nvGraphicFramePr>
          <p:cNvPr id="5" name="Content Placeholder 2">
            <a:extLst>
              <a:ext uri="{FF2B5EF4-FFF2-40B4-BE49-F238E27FC236}">
                <a16:creationId xmlns:a16="http://schemas.microsoft.com/office/drawing/2014/main" id="{3D15F56A-F0CD-67D3-4EC6-4F3C94FCC380}"/>
              </a:ext>
            </a:extLst>
          </p:cNvPr>
          <p:cNvGraphicFramePr>
            <a:graphicFrameLocks noGrp="1"/>
          </p:cNvGraphicFramePr>
          <p:nvPr>
            <p:ph idx="1"/>
            <p:extLst>
              <p:ext uri="{D42A27DB-BD31-4B8C-83A1-F6EECF244321}">
                <p14:modId xmlns:p14="http://schemas.microsoft.com/office/powerpoint/2010/main" val="870925773"/>
              </p:ext>
            </p:extLst>
          </p:nvPr>
        </p:nvGraphicFramePr>
        <p:xfrm>
          <a:off x="406538" y="1376478"/>
          <a:ext cx="8457046" cy="4489276"/>
        </p:xfrm>
        <a:graphic>
          <a:graphicData uri="http://schemas.openxmlformats.org/drawingml/2006/table">
            <a:tbl>
              <a:tblPr firstRow="1" bandRow="1">
                <a:tableStyleId>{17292A2E-F333-43FB-9621-5CBBE7FDCDCB}</a:tableStyleId>
              </a:tblPr>
              <a:tblGrid>
                <a:gridCol w="1373494">
                  <a:extLst>
                    <a:ext uri="{9D8B030D-6E8A-4147-A177-3AD203B41FA5}">
                      <a16:colId xmlns:a16="http://schemas.microsoft.com/office/drawing/2014/main" val="20000"/>
                    </a:ext>
                  </a:extLst>
                </a:gridCol>
                <a:gridCol w="7083552">
                  <a:extLst>
                    <a:ext uri="{9D8B030D-6E8A-4147-A177-3AD203B41FA5}">
                      <a16:colId xmlns:a16="http://schemas.microsoft.com/office/drawing/2014/main" val="20001"/>
                    </a:ext>
                  </a:extLst>
                </a:gridCol>
              </a:tblGrid>
              <a:tr h="664357">
                <a:tc>
                  <a:txBody>
                    <a:bodyPr/>
                    <a:lstStyle/>
                    <a:p>
                      <a:pPr algn="l"/>
                      <a:r>
                        <a:rPr lang="en-US" sz="2400" dirty="0"/>
                        <a:t>Drug</a:t>
                      </a:r>
                    </a:p>
                  </a:txBody>
                  <a:tcPr marL="68582" marR="68582" marT="34302" marB="3430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err="1"/>
                        <a:t>Erenumab</a:t>
                      </a:r>
                      <a:r>
                        <a:rPr lang="en-US" sz="2100" dirty="0"/>
                        <a:t>, </a:t>
                      </a:r>
                      <a:r>
                        <a:rPr lang="en-US" sz="2100" dirty="0" err="1"/>
                        <a:t>Galcanezumab</a:t>
                      </a:r>
                      <a:r>
                        <a:rPr lang="en-US" sz="2100" dirty="0"/>
                        <a:t>, </a:t>
                      </a:r>
                      <a:r>
                        <a:rPr lang="en-US" sz="2100" dirty="0" err="1"/>
                        <a:t>Fremanezumab</a:t>
                      </a:r>
                      <a:r>
                        <a:rPr lang="en-US" sz="2100" dirty="0"/>
                        <a:t>, </a:t>
                      </a:r>
                      <a:r>
                        <a:rPr lang="en-US" sz="2100" dirty="0" err="1"/>
                        <a:t>Eptinezumab</a:t>
                      </a:r>
                      <a:endParaRPr lang="en-US" sz="2100" dirty="0"/>
                    </a:p>
                  </a:txBody>
                  <a:tcPr marL="68582" marR="68582" marT="34302" marB="34302" anchor="ctr"/>
                </a:tc>
                <a:extLst>
                  <a:ext uri="{0D108BD9-81ED-4DB2-BD59-A6C34878D82A}">
                    <a16:rowId xmlns:a16="http://schemas.microsoft.com/office/drawing/2014/main" val="10000"/>
                  </a:ext>
                </a:extLst>
              </a:tr>
              <a:tr h="1422487">
                <a:tc>
                  <a:txBody>
                    <a:bodyPr/>
                    <a:lstStyle/>
                    <a:p>
                      <a:pPr algn="l"/>
                      <a:r>
                        <a:rPr lang="en-US" sz="2400" b="1" dirty="0"/>
                        <a:t>Use</a:t>
                      </a:r>
                    </a:p>
                  </a:txBody>
                  <a:tcPr marL="68582" marR="68582" marT="34302" marB="34302" anchor="ctr"/>
                </a:tc>
                <a:tc>
                  <a:txBody>
                    <a:bodyPr/>
                    <a:lstStyle/>
                    <a:p>
                      <a:pPr marL="0" indent="0" algn="l">
                        <a:buNone/>
                      </a:pPr>
                      <a:r>
                        <a:rPr lang="en-US" sz="2100" dirty="0"/>
                        <a:t>For chronic migraine (</a:t>
                      </a:r>
                      <a:r>
                        <a:rPr lang="en-US" sz="2100" u="sng" dirty="0"/>
                        <a:t>&gt;</a:t>
                      </a:r>
                      <a:r>
                        <a:rPr lang="en-US" sz="2100" dirty="0"/>
                        <a:t>8 days/month), episodic migraine (</a:t>
                      </a:r>
                      <a:r>
                        <a:rPr lang="en-US" sz="2100" u="sng" dirty="0"/>
                        <a:t>&gt;</a:t>
                      </a:r>
                      <a:r>
                        <a:rPr lang="en-US" sz="2100" u="none" dirty="0"/>
                        <a:t>4 days/month)</a:t>
                      </a:r>
                      <a:r>
                        <a:rPr lang="en-US" sz="2100" dirty="0"/>
                        <a:t> and cluster* headaches </a:t>
                      </a:r>
                      <a:endParaRPr lang="en-US" sz="2100"/>
                    </a:p>
                    <a:p>
                      <a:pPr marL="0" lvl="0" indent="0" algn="l">
                        <a:buNone/>
                      </a:pPr>
                      <a:r>
                        <a:rPr lang="en-US" sz="900" dirty="0"/>
                        <a:t>  </a:t>
                      </a:r>
                      <a:endParaRPr lang="en-US" sz="2100" dirty="0"/>
                    </a:p>
                    <a:p>
                      <a:pPr marL="0" lvl="0" indent="0" algn="l">
                        <a:buNone/>
                      </a:pPr>
                      <a:r>
                        <a:rPr lang="en-US" sz="1600" dirty="0"/>
                        <a:t>*</a:t>
                      </a:r>
                      <a:r>
                        <a:rPr lang="en-US" sz="1600" dirty="0" err="1"/>
                        <a:t>galcanezumab</a:t>
                      </a:r>
                      <a:r>
                        <a:rPr lang="en-US" sz="1600" dirty="0"/>
                        <a:t>, </a:t>
                      </a:r>
                      <a:r>
                        <a:rPr lang="en-US" sz="1600" dirty="0" err="1"/>
                        <a:t>fremanezumab</a:t>
                      </a:r>
                      <a:endParaRPr lang="en-US" sz="1600"/>
                    </a:p>
                  </a:txBody>
                  <a:tcPr marL="68582" marR="68582" marT="34302" marB="34302" anchor="ctr"/>
                </a:tc>
                <a:extLst>
                  <a:ext uri="{0D108BD9-81ED-4DB2-BD59-A6C34878D82A}">
                    <a16:rowId xmlns:a16="http://schemas.microsoft.com/office/drawing/2014/main" val="10001"/>
                  </a:ext>
                </a:extLst>
              </a:tr>
              <a:tr h="979945">
                <a:tc>
                  <a:txBody>
                    <a:bodyPr/>
                    <a:lstStyle/>
                    <a:p>
                      <a:pPr algn="l"/>
                      <a:r>
                        <a:rPr lang="en-US" sz="2400" b="1" dirty="0"/>
                        <a:t>Side Effects</a:t>
                      </a:r>
                    </a:p>
                  </a:txBody>
                  <a:tcPr marL="68582" marR="68582" marT="34302" marB="34302" anchor="ctr"/>
                </a:tc>
                <a:tc>
                  <a:txBody>
                    <a:bodyPr/>
                    <a:lstStyle/>
                    <a:p>
                      <a:pPr algn="l"/>
                      <a:r>
                        <a:rPr lang="en-US" sz="2100" dirty="0"/>
                        <a:t>Constipation, pain or itching at injection site, flu-like symptoms, fatigue </a:t>
                      </a:r>
                    </a:p>
                  </a:txBody>
                  <a:tcPr marL="68582" marR="68582" marT="34302" marB="34302" anchor="ctr"/>
                </a:tc>
                <a:extLst>
                  <a:ext uri="{0D108BD9-81ED-4DB2-BD59-A6C34878D82A}">
                    <a16:rowId xmlns:a16="http://schemas.microsoft.com/office/drawing/2014/main" val="10002"/>
                  </a:ext>
                </a:extLst>
              </a:tr>
              <a:tr h="1422487">
                <a:tc>
                  <a:txBody>
                    <a:bodyPr/>
                    <a:lstStyle/>
                    <a:p>
                      <a:pPr algn="l"/>
                      <a:r>
                        <a:rPr lang="en-US" sz="2400" b="1" dirty="0"/>
                        <a:t>Caution</a:t>
                      </a:r>
                    </a:p>
                  </a:txBody>
                  <a:tcPr marL="68582" marR="68582" marT="34302" marB="34302" anchor="ctr"/>
                </a:tc>
                <a:tc>
                  <a:txBody>
                    <a:bodyPr/>
                    <a:lstStyle/>
                    <a:p>
                      <a:pPr algn="l"/>
                      <a:r>
                        <a:rPr lang="en-US" sz="2100" dirty="0"/>
                        <a:t>Allergy</a:t>
                      </a:r>
                    </a:p>
                    <a:p>
                      <a:pPr algn="l"/>
                      <a:r>
                        <a:rPr lang="en-US" sz="2100" dirty="0"/>
                        <a:t>Pregnancy or trying to conceive</a:t>
                      </a:r>
                    </a:p>
                  </a:txBody>
                  <a:tcPr marL="68582" marR="68582" marT="34302" marB="34302"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76CC-2991-7201-32E8-31175243B34C}"/>
              </a:ext>
            </a:extLst>
          </p:cNvPr>
          <p:cNvSpPr>
            <a:spLocks noGrp="1"/>
          </p:cNvSpPr>
          <p:nvPr>
            <p:ph type="title"/>
          </p:nvPr>
        </p:nvSpPr>
        <p:spPr>
          <a:xfrm>
            <a:off x="692943" y="169907"/>
            <a:ext cx="8229600" cy="1143000"/>
          </a:xfrm>
        </p:spPr>
        <p:txBody>
          <a:bodyPr/>
          <a:lstStyle/>
          <a:p>
            <a:r>
              <a:rPr lang="en-US" dirty="0"/>
              <a:t>Cost and Access</a:t>
            </a:r>
          </a:p>
        </p:txBody>
      </p:sp>
      <p:graphicFrame>
        <p:nvGraphicFramePr>
          <p:cNvPr id="4" name="Content Placeholder 2">
            <a:extLst>
              <a:ext uri="{FF2B5EF4-FFF2-40B4-BE49-F238E27FC236}">
                <a16:creationId xmlns:a16="http://schemas.microsoft.com/office/drawing/2014/main" id="{E4758300-626B-DD75-1735-86C412869307}"/>
              </a:ext>
            </a:extLst>
          </p:cNvPr>
          <p:cNvGraphicFramePr>
            <a:graphicFrameLocks/>
          </p:cNvGraphicFramePr>
          <p:nvPr>
            <p:extLst>
              <p:ext uri="{D42A27DB-BD31-4B8C-83A1-F6EECF244321}">
                <p14:modId xmlns:p14="http://schemas.microsoft.com/office/powerpoint/2010/main" val="2149958725"/>
              </p:ext>
            </p:extLst>
          </p:nvPr>
        </p:nvGraphicFramePr>
        <p:xfrm>
          <a:off x="261561" y="1203742"/>
          <a:ext cx="8701087" cy="4942931"/>
        </p:xfrm>
        <a:graphic>
          <a:graphicData uri="http://schemas.openxmlformats.org/drawingml/2006/table">
            <a:tbl>
              <a:tblPr firstRow="1" bandRow="1">
                <a:tableStyleId>{17292A2E-F333-43FB-9621-5CBBE7FDCDCB}</a:tableStyleId>
              </a:tblPr>
              <a:tblGrid>
                <a:gridCol w="1607344">
                  <a:extLst>
                    <a:ext uri="{9D8B030D-6E8A-4147-A177-3AD203B41FA5}">
                      <a16:colId xmlns:a16="http://schemas.microsoft.com/office/drawing/2014/main" val="20000"/>
                    </a:ext>
                  </a:extLst>
                </a:gridCol>
                <a:gridCol w="1631576">
                  <a:extLst>
                    <a:ext uri="{9D8B030D-6E8A-4147-A177-3AD203B41FA5}">
                      <a16:colId xmlns:a16="http://schemas.microsoft.com/office/drawing/2014/main" val="20001"/>
                    </a:ext>
                  </a:extLst>
                </a:gridCol>
                <a:gridCol w="1810871">
                  <a:extLst>
                    <a:ext uri="{9D8B030D-6E8A-4147-A177-3AD203B41FA5}">
                      <a16:colId xmlns:a16="http://schemas.microsoft.com/office/drawing/2014/main" val="2102324707"/>
                    </a:ext>
                  </a:extLst>
                </a:gridCol>
                <a:gridCol w="1918447">
                  <a:extLst>
                    <a:ext uri="{9D8B030D-6E8A-4147-A177-3AD203B41FA5}">
                      <a16:colId xmlns:a16="http://schemas.microsoft.com/office/drawing/2014/main" val="858895028"/>
                    </a:ext>
                  </a:extLst>
                </a:gridCol>
                <a:gridCol w="1732849">
                  <a:extLst>
                    <a:ext uri="{9D8B030D-6E8A-4147-A177-3AD203B41FA5}">
                      <a16:colId xmlns:a16="http://schemas.microsoft.com/office/drawing/2014/main" val="3974176473"/>
                    </a:ext>
                  </a:extLst>
                </a:gridCol>
              </a:tblGrid>
              <a:tr h="430632">
                <a:tc>
                  <a:txBody>
                    <a:bodyPr/>
                    <a:lstStyle/>
                    <a:p>
                      <a:pPr algn="ctr"/>
                      <a:r>
                        <a:rPr lang="en-US" sz="2000" dirty="0">
                          <a:solidFill>
                            <a:schemeClr val="bg1"/>
                          </a:solidFill>
                        </a:rPr>
                        <a:t>Drug</a:t>
                      </a:r>
                    </a:p>
                  </a:txBody>
                  <a:tcPr marT="45726" marB="45726" anchor="ctr"/>
                </a:tc>
                <a:tc>
                  <a:txBody>
                    <a:bodyPr/>
                    <a:lstStyle/>
                    <a:p>
                      <a:pPr algn="ctr"/>
                      <a:r>
                        <a:rPr lang="en-US" sz="2000" dirty="0" err="1">
                          <a:solidFill>
                            <a:schemeClr val="bg1"/>
                          </a:solidFill>
                        </a:rPr>
                        <a:t>Erenumab</a:t>
                      </a:r>
                      <a:endParaRPr lang="en-US" sz="2000" dirty="0">
                        <a:solidFill>
                          <a:schemeClr val="bg1"/>
                        </a:solidFill>
                      </a:endParaRPr>
                    </a:p>
                  </a:txBody>
                  <a:tcPr marT="45726" marB="45726" anchor="ctr"/>
                </a:tc>
                <a:tc>
                  <a:txBody>
                    <a:bodyPr/>
                    <a:lstStyle/>
                    <a:p>
                      <a:pPr algn="ctr"/>
                      <a:r>
                        <a:rPr lang="en-US" sz="2000" dirty="0" err="1">
                          <a:solidFill>
                            <a:schemeClr val="bg1"/>
                          </a:solidFill>
                        </a:rPr>
                        <a:t>Galcanezumab</a:t>
                      </a:r>
                      <a:endParaRPr lang="en-US" sz="2000" dirty="0">
                        <a:solidFill>
                          <a:schemeClr val="bg1"/>
                        </a:solidFill>
                      </a:endParaRPr>
                    </a:p>
                  </a:txBody>
                  <a:tcPr marT="45726" marB="45726" anchor="ctr"/>
                </a:tc>
                <a:tc>
                  <a:txBody>
                    <a:bodyPr/>
                    <a:lstStyle/>
                    <a:p>
                      <a:pPr algn="ctr"/>
                      <a:r>
                        <a:rPr lang="en-US" sz="2000" dirty="0" err="1">
                          <a:solidFill>
                            <a:schemeClr val="bg1"/>
                          </a:solidFill>
                        </a:rPr>
                        <a:t>Fremanezumab</a:t>
                      </a:r>
                      <a:endParaRPr lang="en-US" sz="2000" dirty="0">
                        <a:solidFill>
                          <a:schemeClr val="bg1"/>
                        </a:solidFill>
                      </a:endParaRPr>
                    </a:p>
                  </a:txBody>
                  <a:tcPr marT="45726" marB="45726" anchor="ctr"/>
                </a:tc>
                <a:tc>
                  <a:txBody>
                    <a:bodyPr/>
                    <a:lstStyle/>
                    <a:p>
                      <a:pPr algn="ctr"/>
                      <a:r>
                        <a:rPr lang="en-US" sz="2000" dirty="0" err="1">
                          <a:solidFill>
                            <a:schemeClr val="bg1"/>
                          </a:solidFill>
                        </a:rPr>
                        <a:t>Eptinezumab</a:t>
                      </a:r>
                      <a:endParaRPr lang="en-US" sz="2000" dirty="0">
                        <a:solidFill>
                          <a:schemeClr val="bg1"/>
                        </a:solidFill>
                      </a:endParaRPr>
                    </a:p>
                  </a:txBody>
                  <a:tcPr marT="45726" marB="45726" anchor="ctr"/>
                </a:tc>
                <a:extLst>
                  <a:ext uri="{0D108BD9-81ED-4DB2-BD59-A6C34878D82A}">
                    <a16:rowId xmlns:a16="http://schemas.microsoft.com/office/drawing/2014/main" val="10000"/>
                  </a:ext>
                </a:extLst>
              </a:tr>
              <a:tr h="558326">
                <a:tc>
                  <a:txBody>
                    <a:bodyPr/>
                    <a:lstStyle/>
                    <a:p>
                      <a:pPr algn="ctr"/>
                      <a:r>
                        <a:rPr lang="en-US" sz="2000" b="1" dirty="0"/>
                        <a:t>Brand name</a:t>
                      </a:r>
                    </a:p>
                  </a:txBody>
                  <a:tcPr marT="45726" marB="45726" anchor="ctr"/>
                </a:tc>
                <a:tc>
                  <a:txBody>
                    <a:bodyPr/>
                    <a:lstStyle/>
                    <a:p>
                      <a:pPr algn="ctr"/>
                      <a:r>
                        <a:rPr lang="en-US" sz="2000" dirty="0"/>
                        <a:t>Aimovig®</a:t>
                      </a:r>
                    </a:p>
                  </a:txBody>
                  <a:tcPr marT="45726" marB="45726" anchor="ctr">
                    <a:solidFill>
                      <a:schemeClr val="accent4">
                        <a:lumMod val="20000"/>
                        <a:lumOff val="80000"/>
                      </a:schemeClr>
                    </a:solidFill>
                  </a:tcPr>
                </a:tc>
                <a:tc>
                  <a:txBody>
                    <a:bodyPr/>
                    <a:lstStyle/>
                    <a:p>
                      <a:pPr marL="0" indent="0" algn="ctr">
                        <a:buFont typeface="Arial" panose="020B0604020202020204" pitchFamily="34" charset="0"/>
                        <a:buNone/>
                      </a:pPr>
                      <a:r>
                        <a:rPr lang="en-US" sz="2000" dirty="0" err="1"/>
                        <a:t>Emgality</a:t>
                      </a:r>
                      <a:r>
                        <a:rPr lang="en-US" sz="2000" dirty="0"/>
                        <a:t>®</a:t>
                      </a:r>
                    </a:p>
                  </a:txBody>
                  <a:tcPr marT="45726" marB="45726"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err="1"/>
                        <a:t>Ajovy</a:t>
                      </a:r>
                      <a:r>
                        <a:rPr lang="en-US" sz="2000" dirty="0"/>
                        <a:t>®</a:t>
                      </a:r>
                    </a:p>
                  </a:txBody>
                  <a:tcPr marT="45726" marB="45726" anchor="ctr">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Vyepti®</a:t>
                      </a:r>
                    </a:p>
                  </a:txBody>
                  <a:tcPr marT="45726" marB="45726" anchor="ctr">
                    <a:solidFill>
                      <a:srgbClr val="E6E1EC"/>
                    </a:solidFill>
                  </a:tcPr>
                </a:tc>
                <a:extLst>
                  <a:ext uri="{0D108BD9-81ED-4DB2-BD59-A6C34878D82A}">
                    <a16:rowId xmlns:a16="http://schemas.microsoft.com/office/drawing/2014/main" val="466913742"/>
                  </a:ext>
                </a:extLst>
              </a:tr>
              <a:tr h="761877">
                <a:tc>
                  <a:txBody>
                    <a:bodyPr/>
                    <a:lstStyle/>
                    <a:p>
                      <a:pPr algn="ctr"/>
                      <a:r>
                        <a:rPr lang="en-US" sz="2000" b="1" dirty="0"/>
                        <a:t>Available in Canada</a:t>
                      </a:r>
                    </a:p>
                  </a:txBody>
                  <a:tcPr marT="45726" marB="45726" anchor="ctr"/>
                </a:tc>
                <a:tc>
                  <a:txBody>
                    <a:bodyPr/>
                    <a:lstStyle/>
                    <a:p>
                      <a:pPr algn="ctr"/>
                      <a:r>
                        <a:rPr lang="en-CA" sz="3200" b="1" i="0" kern="1200" dirty="0">
                          <a:solidFill>
                            <a:srgbClr val="00B050"/>
                          </a:solidFill>
                          <a:effectLst/>
                          <a:latin typeface="+mn-lt"/>
                          <a:ea typeface="+mn-ea"/>
                          <a:cs typeface="+mn-cs"/>
                        </a:rPr>
                        <a:t>✓</a:t>
                      </a:r>
                      <a:endParaRPr lang="en-US" sz="3200" b="1" dirty="0">
                        <a:solidFill>
                          <a:srgbClr val="00B050"/>
                        </a:solidFill>
                      </a:endParaRPr>
                    </a:p>
                  </a:txBody>
                  <a:tcPr marT="45726" marB="45726"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B050"/>
                          </a:solidFill>
                          <a:effectLst/>
                          <a:uLnTx/>
                          <a:uFillTx/>
                          <a:latin typeface="Calibri"/>
                          <a:ea typeface="+mn-ea"/>
                          <a:cs typeface="+mn-cs"/>
                        </a:rPr>
                        <a:t>✓</a:t>
                      </a:r>
                      <a:endParaRPr kumimoji="0" lang="en-US" sz="3200" b="1" i="0" u="none" strike="noStrike" kern="1200" cap="none" spc="0" normalizeH="0" baseline="0" noProof="0" dirty="0">
                        <a:ln>
                          <a:noFill/>
                        </a:ln>
                        <a:solidFill>
                          <a:srgbClr val="00B050"/>
                        </a:solidFill>
                        <a:effectLst/>
                        <a:uLnTx/>
                        <a:uFillTx/>
                        <a:latin typeface="Calibri"/>
                        <a:ea typeface="+mn-ea"/>
                        <a:cs typeface="+mn-cs"/>
                      </a:endParaRPr>
                    </a:p>
                  </a:txBody>
                  <a:tcPr marT="45726" marB="45726"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B050"/>
                          </a:solidFill>
                          <a:effectLst/>
                          <a:uLnTx/>
                          <a:uFillTx/>
                          <a:latin typeface="Calibri"/>
                          <a:ea typeface="+mn-ea"/>
                          <a:cs typeface="+mn-cs"/>
                        </a:rPr>
                        <a:t>✓</a:t>
                      </a:r>
                      <a:endParaRPr kumimoji="0" lang="en-US" sz="3200" b="1" i="0" u="none" strike="noStrike" kern="1200" cap="none" spc="0" normalizeH="0" baseline="0" noProof="0" dirty="0">
                        <a:ln>
                          <a:noFill/>
                        </a:ln>
                        <a:solidFill>
                          <a:srgbClr val="00B050"/>
                        </a:solidFill>
                        <a:effectLst/>
                        <a:uLnTx/>
                        <a:uFillTx/>
                        <a:latin typeface="Calibri"/>
                        <a:ea typeface="+mn-ea"/>
                        <a:cs typeface="+mn-cs"/>
                      </a:endParaRPr>
                    </a:p>
                  </a:txBody>
                  <a:tcPr marT="45726" marB="45726" anchor="ctr">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B050"/>
                          </a:solidFill>
                          <a:effectLst/>
                          <a:uLnTx/>
                          <a:uFillTx/>
                          <a:latin typeface="Calibri"/>
                          <a:ea typeface="+mn-ea"/>
                          <a:cs typeface="+mn-cs"/>
                        </a:rPr>
                        <a:t>✓</a:t>
                      </a:r>
                      <a:endParaRPr kumimoji="0" lang="en-US" sz="3200" b="1" i="0" u="none" strike="noStrike" kern="1200" cap="none" spc="0" normalizeH="0" baseline="0" noProof="0" dirty="0">
                        <a:ln>
                          <a:noFill/>
                        </a:ln>
                        <a:solidFill>
                          <a:srgbClr val="00B050"/>
                        </a:solidFill>
                        <a:effectLst/>
                        <a:uLnTx/>
                        <a:uFillTx/>
                        <a:latin typeface="Calibri"/>
                        <a:ea typeface="+mn-ea"/>
                        <a:cs typeface="+mn-cs"/>
                      </a:endParaRPr>
                    </a:p>
                  </a:txBody>
                  <a:tcPr marT="45726" marB="45726" anchor="ctr">
                    <a:solidFill>
                      <a:srgbClr val="E6E1EC"/>
                    </a:solidFill>
                  </a:tcPr>
                </a:tc>
                <a:extLst>
                  <a:ext uri="{0D108BD9-81ED-4DB2-BD59-A6C34878D82A}">
                    <a16:rowId xmlns:a16="http://schemas.microsoft.com/office/drawing/2014/main" val="3018988071"/>
                  </a:ext>
                </a:extLst>
              </a:tr>
              <a:tr h="1093122">
                <a:tc>
                  <a:txBody>
                    <a:bodyPr/>
                    <a:lstStyle/>
                    <a:p>
                      <a:pPr algn="ctr"/>
                      <a:r>
                        <a:rPr lang="en-US" sz="2000" b="1" dirty="0"/>
                        <a:t> PharmaCare Benefit</a:t>
                      </a:r>
                    </a:p>
                  </a:txBody>
                  <a:tcPr marT="45726" marB="45726"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rgbClr val="FF0000"/>
                          </a:solidFill>
                        </a:rPr>
                        <a:t>✘</a:t>
                      </a:r>
                    </a:p>
                  </a:txBody>
                  <a:tcPr marT="45726" marB="45726" anchor="ctr">
                    <a:solidFill>
                      <a:schemeClr val="accent4">
                        <a:lumMod val="20000"/>
                        <a:lumOff val="80000"/>
                      </a:schemeClr>
                    </a:solidFill>
                  </a:tcPr>
                </a:tc>
                <a:tc>
                  <a:txBody>
                    <a:bodyPr/>
                    <a:lstStyle/>
                    <a:p>
                      <a:pPr marL="0" marR="0" lvl="0" indent="0" algn="ctr">
                        <a:lnSpc>
                          <a:spcPct val="100000"/>
                        </a:lnSpc>
                        <a:spcBef>
                          <a:spcPts val="0"/>
                        </a:spcBef>
                        <a:spcAft>
                          <a:spcPts val="0"/>
                        </a:spcAft>
                        <a:buNone/>
                      </a:pPr>
                      <a:r>
                        <a:rPr lang="en-US" sz="2000" b="1" i="0" u="none" strike="noStrike" noProof="0" dirty="0">
                          <a:solidFill>
                            <a:srgbClr val="00B050"/>
                          </a:solidFill>
                          <a:latin typeface="Calibri"/>
                        </a:rPr>
                        <a:t>Special Authority</a:t>
                      </a:r>
                      <a:r>
                        <a:rPr lang="en-US" sz="2000" b="0" i="0" u="none" strike="noStrike" noProof="0" dirty="0">
                          <a:solidFill>
                            <a:srgbClr val="00B050"/>
                          </a:solidFill>
                          <a:latin typeface="Calibri"/>
                        </a:rPr>
                        <a:t> </a:t>
                      </a:r>
                    </a:p>
                  </a:txBody>
                  <a:tcPr marT="45726" marB="45726" anchor="ctr">
                    <a:solidFill>
                      <a:schemeClr val="accent4">
                        <a:lumMod val="20000"/>
                        <a:lumOff val="80000"/>
                      </a:schemeClr>
                    </a:solidFill>
                  </a:tcPr>
                </a:tc>
                <a:tc>
                  <a:txBody>
                    <a:bodyPr/>
                    <a:lstStyle/>
                    <a:p>
                      <a:pPr algn="ctr"/>
                      <a:r>
                        <a:rPr lang="en-US" sz="2000" b="1" dirty="0">
                          <a:solidFill>
                            <a:srgbClr val="00B050"/>
                          </a:solidFill>
                        </a:rPr>
                        <a:t>Special Authority</a:t>
                      </a:r>
                      <a:r>
                        <a:rPr lang="en-US" sz="2000" dirty="0">
                          <a:solidFill>
                            <a:srgbClr val="00B050"/>
                          </a:solidFill>
                        </a:rPr>
                        <a:t> </a:t>
                      </a:r>
                    </a:p>
                  </a:txBody>
                  <a:tcPr marT="45726" marB="45726" anchor="ctr">
                    <a:solidFill>
                      <a:srgbClr val="E6E1E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rgbClr val="FF0000"/>
                          </a:solidFill>
                        </a:rPr>
                        <a:t>✘</a:t>
                      </a:r>
                    </a:p>
                  </a:txBody>
                  <a:tcPr marT="45726" marB="45726" anchor="ctr">
                    <a:solidFill>
                      <a:srgbClr val="E6E1EC"/>
                    </a:solidFill>
                  </a:tcPr>
                </a:tc>
                <a:extLst>
                  <a:ext uri="{0D108BD9-81ED-4DB2-BD59-A6C34878D82A}">
                    <a16:rowId xmlns:a16="http://schemas.microsoft.com/office/drawing/2014/main" val="1961477868"/>
                  </a:ext>
                </a:extLst>
              </a:tr>
              <a:tr h="761877">
                <a:tc>
                  <a:txBody>
                    <a:bodyPr/>
                    <a:lstStyle/>
                    <a:p>
                      <a:pPr algn="ctr"/>
                      <a:r>
                        <a:rPr lang="en-US" sz="2000" b="1" dirty="0"/>
                        <a:t>Patient Support Program</a:t>
                      </a:r>
                    </a:p>
                  </a:txBody>
                  <a:tcPr marT="45726" marB="45726"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rgbClr val="FF0000"/>
                          </a:solidFill>
                        </a:rPr>
                        <a:t>✘</a:t>
                      </a:r>
                    </a:p>
                  </a:txBody>
                  <a:tcPr marT="45726" marB="45726"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rgbClr val="FF0000"/>
                          </a:solidFill>
                        </a:rPr>
                        <a:t>✘</a:t>
                      </a:r>
                    </a:p>
                  </a:txBody>
                  <a:tcPr marT="45726" marB="45726" anchor="ctr">
                    <a:solidFill>
                      <a:schemeClr val="accent4">
                        <a:lumMod val="20000"/>
                        <a:lumOff val="80000"/>
                      </a:schemeClr>
                    </a:solidFill>
                  </a:tcPr>
                </a:tc>
                <a:tc>
                  <a:txBody>
                    <a:bodyPr/>
                    <a:lstStyle/>
                    <a:p>
                      <a:pPr algn="ctr"/>
                      <a:r>
                        <a:rPr lang="en-CA" sz="2000" dirty="0"/>
                        <a:t>AJOVY Teva Support Solutions</a:t>
                      </a:r>
                    </a:p>
                  </a:txBody>
                  <a:tcPr marT="45726" marB="45726" anchor="ctr">
                    <a:solidFill>
                      <a:srgbClr val="E6E1EC"/>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dirty="0">
                          <a:solidFill>
                            <a:schemeClr val="tx1"/>
                          </a:solidFill>
                        </a:rPr>
                        <a:t>Vyepti Today</a:t>
                      </a:r>
                      <a:endParaRPr lang="en-US" sz="2000" dirty="0">
                        <a:solidFill>
                          <a:srgbClr val="FF0000"/>
                        </a:solidFill>
                      </a:endParaRPr>
                    </a:p>
                  </a:txBody>
                  <a:tcPr marT="45726" marB="45726" anchor="ctr">
                    <a:solidFill>
                      <a:srgbClr val="E6E1EC"/>
                    </a:solidFill>
                  </a:tcPr>
                </a:tc>
                <a:extLst>
                  <a:ext uri="{0D108BD9-81ED-4DB2-BD59-A6C34878D82A}">
                    <a16:rowId xmlns:a16="http://schemas.microsoft.com/office/drawing/2014/main" val="297353506"/>
                  </a:ext>
                </a:extLst>
              </a:tr>
              <a:tr h="1093122">
                <a:tc>
                  <a:txBody>
                    <a:bodyPr/>
                    <a:lstStyle/>
                    <a:p>
                      <a:pPr algn="ctr"/>
                      <a:r>
                        <a:rPr lang="en-US" sz="2000" b="1" dirty="0"/>
                        <a:t>Cost ($) per month</a:t>
                      </a:r>
                    </a:p>
                  </a:txBody>
                  <a:tcPr marT="45726" marB="45726" anchor="ctr"/>
                </a:tc>
                <a:tc>
                  <a:txBody>
                    <a:bodyPr/>
                    <a:lstStyle/>
                    <a:p>
                      <a:pPr algn="ctr"/>
                      <a:r>
                        <a:rPr lang="en-US" sz="2000" dirty="0"/>
                        <a:t>$500-700</a:t>
                      </a:r>
                    </a:p>
                  </a:txBody>
                  <a:tcPr marT="45726" marB="45726" anchor="ctr">
                    <a:solidFill>
                      <a:schemeClr val="accent4">
                        <a:lumMod val="20000"/>
                        <a:lumOff val="80000"/>
                      </a:schemeClr>
                    </a:solidFill>
                  </a:tcPr>
                </a:tc>
                <a:tc>
                  <a:txBody>
                    <a:bodyPr/>
                    <a:lstStyle/>
                    <a:p>
                      <a:pPr algn="ctr"/>
                      <a:r>
                        <a:rPr lang="en-US" sz="2000" dirty="0"/>
                        <a:t>$600-700</a:t>
                      </a:r>
                    </a:p>
                  </a:txBody>
                  <a:tcPr marT="45726" marB="45726" anchor="ctr">
                    <a:solidFill>
                      <a:schemeClr val="accent4">
                        <a:lumMod val="20000"/>
                        <a:lumOff val="80000"/>
                      </a:schemeClr>
                    </a:solidFill>
                  </a:tcPr>
                </a:tc>
                <a:tc>
                  <a:txBody>
                    <a:bodyPr/>
                    <a:lstStyle/>
                    <a:p>
                      <a:pPr algn="ctr"/>
                      <a:r>
                        <a:rPr lang="en-US" sz="2000" dirty="0"/>
                        <a:t>$540 </a:t>
                      </a:r>
                    </a:p>
                  </a:txBody>
                  <a:tcPr marT="45726" marB="45726" anchor="ctr">
                    <a:solidFill>
                      <a:srgbClr val="E6E1EC"/>
                    </a:solidFill>
                  </a:tcPr>
                </a:tc>
                <a:tc>
                  <a:txBody>
                    <a:bodyPr/>
                    <a:lstStyle/>
                    <a:p>
                      <a:pPr algn="ctr"/>
                      <a:r>
                        <a:rPr lang="en-US" sz="2000" dirty="0"/>
                        <a:t>$600</a:t>
                      </a:r>
                    </a:p>
                  </a:txBody>
                  <a:tcPr marT="45726" marB="45726" anchor="ctr">
                    <a:solidFill>
                      <a:srgbClr val="E6E1EC"/>
                    </a:solidFill>
                  </a:tcPr>
                </a:tc>
                <a:extLst>
                  <a:ext uri="{0D108BD9-81ED-4DB2-BD59-A6C34878D82A}">
                    <a16:rowId xmlns:a16="http://schemas.microsoft.com/office/drawing/2014/main" val="4178030712"/>
                  </a:ext>
                </a:extLst>
              </a:tr>
            </a:tbl>
          </a:graphicData>
        </a:graphic>
      </p:graphicFrame>
    </p:spTree>
    <p:extLst>
      <p:ext uri="{BB962C8B-B14F-4D97-AF65-F5344CB8AC3E}">
        <p14:creationId xmlns:p14="http://schemas.microsoft.com/office/powerpoint/2010/main" val="380318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F68F6-22AA-4B37-9467-8433D7FB36D7}">
  <ds:schemaRefs>
    <ds:schemaRef ds:uri="http://schemas.microsoft.com/sharepoint/v3/contenttype/forms"/>
  </ds:schemaRefs>
</ds:datastoreItem>
</file>

<file path=customXml/itemProps2.xml><?xml version="1.0" encoding="utf-8"?>
<ds:datastoreItem xmlns:ds="http://schemas.openxmlformats.org/officeDocument/2006/customXml" ds:itemID="{3BC51F3C-306B-4240-A648-1A87B389C6DC}">
  <ds:schemaRefs>
    <ds:schemaRef ds:uri="http://schemas.microsoft.com/office/2006/documentManagement/types"/>
    <ds:schemaRef ds:uri="http://purl.org/dc/elements/1.1/"/>
    <ds:schemaRef ds:uri="http://schemas.openxmlformats.org/package/2006/metadata/core-properties"/>
    <ds:schemaRef ds:uri="a3872387-34b7-4a60-a363-363c16f07818"/>
    <ds:schemaRef ds:uri="ecfc2e3e-eda1-4d77-8751-0efc464d6cfa"/>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B25A57A-D037-4402-9676-5CBB008EB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13429</TotalTime>
  <Words>2180</Words>
  <Application>Microsoft Office PowerPoint</Application>
  <PresentationFormat>On-screen Show (4:3)</PresentationFormat>
  <Paragraphs>352</Paragraphs>
  <Slides>30</Slides>
  <Notes>24</Notes>
  <HiddenSlides>1</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Office Theme</vt:lpstr>
      <vt:lpstr>Office Theme</vt:lpstr>
      <vt:lpstr>Session 3: New Treatments and Natural Health Products</vt:lpstr>
      <vt:lpstr>Land Acknowledgement </vt:lpstr>
      <vt:lpstr>Introduction</vt:lpstr>
      <vt:lpstr>Session Outline</vt:lpstr>
      <vt:lpstr>Quick Check-in</vt:lpstr>
      <vt:lpstr>CGRP Antibodies</vt:lpstr>
      <vt:lpstr>How CGRP Antibodies Work</vt:lpstr>
      <vt:lpstr>CGRP Antibodies</vt:lpstr>
      <vt:lpstr>Cost and Access</vt:lpstr>
      <vt:lpstr>Gepants</vt:lpstr>
      <vt:lpstr>How Gepants work</vt:lpstr>
      <vt:lpstr>Coming Soon</vt:lpstr>
      <vt:lpstr>Coming Soon</vt:lpstr>
      <vt:lpstr>Questions</vt:lpstr>
      <vt:lpstr>Natural Health Products</vt:lpstr>
      <vt:lpstr>True/False</vt:lpstr>
      <vt:lpstr>Natural Health Products</vt:lpstr>
      <vt:lpstr>Group Discussion</vt:lpstr>
      <vt:lpstr>Riboflavin (Vitamin B2)</vt:lpstr>
      <vt:lpstr>Magnesium </vt:lpstr>
      <vt:lpstr>Co-Enzyme Q10</vt:lpstr>
      <vt:lpstr>Butterbur</vt:lpstr>
      <vt:lpstr>Reflection Questions</vt:lpstr>
      <vt:lpstr>Take Home Messages</vt:lpstr>
      <vt:lpstr>Patient Resources </vt:lpstr>
      <vt:lpstr>References</vt:lpstr>
      <vt:lpstr>Image References</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Jimi Galvão</dc:creator>
  <cp:lastModifiedBy>leung72@student.ubc.ca</cp:lastModifiedBy>
  <cp:revision>841</cp:revision>
  <dcterms:created xsi:type="dcterms:W3CDTF">2014-07-07T18:49:12Z</dcterms:created>
  <dcterms:modified xsi:type="dcterms:W3CDTF">2023-06-30T18:27:04Z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