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483" r:id="rId5"/>
    <p:sldId id="390" r:id="rId6"/>
    <p:sldId id="309" r:id="rId7"/>
    <p:sldId id="304" r:id="rId8"/>
    <p:sldId id="402" r:id="rId9"/>
    <p:sldId id="482" r:id="rId10"/>
    <p:sldId id="308" r:id="rId11"/>
    <p:sldId id="307" r:id="rId12"/>
    <p:sldId id="405" r:id="rId13"/>
    <p:sldId id="397" r:id="rId14"/>
    <p:sldId id="293" r:id="rId15"/>
    <p:sldId id="436" r:id="rId16"/>
    <p:sldId id="434" r:id="rId17"/>
    <p:sldId id="439" r:id="rId18"/>
    <p:sldId id="438" r:id="rId19"/>
    <p:sldId id="445" r:id="rId20"/>
    <p:sldId id="403" r:id="rId21"/>
    <p:sldId id="299" r:id="rId22"/>
    <p:sldId id="404" r:id="rId23"/>
    <p:sldId id="468" r:id="rId24"/>
    <p:sldId id="449" r:id="rId25"/>
    <p:sldId id="470" r:id="rId26"/>
    <p:sldId id="453" r:id="rId27"/>
    <p:sldId id="472" r:id="rId28"/>
    <p:sldId id="452" r:id="rId29"/>
    <p:sldId id="412" r:id="rId30"/>
    <p:sldId id="394" r:id="rId31"/>
    <p:sldId id="455" r:id="rId32"/>
    <p:sldId id="474" r:id="rId33"/>
    <p:sldId id="476" r:id="rId34"/>
    <p:sldId id="480" r:id="rId35"/>
    <p:sldId id="473" r:id="rId36"/>
    <p:sldId id="465" r:id="rId37"/>
    <p:sldId id="471" r:id="rId38"/>
    <p:sldId id="420" r:id="rId39"/>
    <p:sldId id="283" r:id="rId40"/>
    <p:sldId id="306" r:id="rId41"/>
    <p:sldId id="479" r:id="rId42"/>
    <p:sldId id="432" r:id="rId43"/>
    <p:sldId id="485" r:id="rId44"/>
    <p:sldId id="484" r:id="rId4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in Chew" initials="" lastIdx="1" clrIdx="0"/>
  <p:cmAuthor id="2" name="Tilli, Tiana" initials="TT" lastIdx="43" clrIdx="1">
    <p:extLst>
      <p:ext uri="{19B8F6BF-5375-455C-9EA6-DF929625EA0E}">
        <p15:presenceInfo xmlns:p15="http://schemas.microsoft.com/office/powerpoint/2012/main" userId="S::tiana.tilli@ubc.ca::5c7e2c8d-59f3-48db-aeb3-48f183e0fde5" providerId="AD"/>
      </p:ext>
    </p:extLst>
  </p:cmAuthor>
  <p:cmAuthor id="3" name="sonia24@student.ubc.ca" initials="s" lastIdx="7" clrIdx="2">
    <p:extLst>
      <p:ext uri="{19B8F6BF-5375-455C-9EA6-DF929625EA0E}">
        <p15:presenceInfo xmlns:p15="http://schemas.microsoft.com/office/powerpoint/2012/main" userId="sonia24@student.ubc.ca" providerId="None"/>
      </p:ext>
    </p:extLst>
  </p:cmAuthor>
  <p:cmAuthor id="4" name="sonia24@student.ubc.ca" initials="so" lastIdx="3" clrIdx="3">
    <p:extLst>
      <p:ext uri="{19B8F6BF-5375-455C-9EA6-DF929625EA0E}">
        <p15:presenceInfo xmlns:p15="http://schemas.microsoft.com/office/powerpoint/2012/main" userId="S::sonia24@student.ubc.ca::9e86f814-6101-48c3-b463-8e951b08bdbe" providerId="AD"/>
      </p:ext>
    </p:extLst>
  </p:cmAuthor>
  <p:cmAuthor id="5" name="Ziemczonek, Adrian" initials="ZA" lastIdx="14" clrIdx="4">
    <p:extLst>
      <p:ext uri="{19B8F6BF-5375-455C-9EA6-DF929625EA0E}">
        <p15:presenceInfo xmlns:p15="http://schemas.microsoft.com/office/powerpoint/2012/main" userId="S::adrian.ziemczonek@ubc.ca::c94d6053-4495-4c2f-b434-0d1a23aee5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77"/>
    <a:srgbClr val="9CD999"/>
    <a:srgbClr val="005828"/>
    <a:srgbClr val="00682F"/>
    <a:srgbClr val="B00000"/>
    <a:srgbClr val="ECE78C"/>
    <a:srgbClr val="ECD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E6E5D-CA8F-A4F7-3CCC-534D16E5D0EC}" v="9" dt="2023-06-23T02:35:11.282"/>
    <p1510:client id="{1EC0364D-10BE-4F45-B72D-75AEB2DA7EAB}" v="932" dt="2023-06-19T19:04:35.970"/>
    <p1510:client id="{33133C03-A380-0F19-1146-BD87B56D9312}" v="238" dt="2023-06-27T16:13:57.986"/>
    <p1510:client id="{7588C336-456B-1803-B7B2-4E1D9D3CD480}" v="117" dt="2023-06-27T20:40:15.339"/>
    <p1510:client id="{F00D0C00-3047-9BF6-E3FB-429BF9F6AB29}" v="26" dt="2023-06-27T21:29:39.502"/>
    <p1510:client id="{FB0C4F08-0A3F-7648-A735-4B342BA58CA8}" v="151" dt="2023-06-17T00:35:27.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170"/>
  </p:normalViewPr>
  <p:slideViewPr>
    <p:cSldViewPr snapToGrid="0">
      <p:cViewPr varScale="1">
        <p:scale>
          <a:sx n="94" d="100"/>
          <a:sy n="94" d="100"/>
        </p:scale>
        <p:origin x="270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ung72@student.ubc.ca" userId="8ba00fdc-0646-41d8-b121-ca613b76234f" providerId="ADAL" clId="{13D57BC2-2120-FD4E-97D8-AB9EB63F01A7}"/>
    <pc:docChg chg="undo custSel addSld delSld modSld modMainMaster">
      <pc:chgData name="leung72@student.ubc.ca" userId="8ba00fdc-0646-41d8-b121-ca613b76234f" providerId="ADAL" clId="{13D57BC2-2120-FD4E-97D8-AB9EB63F01A7}" dt="2023-06-13T17:13:39.512" v="207" actId="20577"/>
      <pc:docMkLst>
        <pc:docMk/>
      </pc:docMkLst>
      <pc:sldChg chg="modNotesTx">
        <pc:chgData name="leung72@student.ubc.ca" userId="8ba00fdc-0646-41d8-b121-ca613b76234f" providerId="ADAL" clId="{13D57BC2-2120-FD4E-97D8-AB9EB63F01A7}" dt="2023-06-13T17:11:26.212" v="176" actId="20577"/>
        <pc:sldMkLst>
          <pc:docMk/>
          <pc:sldMk cId="0" sldId="283"/>
        </pc:sldMkLst>
      </pc:sldChg>
      <pc:sldChg chg="modNotesTx">
        <pc:chgData name="leung72@student.ubc.ca" userId="8ba00fdc-0646-41d8-b121-ca613b76234f" providerId="ADAL" clId="{13D57BC2-2120-FD4E-97D8-AB9EB63F01A7}" dt="2023-06-13T17:06:12.699" v="147" actId="20577"/>
        <pc:sldMkLst>
          <pc:docMk/>
          <pc:sldMk cId="0" sldId="304"/>
        </pc:sldMkLst>
      </pc:sldChg>
      <pc:sldChg chg="modNotesTx">
        <pc:chgData name="leung72@student.ubc.ca" userId="8ba00fdc-0646-41d8-b121-ca613b76234f" providerId="ADAL" clId="{13D57BC2-2120-FD4E-97D8-AB9EB63F01A7}" dt="2023-06-13T17:11:31.332" v="180" actId="20577"/>
        <pc:sldMkLst>
          <pc:docMk/>
          <pc:sldMk cId="0" sldId="306"/>
        </pc:sldMkLst>
      </pc:sldChg>
      <pc:sldChg chg="modNotesTx">
        <pc:chgData name="leung72@student.ubc.ca" userId="8ba00fdc-0646-41d8-b121-ca613b76234f" providerId="ADAL" clId="{13D57BC2-2120-FD4E-97D8-AB9EB63F01A7}" dt="2023-06-13T17:07:00.955" v="152" actId="313"/>
        <pc:sldMkLst>
          <pc:docMk/>
          <pc:sldMk cId="0" sldId="307"/>
        </pc:sldMkLst>
      </pc:sldChg>
      <pc:sldChg chg="del">
        <pc:chgData name="leung72@student.ubc.ca" userId="8ba00fdc-0646-41d8-b121-ca613b76234f" providerId="ADAL" clId="{13D57BC2-2120-FD4E-97D8-AB9EB63F01A7}" dt="2023-06-13T17:12:22.424" v="203" actId="2696"/>
        <pc:sldMkLst>
          <pc:docMk/>
          <pc:sldMk cId="567944690" sldId="318"/>
        </pc:sldMkLst>
      </pc:sldChg>
      <pc:sldChg chg="modSp mod modNotesTx">
        <pc:chgData name="leung72@student.ubc.ca" userId="8ba00fdc-0646-41d8-b121-ca613b76234f" providerId="ADAL" clId="{13D57BC2-2120-FD4E-97D8-AB9EB63F01A7}" dt="2023-06-13T17:05:37.101" v="146" actId="20577"/>
        <pc:sldMkLst>
          <pc:docMk/>
          <pc:sldMk cId="0" sldId="390"/>
        </pc:sldMkLst>
        <pc:spChg chg="mod">
          <ac:chgData name="leung72@student.ubc.ca" userId="8ba00fdc-0646-41d8-b121-ca613b76234f" providerId="ADAL" clId="{13D57BC2-2120-FD4E-97D8-AB9EB63F01A7}" dt="2023-06-13T17:05:29.149" v="141" actId="20577"/>
          <ac:spMkLst>
            <pc:docMk/>
            <pc:sldMk cId="0" sldId="390"/>
            <ac:spMk id="12290" creationId="{B5F1E355-BA92-469E-81EE-0CF0BFA69B3A}"/>
          </ac:spMkLst>
        </pc:spChg>
      </pc:sldChg>
      <pc:sldChg chg="modNotesTx">
        <pc:chgData name="leung72@student.ubc.ca" userId="8ba00fdc-0646-41d8-b121-ca613b76234f" providerId="ADAL" clId="{13D57BC2-2120-FD4E-97D8-AB9EB63F01A7}" dt="2023-06-13T17:13:39.512" v="207" actId="20577"/>
        <pc:sldMkLst>
          <pc:docMk/>
          <pc:sldMk cId="1492995515" sldId="397"/>
        </pc:sldMkLst>
      </pc:sldChg>
      <pc:sldChg chg="modNotesTx">
        <pc:chgData name="leung72@student.ubc.ca" userId="8ba00fdc-0646-41d8-b121-ca613b76234f" providerId="ADAL" clId="{13D57BC2-2120-FD4E-97D8-AB9EB63F01A7}" dt="2023-06-13T17:06:19.257" v="148" actId="20577"/>
        <pc:sldMkLst>
          <pc:docMk/>
          <pc:sldMk cId="47207955" sldId="402"/>
        </pc:sldMkLst>
      </pc:sldChg>
      <pc:sldChg chg="modNotesTx">
        <pc:chgData name="leung72@student.ubc.ca" userId="8ba00fdc-0646-41d8-b121-ca613b76234f" providerId="ADAL" clId="{13D57BC2-2120-FD4E-97D8-AB9EB63F01A7}" dt="2023-06-13T17:08:53.475" v="157" actId="313"/>
        <pc:sldMkLst>
          <pc:docMk/>
          <pc:sldMk cId="3793491218" sldId="403"/>
        </pc:sldMkLst>
      </pc:sldChg>
      <pc:sldChg chg="modNotesTx">
        <pc:chgData name="leung72@student.ubc.ca" userId="8ba00fdc-0646-41d8-b121-ca613b76234f" providerId="ADAL" clId="{13D57BC2-2120-FD4E-97D8-AB9EB63F01A7}" dt="2023-06-13T17:08:23.160" v="156" actId="313"/>
        <pc:sldMkLst>
          <pc:docMk/>
          <pc:sldMk cId="1395481403" sldId="434"/>
        </pc:sldMkLst>
      </pc:sldChg>
      <pc:sldChg chg="modNotesTx">
        <pc:chgData name="leung72@student.ubc.ca" userId="8ba00fdc-0646-41d8-b121-ca613b76234f" providerId="ADAL" clId="{13D57BC2-2120-FD4E-97D8-AB9EB63F01A7}" dt="2023-06-13T17:10:11.712" v="165" actId="20577"/>
        <pc:sldMkLst>
          <pc:docMk/>
          <pc:sldMk cId="1290772647" sldId="452"/>
        </pc:sldMkLst>
      </pc:sldChg>
      <pc:sldChg chg="modNotesTx">
        <pc:chgData name="leung72@student.ubc.ca" userId="8ba00fdc-0646-41d8-b121-ca613b76234f" providerId="ADAL" clId="{13D57BC2-2120-FD4E-97D8-AB9EB63F01A7}" dt="2023-06-13T17:10:47.198" v="169" actId="20577"/>
        <pc:sldMkLst>
          <pc:docMk/>
          <pc:sldMk cId="3371161078" sldId="455"/>
        </pc:sldMkLst>
      </pc:sldChg>
      <pc:sldChg chg="modNotesTx">
        <pc:chgData name="leung72@student.ubc.ca" userId="8ba00fdc-0646-41d8-b121-ca613b76234f" providerId="ADAL" clId="{13D57BC2-2120-FD4E-97D8-AB9EB63F01A7}" dt="2023-06-13T17:10:00.884" v="164" actId="20577"/>
        <pc:sldMkLst>
          <pc:docMk/>
          <pc:sldMk cId="2176178506" sldId="472"/>
        </pc:sldMkLst>
      </pc:sldChg>
      <pc:sldChg chg="modNotesTx">
        <pc:chgData name="leung72@student.ubc.ca" userId="8ba00fdc-0646-41d8-b121-ca613b76234f" providerId="ADAL" clId="{13D57BC2-2120-FD4E-97D8-AB9EB63F01A7}" dt="2023-06-13T17:11:04.313" v="173" actId="20577"/>
        <pc:sldMkLst>
          <pc:docMk/>
          <pc:sldMk cId="194392712" sldId="474"/>
        </pc:sldMkLst>
      </pc:sldChg>
      <pc:sldChg chg="modNotesTx">
        <pc:chgData name="leung72@student.ubc.ca" userId="8ba00fdc-0646-41d8-b121-ca613b76234f" providerId="ADAL" clId="{13D57BC2-2120-FD4E-97D8-AB9EB63F01A7}" dt="2023-06-13T17:11:38.821" v="188" actId="20577"/>
        <pc:sldMkLst>
          <pc:docMk/>
          <pc:sldMk cId="2396855257" sldId="479"/>
        </pc:sldMkLst>
      </pc:sldChg>
      <pc:sldChg chg="addSp delSp modSp del mod modNotesTx">
        <pc:chgData name="leung72@student.ubc.ca" userId="8ba00fdc-0646-41d8-b121-ca613b76234f" providerId="ADAL" clId="{13D57BC2-2120-FD4E-97D8-AB9EB63F01A7}" dt="2023-06-13T17:05:00.902" v="134" actId="2696"/>
        <pc:sldMkLst>
          <pc:docMk/>
          <pc:sldMk cId="2394531100" sldId="481"/>
        </pc:sldMkLst>
        <pc:spChg chg="mod">
          <ac:chgData name="leung72@student.ubc.ca" userId="8ba00fdc-0646-41d8-b121-ca613b76234f" providerId="ADAL" clId="{13D57BC2-2120-FD4E-97D8-AB9EB63F01A7}" dt="2023-06-13T16:58:42.396" v="86" actId="207"/>
          <ac:spMkLst>
            <pc:docMk/>
            <pc:sldMk cId="2394531100" sldId="481"/>
            <ac:spMk id="2" creationId="{23D12A0B-35CA-1F49-AF36-82AB4190B04B}"/>
          </ac:spMkLst>
        </pc:spChg>
        <pc:spChg chg="del">
          <ac:chgData name="leung72@student.ubc.ca" userId="8ba00fdc-0646-41d8-b121-ca613b76234f" providerId="ADAL" clId="{13D57BC2-2120-FD4E-97D8-AB9EB63F01A7}" dt="2023-06-13T16:58:08.654" v="43" actId="478"/>
          <ac:spMkLst>
            <pc:docMk/>
            <pc:sldMk cId="2394531100" sldId="481"/>
            <ac:spMk id="3" creationId="{1D2B43A2-649E-A543-9F44-0DB6B886C362}"/>
          </ac:spMkLst>
        </pc:spChg>
        <pc:spChg chg="add del mod">
          <ac:chgData name="leung72@student.ubc.ca" userId="8ba00fdc-0646-41d8-b121-ca613b76234f" providerId="ADAL" clId="{13D57BC2-2120-FD4E-97D8-AB9EB63F01A7}" dt="2023-06-13T16:58:17.119" v="44" actId="478"/>
          <ac:spMkLst>
            <pc:docMk/>
            <pc:sldMk cId="2394531100" sldId="481"/>
            <ac:spMk id="5" creationId="{A978ECDA-FA98-B6E3-9517-389306A22658}"/>
          </ac:spMkLst>
        </pc:spChg>
        <pc:spChg chg="add mod">
          <ac:chgData name="leung72@student.ubc.ca" userId="8ba00fdc-0646-41d8-b121-ca613b76234f" providerId="ADAL" clId="{13D57BC2-2120-FD4E-97D8-AB9EB63F01A7}" dt="2023-06-13T16:58:38.476" v="84" actId="113"/>
          <ac:spMkLst>
            <pc:docMk/>
            <pc:sldMk cId="2394531100" sldId="481"/>
            <ac:spMk id="6" creationId="{5C05147F-6794-7AF7-B1C7-A87666A60C85}"/>
          </ac:spMkLst>
        </pc:spChg>
        <pc:spChg chg="add del mod">
          <ac:chgData name="leung72@student.ubc.ca" userId="8ba00fdc-0646-41d8-b121-ca613b76234f" providerId="ADAL" clId="{13D57BC2-2120-FD4E-97D8-AB9EB63F01A7}" dt="2023-06-13T16:59:42.374" v="89"/>
          <ac:spMkLst>
            <pc:docMk/>
            <pc:sldMk cId="2394531100" sldId="481"/>
            <ac:spMk id="7" creationId="{D3E78150-86DA-E07C-2BF9-247238ADF53F}"/>
          </ac:spMkLst>
        </pc:spChg>
        <pc:spChg chg="add del mod">
          <ac:chgData name="leung72@student.ubc.ca" userId="8ba00fdc-0646-41d8-b121-ca613b76234f" providerId="ADAL" clId="{13D57BC2-2120-FD4E-97D8-AB9EB63F01A7}" dt="2023-06-13T17:02:16.079" v="113" actId="478"/>
          <ac:spMkLst>
            <pc:docMk/>
            <pc:sldMk cId="2394531100" sldId="481"/>
            <ac:spMk id="8" creationId="{A1E13789-50F2-D118-4521-D1F1D9E92273}"/>
          </ac:spMkLst>
        </pc:spChg>
      </pc:sldChg>
      <pc:sldChg chg="addSp delSp modSp new mod modNotesTx">
        <pc:chgData name="leung72@student.ubc.ca" userId="8ba00fdc-0646-41d8-b121-ca613b76234f" providerId="ADAL" clId="{13D57BC2-2120-FD4E-97D8-AB9EB63F01A7}" dt="2023-06-13T17:04:58.556" v="133"/>
        <pc:sldMkLst>
          <pc:docMk/>
          <pc:sldMk cId="1637651599" sldId="483"/>
        </pc:sldMkLst>
        <pc:spChg chg="mod">
          <ac:chgData name="leung72@student.ubc.ca" userId="8ba00fdc-0646-41d8-b121-ca613b76234f" providerId="ADAL" clId="{13D57BC2-2120-FD4E-97D8-AB9EB63F01A7}" dt="2023-06-13T17:04:11.208" v="128" actId="113"/>
          <ac:spMkLst>
            <pc:docMk/>
            <pc:sldMk cId="1637651599" sldId="483"/>
            <ac:spMk id="2" creationId="{7487B8CD-8031-C156-E5C7-8542A8AFD1E7}"/>
          </ac:spMkLst>
        </pc:spChg>
        <pc:spChg chg="del">
          <ac:chgData name="leung72@student.ubc.ca" userId="8ba00fdc-0646-41d8-b121-ca613b76234f" providerId="ADAL" clId="{13D57BC2-2120-FD4E-97D8-AB9EB63F01A7}" dt="2023-06-13T17:02:52.115" v="117"/>
          <ac:spMkLst>
            <pc:docMk/>
            <pc:sldMk cId="1637651599" sldId="483"/>
            <ac:spMk id="3" creationId="{6793D2DA-772C-8809-5198-B0DB8AADD193}"/>
          </ac:spMkLst>
        </pc:spChg>
        <pc:spChg chg="add mod">
          <ac:chgData name="leung72@student.ubc.ca" userId="8ba00fdc-0646-41d8-b121-ca613b76234f" providerId="ADAL" clId="{13D57BC2-2120-FD4E-97D8-AB9EB63F01A7}" dt="2023-06-13T17:03:37.258" v="125" actId="255"/>
          <ac:spMkLst>
            <pc:docMk/>
            <pc:sldMk cId="1637651599" sldId="483"/>
            <ac:spMk id="4" creationId="{93275065-EEEA-6D3F-A55B-C7BA3DEB7ED8}"/>
          </ac:spMkLst>
        </pc:spChg>
        <pc:spChg chg="add mod">
          <ac:chgData name="leung72@student.ubc.ca" userId="8ba00fdc-0646-41d8-b121-ca613b76234f" providerId="ADAL" clId="{13D57BC2-2120-FD4E-97D8-AB9EB63F01A7}" dt="2023-06-13T17:04:34.632" v="131" actId="1076"/>
          <ac:spMkLst>
            <pc:docMk/>
            <pc:sldMk cId="1637651599" sldId="483"/>
            <ac:spMk id="5" creationId="{B8B2E37E-0277-DA7F-10DE-236CECC59AF3}"/>
          </ac:spMkLst>
        </pc:spChg>
      </pc:sldChg>
      <pc:sldChg chg="modSp new mod">
        <pc:chgData name="leung72@student.ubc.ca" userId="8ba00fdc-0646-41d8-b121-ca613b76234f" providerId="ADAL" clId="{13D57BC2-2120-FD4E-97D8-AB9EB63F01A7}" dt="2023-06-13T17:12:17.962" v="202" actId="20577"/>
        <pc:sldMkLst>
          <pc:docMk/>
          <pc:sldMk cId="4067413935" sldId="484"/>
        </pc:sldMkLst>
        <pc:spChg chg="mod">
          <ac:chgData name="leung72@student.ubc.ca" userId="8ba00fdc-0646-41d8-b121-ca613b76234f" providerId="ADAL" clId="{13D57BC2-2120-FD4E-97D8-AB9EB63F01A7}" dt="2023-06-13T17:12:17.962" v="202" actId="20577"/>
          <ac:spMkLst>
            <pc:docMk/>
            <pc:sldMk cId="4067413935" sldId="484"/>
            <ac:spMk id="2" creationId="{939CC3B2-4843-7461-D3C2-4E53CACDAC95}"/>
          </ac:spMkLst>
        </pc:spChg>
      </pc:sldChg>
      <pc:sldMasterChg chg="delSldLayout modSldLayout">
        <pc:chgData name="leung72@student.ubc.ca" userId="8ba00fdc-0646-41d8-b121-ca613b76234f" providerId="ADAL" clId="{13D57BC2-2120-FD4E-97D8-AB9EB63F01A7}" dt="2023-06-13T17:12:43.380" v="205" actId="2696"/>
        <pc:sldMasterMkLst>
          <pc:docMk/>
          <pc:sldMasterMk cId="0" sldId="2147483648"/>
        </pc:sldMasterMkLst>
        <pc:sldLayoutChg chg="delSp">
          <pc:chgData name="leung72@student.ubc.ca" userId="8ba00fdc-0646-41d8-b121-ca613b76234f" providerId="ADAL" clId="{13D57BC2-2120-FD4E-97D8-AB9EB63F01A7}" dt="2023-06-13T16:59:58.965" v="90" actId="478"/>
          <pc:sldLayoutMkLst>
            <pc:docMk/>
            <pc:sldMasterMk cId="0" sldId="2147483648"/>
            <pc:sldLayoutMk cId="1689870590" sldId="2147484181"/>
          </pc:sldLayoutMkLst>
          <pc:picChg chg="del">
            <ac:chgData name="leung72@student.ubc.ca" userId="8ba00fdc-0646-41d8-b121-ca613b76234f" providerId="ADAL" clId="{13D57BC2-2120-FD4E-97D8-AB9EB63F01A7}" dt="2023-06-13T16:59:58.965" v="90" actId="478"/>
            <ac:picMkLst>
              <pc:docMk/>
              <pc:sldMasterMk cId="0" sldId="2147483648"/>
              <pc:sldLayoutMk cId="1689870590" sldId="2147484181"/>
              <ac:picMk id="4" creationId="{05164984-499A-48A8-B685-5B9B7C14B27C}"/>
            </ac:picMkLst>
          </pc:picChg>
        </pc:sldLayoutChg>
        <pc:sldLayoutChg chg="delSp">
          <pc:chgData name="leung72@student.ubc.ca" userId="8ba00fdc-0646-41d8-b121-ca613b76234f" providerId="ADAL" clId="{13D57BC2-2120-FD4E-97D8-AB9EB63F01A7}" dt="2023-06-13T17:00:04.016" v="91" actId="478"/>
          <pc:sldLayoutMkLst>
            <pc:docMk/>
            <pc:sldMasterMk cId="0" sldId="2147483648"/>
            <pc:sldLayoutMk cId="836188899" sldId="2147484182"/>
          </pc:sldLayoutMkLst>
          <pc:picChg chg="del">
            <ac:chgData name="leung72@student.ubc.ca" userId="8ba00fdc-0646-41d8-b121-ca613b76234f" providerId="ADAL" clId="{13D57BC2-2120-FD4E-97D8-AB9EB63F01A7}" dt="2023-06-13T17:00:04.016" v="91" actId="478"/>
            <ac:picMkLst>
              <pc:docMk/>
              <pc:sldMasterMk cId="0" sldId="2147483648"/>
              <pc:sldLayoutMk cId="836188899" sldId="2147484182"/>
              <ac:picMk id="4" creationId="{42D80B23-8E10-4108-ACB4-FD5C92D13577}"/>
            </ac:picMkLst>
          </pc:picChg>
        </pc:sldLayoutChg>
        <pc:sldLayoutChg chg="delSp">
          <pc:chgData name="leung72@student.ubc.ca" userId="8ba00fdc-0646-41d8-b121-ca613b76234f" providerId="ADAL" clId="{13D57BC2-2120-FD4E-97D8-AB9EB63F01A7}" dt="2023-06-13T17:00:06.986" v="92" actId="478"/>
          <pc:sldLayoutMkLst>
            <pc:docMk/>
            <pc:sldMasterMk cId="0" sldId="2147483648"/>
            <pc:sldLayoutMk cId="2728680486" sldId="2147484183"/>
          </pc:sldLayoutMkLst>
          <pc:picChg chg="del">
            <ac:chgData name="leung72@student.ubc.ca" userId="8ba00fdc-0646-41d8-b121-ca613b76234f" providerId="ADAL" clId="{13D57BC2-2120-FD4E-97D8-AB9EB63F01A7}" dt="2023-06-13T17:00:06.986" v="92" actId="478"/>
            <ac:picMkLst>
              <pc:docMk/>
              <pc:sldMasterMk cId="0" sldId="2147483648"/>
              <pc:sldLayoutMk cId="2728680486" sldId="2147484183"/>
              <ac:picMk id="5" creationId="{C3066481-CB40-4A22-9DEB-2A60B7C779EB}"/>
            </ac:picMkLst>
          </pc:picChg>
        </pc:sldLayoutChg>
        <pc:sldLayoutChg chg="delSp">
          <pc:chgData name="leung72@student.ubc.ca" userId="8ba00fdc-0646-41d8-b121-ca613b76234f" providerId="ADAL" clId="{13D57BC2-2120-FD4E-97D8-AB9EB63F01A7}" dt="2023-06-13T17:00:09.098" v="93" actId="478"/>
          <pc:sldLayoutMkLst>
            <pc:docMk/>
            <pc:sldMasterMk cId="0" sldId="2147483648"/>
            <pc:sldLayoutMk cId="2900965557" sldId="2147484184"/>
          </pc:sldLayoutMkLst>
          <pc:picChg chg="del">
            <ac:chgData name="leung72@student.ubc.ca" userId="8ba00fdc-0646-41d8-b121-ca613b76234f" providerId="ADAL" clId="{13D57BC2-2120-FD4E-97D8-AB9EB63F01A7}" dt="2023-06-13T17:00:09.098" v="93" actId="478"/>
            <ac:picMkLst>
              <pc:docMk/>
              <pc:sldMasterMk cId="0" sldId="2147483648"/>
              <pc:sldLayoutMk cId="2900965557" sldId="2147484184"/>
              <ac:picMk id="2" creationId="{08E0ACB1-F08F-48E8-ACF5-042A3045DA09}"/>
            </ac:picMkLst>
          </pc:picChg>
        </pc:sldLayoutChg>
        <pc:sldLayoutChg chg="delSp">
          <pc:chgData name="leung72@student.ubc.ca" userId="8ba00fdc-0646-41d8-b121-ca613b76234f" providerId="ADAL" clId="{13D57BC2-2120-FD4E-97D8-AB9EB63F01A7}" dt="2023-06-13T17:00:11.467" v="94" actId="478"/>
          <pc:sldLayoutMkLst>
            <pc:docMk/>
            <pc:sldMasterMk cId="0" sldId="2147483648"/>
            <pc:sldLayoutMk cId="2439509832" sldId="2147484185"/>
          </pc:sldLayoutMkLst>
          <pc:picChg chg="del">
            <ac:chgData name="leung72@student.ubc.ca" userId="8ba00fdc-0646-41d8-b121-ca613b76234f" providerId="ADAL" clId="{13D57BC2-2120-FD4E-97D8-AB9EB63F01A7}" dt="2023-06-13T17:00:11.467" v="94" actId="478"/>
            <ac:picMkLst>
              <pc:docMk/>
              <pc:sldMasterMk cId="0" sldId="2147483648"/>
              <pc:sldLayoutMk cId="2439509832" sldId="2147484185"/>
              <ac:picMk id="5" creationId="{12E5898D-C090-40B6-A87C-E61D7C8B9A23}"/>
            </ac:picMkLst>
          </pc:picChg>
        </pc:sldLayoutChg>
        <pc:sldLayoutChg chg="delSp modSp mod">
          <pc:chgData name="leung72@student.ubc.ca" userId="8ba00fdc-0646-41d8-b121-ca613b76234f" providerId="ADAL" clId="{13D57BC2-2120-FD4E-97D8-AB9EB63F01A7}" dt="2023-06-13T17:00:16.540" v="97" actId="478"/>
          <pc:sldLayoutMkLst>
            <pc:docMk/>
            <pc:sldMasterMk cId="0" sldId="2147483648"/>
            <pc:sldLayoutMk cId="3571699124" sldId="2147484186"/>
          </pc:sldLayoutMkLst>
          <pc:spChg chg="del mod">
            <ac:chgData name="leung72@student.ubc.ca" userId="8ba00fdc-0646-41d8-b121-ca613b76234f" providerId="ADAL" clId="{13D57BC2-2120-FD4E-97D8-AB9EB63F01A7}" dt="2023-06-13T17:00:16.540" v="97" actId="478"/>
            <ac:spMkLst>
              <pc:docMk/>
              <pc:sldMasterMk cId="0" sldId="2147483648"/>
              <pc:sldLayoutMk cId="3571699124" sldId="2147484186"/>
              <ac:spMk id="4" creationId="{D4BC0210-72E5-4680-8503-10B207305E86}"/>
            </ac:spMkLst>
          </pc:spChg>
          <pc:picChg chg="del">
            <ac:chgData name="leung72@student.ubc.ca" userId="8ba00fdc-0646-41d8-b121-ca613b76234f" providerId="ADAL" clId="{13D57BC2-2120-FD4E-97D8-AB9EB63F01A7}" dt="2023-06-13T17:00:14.139" v="95" actId="478"/>
            <ac:picMkLst>
              <pc:docMk/>
              <pc:sldMasterMk cId="0" sldId="2147483648"/>
              <pc:sldLayoutMk cId="3571699124" sldId="2147484186"/>
              <ac:picMk id="5" creationId="{5FA26901-4586-49D3-91F8-7E28BEEF034C}"/>
            </ac:picMkLst>
          </pc:picChg>
        </pc:sldLayoutChg>
        <pc:sldLayoutChg chg="delSp modSp del mod">
          <pc:chgData name="leung72@student.ubc.ca" userId="8ba00fdc-0646-41d8-b121-ca613b76234f" providerId="ADAL" clId="{13D57BC2-2120-FD4E-97D8-AB9EB63F01A7}" dt="2023-06-13T17:05:00.909" v="135" actId="2696"/>
          <pc:sldLayoutMkLst>
            <pc:docMk/>
            <pc:sldMasterMk cId="0" sldId="2147483648"/>
            <pc:sldLayoutMk cId="2351132514" sldId="2147484187"/>
          </pc:sldLayoutMkLst>
          <pc:picChg chg="mod">
            <ac:chgData name="leung72@student.ubc.ca" userId="8ba00fdc-0646-41d8-b121-ca613b76234f" providerId="ADAL" clId="{13D57BC2-2120-FD4E-97D8-AB9EB63F01A7}" dt="2023-06-13T17:01:02.040" v="105" actId="1076"/>
            <ac:picMkLst>
              <pc:docMk/>
              <pc:sldMasterMk cId="0" sldId="2147483648"/>
              <pc:sldLayoutMk cId="2351132514" sldId="2147484187"/>
              <ac:picMk id="4" creationId="{9C41250A-778D-444E-B9D7-93B924F5788F}"/>
            </ac:picMkLst>
          </pc:picChg>
          <pc:picChg chg="del mod">
            <ac:chgData name="leung72@student.ubc.ca" userId="8ba00fdc-0646-41d8-b121-ca613b76234f" providerId="ADAL" clId="{13D57BC2-2120-FD4E-97D8-AB9EB63F01A7}" dt="2023-06-13T17:00:55.172" v="102" actId="478"/>
            <ac:picMkLst>
              <pc:docMk/>
              <pc:sldMasterMk cId="0" sldId="2147483648"/>
              <pc:sldLayoutMk cId="2351132514" sldId="2147484187"/>
              <ac:picMk id="6" creationId="{0490114F-BF8A-2F4E-9076-9F2FEC18D355}"/>
            </ac:picMkLst>
          </pc:picChg>
        </pc:sldLayoutChg>
        <pc:sldLayoutChg chg="delSp del mod">
          <pc:chgData name="leung72@student.ubc.ca" userId="8ba00fdc-0646-41d8-b121-ca613b76234f" providerId="ADAL" clId="{13D57BC2-2120-FD4E-97D8-AB9EB63F01A7}" dt="2023-06-13T17:12:43.380" v="205" actId="2696"/>
          <pc:sldLayoutMkLst>
            <pc:docMk/>
            <pc:sldMasterMk cId="0" sldId="2147483648"/>
            <pc:sldLayoutMk cId="1784123832" sldId="2147484193"/>
          </pc:sldLayoutMkLst>
          <pc:spChg chg="del">
            <ac:chgData name="leung72@student.ubc.ca" userId="8ba00fdc-0646-41d8-b121-ca613b76234f" providerId="ADAL" clId="{13D57BC2-2120-FD4E-97D8-AB9EB63F01A7}" dt="2023-06-13T17:01:40.863" v="107" actId="478"/>
            <ac:spMkLst>
              <pc:docMk/>
              <pc:sldMasterMk cId="0" sldId="2147483648"/>
              <pc:sldLayoutMk cId="1784123832" sldId="2147484193"/>
              <ac:spMk id="4" creationId="{7D311947-0F6D-4ED5-A881-55B70812AB3A}"/>
            </ac:spMkLst>
          </pc:spChg>
          <pc:picChg chg="del">
            <ac:chgData name="leung72@student.ubc.ca" userId="8ba00fdc-0646-41d8-b121-ca613b76234f" providerId="ADAL" clId="{13D57BC2-2120-FD4E-97D8-AB9EB63F01A7}" dt="2023-06-13T17:01:37.859" v="106" actId="478"/>
            <ac:picMkLst>
              <pc:docMk/>
              <pc:sldMasterMk cId="0" sldId="2147483648"/>
              <pc:sldLayoutMk cId="1784123832" sldId="2147484193"/>
              <ac:picMk id="5" creationId="{84C57A53-73F7-410F-9723-81DA77C17050}"/>
            </ac:picMkLst>
          </pc:picChg>
        </pc:sldLayoutChg>
        <pc:sldLayoutChg chg="del">
          <pc:chgData name="leung72@student.ubc.ca" userId="8ba00fdc-0646-41d8-b121-ca613b76234f" providerId="ADAL" clId="{13D57BC2-2120-FD4E-97D8-AB9EB63F01A7}" dt="2023-06-13T17:01:56.423" v="109" actId="2696"/>
          <pc:sldLayoutMkLst>
            <pc:docMk/>
            <pc:sldMasterMk cId="0" sldId="2147483648"/>
            <pc:sldLayoutMk cId="3415114568" sldId="2147484194"/>
          </pc:sldLayoutMkLst>
        </pc:sldLayoutChg>
        <pc:sldLayoutChg chg="del">
          <pc:chgData name="leung72@student.ubc.ca" userId="8ba00fdc-0646-41d8-b121-ca613b76234f" providerId="ADAL" clId="{13D57BC2-2120-FD4E-97D8-AB9EB63F01A7}" dt="2023-06-13T17:01:48.645" v="108" actId="2696"/>
          <pc:sldLayoutMkLst>
            <pc:docMk/>
            <pc:sldMasterMk cId="0" sldId="2147483648"/>
            <pc:sldLayoutMk cId="1253016567" sldId="2147484195"/>
          </pc:sldLayoutMkLst>
        </pc:sldLayoutChg>
        <pc:sldLayoutChg chg="addSp delSp modSp del mod">
          <pc:chgData name="leung72@student.ubc.ca" userId="8ba00fdc-0646-41d8-b121-ca613b76234f" providerId="ADAL" clId="{13D57BC2-2120-FD4E-97D8-AB9EB63F01A7}" dt="2023-06-13T17:12:22.429" v="204" actId="2696"/>
          <pc:sldLayoutMkLst>
            <pc:docMk/>
            <pc:sldMasterMk cId="0" sldId="2147483648"/>
            <pc:sldLayoutMk cId="4189849641" sldId="2147484197"/>
          </pc:sldLayoutMkLst>
          <pc:picChg chg="add del mod">
            <ac:chgData name="leung72@student.ubc.ca" userId="8ba00fdc-0646-41d8-b121-ca613b76234f" providerId="ADAL" clId="{13D57BC2-2120-FD4E-97D8-AB9EB63F01A7}" dt="2023-06-13T17:02:06.120" v="111" actId="478"/>
            <ac:picMkLst>
              <pc:docMk/>
              <pc:sldMasterMk cId="0" sldId="2147483648"/>
              <pc:sldLayoutMk cId="4189849641" sldId="2147484197"/>
              <ac:picMk id="3" creationId="{6E05B144-7C0B-664C-8D71-84A5C7B8A9E1}"/>
            </ac:picMkLst>
          </pc:picChg>
        </pc:sldLayoutChg>
      </pc:sldMasterChg>
    </pc:docChg>
  </pc:docChgLst>
  <pc:docChgLst>
    <pc:chgData clId="Web-{F0E68792-DA74-E038-1E02-94955E5ABEA9}"/>
    <pc:docChg chg="addSld">
      <pc:chgData name="" userId="" providerId="" clId="Web-{F0E68792-DA74-E038-1E02-94955E5ABEA9}" dt="2022-09-01T16:28:39.181" v="0"/>
      <pc:docMkLst>
        <pc:docMk/>
      </pc:docMkLst>
      <pc:sldChg chg="new">
        <pc:chgData name="" userId="" providerId="" clId="Web-{F0E68792-DA74-E038-1E02-94955E5ABEA9}" dt="2022-09-01T16:28:39.181" v="0"/>
        <pc:sldMkLst>
          <pc:docMk/>
          <pc:sldMk cId="1888007638" sldId="483"/>
        </pc:sldMkLst>
      </pc:sldChg>
    </pc:docChg>
  </pc:docChgLst>
  <pc:docChgLst>
    <pc:chgData name="Tilli, Tiana" userId="S::tiana.tilli@ubc.ca::5c7e2c8d-59f3-48db-aeb3-48f183e0fde5" providerId="AD" clId="Web-{34853D95-62D8-460B-A574-B8D18B574614}"/>
    <pc:docChg chg="modSld">
      <pc:chgData name="Tilli, Tiana" userId="S::tiana.tilli@ubc.ca::5c7e2c8d-59f3-48db-aeb3-48f183e0fde5" providerId="AD" clId="Web-{34853D95-62D8-460B-A574-B8D18B574614}" dt="2022-04-13T22:35:50.234" v="11" actId="20577"/>
      <pc:docMkLst>
        <pc:docMk/>
      </pc:docMkLst>
      <pc:sldChg chg="modSp">
        <pc:chgData name="Tilli, Tiana" userId="S::tiana.tilli@ubc.ca::5c7e2c8d-59f3-48db-aeb3-48f183e0fde5" providerId="AD" clId="Web-{34853D95-62D8-460B-A574-B8D18B574614}" dt="2022-04-13T22:35:50.234" v="11" actId="20577"/>
        <pc:sldMkLst>
          <pc:docMk/>
          <pc:sldMk cId="2394531100" sldId="481"/>
        </pc:sldMkLst>
        <pc:spChg chg="mod">
          <ac:chgData name="Tilli, Tiana" userId="S::tiana.tilli@ubc.ca::5c7e2c8d-59f3-48db-aeb3-48f183e0fde5" providerId="AD" clId="Web-{34853D95-62D8-460B-A574-B8D18B574614}" dt="2022-04-13T22:35:40.124" v="2" actId="20577"/>
          <ac:spMkLst>
            <pc:docMk/>
            <pc:sldMk cId="2394531100" sldId="481"/>
            <ac:spMk id="2" creationId="{23D12A0B-35CA-1F49-AF36-82AB4190B04B}"/>
          </ac:spMkLst>
        </pc:spChg>
        <pc:spChg chg="mod">
          <ac:chgData name="Tilli, Tiana" userId="S::tiana.tilli@ubc.ca::5c7e2c8d-59f3-48db-aeb3-48f183e0fde5" providerId="AD" clId="Web-{34853D95-62D8-460B-A574-B8D18B574614}" dt="2022-04-13T22:35:50.234" v="11" actId="20577"/>
          <ac:spMkLst>
            <pc:docMk/>
            <pc:sldMk cId="2394531100" sldId="481"/>
            <ac:spMk id="3" creationId="{1D2B43A2-649E-A543-9F44-0DB6B886C362}"/>
          </ac:spMkLst>
        </pc:spChg>
      </pc:sldChg>
    </pc:docChg>
  </pc:docChgLst>
  <pc:docChgLst>
    <pc:chgData name="leung72@student.ubc.ca" userId="S::leung72@student.ubc.ca::8ba00fdc-0646-41d8-b121-ca613b76234f" providerId="AD" clId="Web-{F00D0C00-3047-9BF6-E3FB-429BF9F6AB29}"/>
    <pc:docChg chg="modSld">
      <pc:chgData name="leung72@student.ubc.ca" userId="S::leung72@student.ubc.ca::8ba00fdc-0646-41d8-b121-ca613b76234f" providerId="AD" clId="Web-{F00D0C00-3047-9BF6-E3FB-429BF9F6AB29}" dt="2023-06-27T21:29:39.502" v="19" actId="1076"/>
      <pc:docMkLst>
        <pc:docMk/>
      </pc:docMkLst>
      <pc:sldChg chg="delAnim">
        <pc:chgData name="leung72@student.ubc.ca" userId="S::leung72@student.ubc.ca::8ba00fdc-0646-41d8-b121-ca613b76234f" providerId="AD" clId="Web-{F00D0C00-3047-9BF6-E3FB-429BF9F6AB29}" dt="2023-06-27T21:26:52.472" v="3"/>
        <pc:sldMkLst>
          <pc:docMk/>
          <pc:sldMk cId="0" sldId="304"/>
        </pc:sldMkLst>
      </pc:sldChg>
      <pc:sldChg chg="modSp">
        <pc:chgData name="leung72@student.ubc.ca" userId="S::leung72@student.ubc.ca::8ba00fdc-0646-41d8-b121-ca613b76234f" providerId="AD" clId="Web-{F00D0C00-3047-9BF6-E3FB-429BF9F6AB29}" dt="2023-06-27T21:28:59.002" v="8" actId="1076"/>
        <pc:sldMkLst>
          <pc:docMk/>
          <pc:sldMk cId="3956963130" sldId="449"/>
        </pc:sldMkLst>
        <pc:spChg chg="mod">
          <ac:chgData name="leung72@student.ubc.ca" userId="S::leung72@student.ubc.ca::8ba00fdc-0646-41d8-b121-ca613b76234f" providerId="AD" clId="Web-{F00D0C00-3047-9BF6-E3FB-429BF9F6AB29}" dt="2023-06-27T21:28:59.002" v="8" actId="1076"/>
          <ac:spMkLst>
            <pc:docMk/>
            <pc:sldMk cId="3956963130" sldId="449"/>
            <ac:spMk id="9" creationId="{CB4493ED-20D6-C667-6E09-985460494CEC}"/>
          </ac:spMkLst>
        </pc:spChg>
      </pc:sldChg>
      <pc:sldChg chg="modSp">
        <pc:chgData name="leung72@student.ubc.ca" userId="S::leung72@student.ubc.ca::8ba00fdc-0646-41d8-b121-ca613b76234f" providerId="AD" clId="Web-{F00D0C00-3047-9BF6-E3FB-429BF9F6AB29}" dt="2023-06-27T21:29:14.596" v="11" actId="1076"/>
        <pc:sldMkLst>
          <pc:docMk/>
          <pc:sldMk cId="3371161078" sldId="455"/>
        </pc:sldMkLst>
        <pc:spChg chg="mod">
          <ac:chgData name="leung72@student.ubc.ca" userId="S::leung72@student.ubc.ca::8ba00fdc-0646-41d8-b121-ca613b76234f" providerId="AD" clId="Web-{F00D0C00-3047-9BF6-E3FB-429BF9F6AB29}" dt="2023-06-27T21:29:14.596" v="11" actId="1076"/>
          <ac:spMkLst>
            <pc:docMk/>
            <pc:sldMk cId="3371161078" sldId="455"/>
            <ac:spMk id="5" creationId="{25F4223B-A9A9-48E6-B06D-65A2801F9286}"/>
          </ac:spMkLst>
        </pc:spChg>
      </pc:sldChg>
      <pc:sldChg chg="modSp">
        <pc:chgData name="leung72@student.ubc.ca" userId="S::leung72@student.ubc.ca::8ba00fdc-0646-41d8-b121-ca613b76234f" providerId="AD" clId="Web-{F00D0C00-3047-9BF6-E3FB-429BF9F6AB29}" dt="2023-06-27T21:28:49.690" v="5" actId="20577"/>
        <pc:sldMkLst>
          <pc:docMk/>
          <pc:sldMk cId="4238572177" sldId="468"/>
        </pc:sldMkLst>
        <pc:spChg chg="mod">
          <ac:chgData name="leung72@student.ubc.ca" userId="S::leung72@student.ubc.ca::8ba00fdc-0646-41d8-b121-ca613b76234f" providerId="AD" clId="Web-{F00D0C00-3047-9BF6-E3FB-429BF9F6AB29}" dt="2023-06-27T21:28:49.690" v="5" actId="20577"/>
          <ac:spMkLst>
            <pc:docMk/>
            <pc:sldMk cId="4238572177" sldId="468"/>
            <ac:spMk id="6" creationId="{63ACB0E7-288C-429A-1DEC-497F3D9C23BE}"/>
          </ac:spMkLst>
        </pc:spChg>
      </pc:sldChg>
      <pc:sldChg chg="modSp">
        <pc:chgData name="leung72@student.ubc.ca" userId="S::leung72@student.ubc.ca::8ba00fdc-0646-41d8-b121-ca613b76234f" providerId="AD" clId="Web-{F00D0C00-3047-9BF6-E3FB-429BF9F6AB29}" dt="2023-06-27T21:29:39.502" v="19" actId="1076"/>
        <pc:sldMkLst>
          <pc:docMk/>
          <pc:sldMk cId="3451189955" sldId="473"/>
        </pc:sldMkLst>
        <pc:spChg chg="mod">
          <ac:chgData name="leung72@student.ubc.ca" userId="S::leung72@student.ubc.ca::8ba00fdc-0646-41d8-b121-ca613b76234f" providerId="AD" clId="Web-{F00D0C00-3047-9BF6-E3FB-429BF9F6AB29}" dt="2023-06-27T21:29:39.502" v="19" actId="1076"/>
          <ac:spMkLst>
            <pc:docMk/>
            <pc:sldMk cId="3451189955" sldId="473"/>
            <ac:spMk id="5" creationId="{4005F30C-ECD5-2E00-F095-5DF1BAC8B889}"/>
          </ac:spMkLst>
        </pc:spChg>
      </pc:sldChg>
      <pc:sldChg chg="modSp">
        <pc:chgData name="leung72@student.ubc.ca" userId="S::leung72@student.ubc.ca::8ba00fdc-0646-41d8-b121-ca613b76234f" providerId="AD" clId="Web-{F00D0C00-3047-9BF6-E3FB-429BF9F6AB29}" dt="2023-06-27T21:29:21.565" v="13" actId="20577"/>
        <pc:sldMkLst>
          <pc:docMk/>
          <pc:sldMk cId="194392712" sldId="474"/>
        </pc:sldMkLst>
        <pc:spChg chg="mod">
          <ac:chgData name="leung72@student.ubc.ca" userId="S::leung72@student.ubc.ca::8ba00fdc-0646-41d8-b121-ca613b76234f" providerId="AD" clId="Web-{F00D0C00-3047-9BF6-E3FB-429BF9F6AB29}" dt="2023-06-27T21:29:21.565" v="13" actId="20577"/>
          <ac:spMkLst>
            <pc:docMk/>
            <pc:sldMk cId="194392712" sldId="474"/>
            <ac:spMk id="12" creationId="{681DB99B-B9A0-A345-BA85-239981F6180C}"/>
          </ac:spMkLst>
        </pc:spChg>
      </pc:sldChg>
      <pc:sldChg chg="modSp">
        <pc:chgData name="leung72@student.ubc.ca" userId="S::leung72@student.ubc.ca::8ba00fdc-0646-41d8-b121-ca613b76234f" providerId="AD" clId="Web-{F00D0C00-3047-9BF6-E3FB-429BF9F6AB29}" dt="2023-06-27T21:29:32.627" v="16" actId="1076"/>
        <pc:sldMkLst>
          <pc:docMk/>
          <pc:sldMk cId="1722542954" sldId="480"/>
        </pc:sldMkLst>
        <pc:spChg chg="mod">
          <ac:chgData name="leung72@student.ubc.ca" userId="S::leung72@student.ubc.ca::8ba00fdc-0646-41d8-b121-ca613b76234f" providerId="AD" clId="Web-{F00D0C00-3047-9BF6-E3FB-429BF9F6AB29}" dt="2023-06-27T21:29:32.627" v="16" actId="1076"/>
          <ac:spMkLst>
            <pc:docMk/>
            <pc:sldMk cId="1722542954" sldId="480"/>
            <ac:spMk id="6" creationId="{6EE571BC-DDDC-D568-70D9-97C035AD1904}"/>
          </ac:spMkLst>
        </pc:spChg>
      </pc:sldChg>
      <pc:sldChg chg="modSp">
        <pc:chgData name="leung72@student.ubc.ca" userId="S::leung72@student.ubc.ca::8ba00fdc-0646-41d8-b121-ca613b76234f" providerId="AD" clId="Web-{F00D0C00-3047-9BF6-E3FB-429BF9F6AB29}" dt="2023-06-27T21:26:41.972" v="2" actId="20577"/>
        <pc:sldMkLst>
          <pc:docMk/>
          <pc:sldMk cId="4067413935" sldId="484"/>
        </pc:sldMkLst>
        <pc:spChg chg="mod">
          <ac:chgData name="leung72@student.ubc.ca" userId="S::leung72@student.ubc.ca::8ba00fdc-0646-41d8-b121-ca613b76234f" providerId="AD" clId="Web-{F00D0C00-3047-9BF6-E3FB-429BF9F6AB29}" dt="2023-06-27T21:26:41.972" v="2" actId="20577"/>
          <ac:spMkLst>
            <pc:docMk/>
            <pc:sldMk cId="4067413935" sldId="484"/>
            <ac:spMk id="2" creationId="{939CC3B2-4843-7461-D3C2-4E53CACDAC95}"/>
          </ac:spMkLst>
        </pc:spChg>
      </pc:sldChg>
    </pc:docChg>
  </pc:docChgLst>
  <pc:docChgLst>
    <pc:chgData name="leung72@student.ubc.ca" userId="S::leung72@student.ubc.ca::8ba00fdc-0646-41d8-b121-ca613b76234f" providerId="AD" clId="Web-{B2DD15D4-4ECA-EF48-2091-91D658EDE34D}"/>
    <pc:docChg chg="modSld">
      <pc:chgData name="leung72@student.ubc.ca" userId="S::leung72@student.ubc.ca::8ba00fdc-0646-41d8-b121-ca613b76234f" providerId="AD" clId="Web-{B2DD15D4-4ECA-EF48-2091-91D658EDE34D}" dt="2023-06-18T00:40:57.480" v="4" actId="20577"/>
      <pc:docMkLst>
        <pc:docMk/>
      </pc:docMkLst>
      <pc:sldChg chg="modSp">
        <pc:chgData name="leung72@student.ubc.ca" userId="S::leung72@student.ubc.ca::8ba00fdc-0646-41d8-b121-ca613b76234f" providerId="AD" clId="Web-{B2DD15D4-4ECA-EF48-2091-91D658EDE34D}" dt="2023-06-18T00:40:57.480" v="4" actId="20577"/>
        <pc:sldMkLst>
          <pc:docMk/>
          <pc:sldMk cId="1492995515" sldId="397"/>
        </pc:sldMkLst>
        <pc:spChg chg="mod">
          <ac:chgData name="leung72@student.ubc.ca" userId="S::leung72@student.ubc.ca::8ba00fdc-0646-41d8-b121-ca613b76234f" providerId="AD" clId="Web-{B2DD15D4-4ECA-EF48-2091-91D658EDE34D}" dt="2023-06-18T00:40:57.480" v="4" actId="20577"/>
          <ac:spMkLst>
            <pc:docMk/>
            <pc:sldMk cId="1492995515" sldId="397"/>
            <ac:spMk id="4" creationId="{728119F0-80C8-4AAB-AD9C-BDBC70637593}"/>
          </ac:spMkLst>
        </pc:spChg>
      </pc:sldChg>
    </pc:docChg>
  </pc:docChgLst>
  <pc:docChgLst>
    <pc:chgData name="leung72@student.ubc.ca" userId="S::leung72@student.ubc.ca::8ba00fdc-0646-41d8-b121-ca613b76234f" providerId="AD" clId="Web-{7588C336-456B-1803-B7B2-4E1D9D3CD480}"/>
    <pc:docChg chg="modSld">
      <pc:chgData name="leung72@student.ubc.ca" userId="S::leung72@student.ubc.ca::8ba00fdc-0646-41d8-b121-ca613b76234f" providerId="AD" clId="Web-{7588C336-456B-1803-B7B2-4E1D9D3CD480}" dt="2023-06-27T20:40:15.339" v="71" actId="1076"/>
      <pc:docMkLst>
        <pc:docMk/>
      </pc:docMkLst>
      <pc:sldChg chg="modNotes">
        <pc:chgData name="leung72@student.ubc.ca" userId="S::leung72@student.ubc.ca::8ba00fdc-0646-41d8-b121-ca613b76234f" providerId="AD" clId="Web-{7588C336-456B-1803-B7B2-4E1D9D3CD480}" dt="2023-06-27T20:37:20.276" v="12"/>
        <pc:sldMkLst>
          <pc:docMk/>
          <pc:sldMk cId="0" sldId="293"/>
        </pc:sldMkLst>
      </pc:sldChg>
      <pc:sldChg chg="modSp">
        <pc:chgData name="leung72@student.ubc.ca" userId="S::leung72@student.ubc.ca::8ba00fdc-0646-41d8-b121-ca613b76234f" providerId="AD" clId="Web-{7588C336-456B-1803-B7B2-4E1D9D3CD480}" dt="2023-06-27T20:38:01.276" v="24" actId="1076"/>
        <pc:sldMkLst>
          <pc:docMk/>
          <pc:sldMk cId="0" sldId="299"/>
        </pc:sldMkLst>
        <pc:spChg chg="mod">
          <ac:chgData name="leung72@student.ubc.ca" userId="S::leung72@student.ubc.ca::8ba00fdc-0646-41d8-b121-ca613b76234f" providerId="AD" clId="Web-{7588C336-456B-1803-B7B2-4E1D9D3CD480}" dt="2023-06-27T20:38:01.276" v="24" actId="1076"/>
          <ac:spMkLst>
            <pc:docMk/>
            <pc:sldMk cId="0" sldId="299"/>
            <ac:spMk id="5" creationId="{83AB6E1B-8D09-A35D-3669-A97340F93CF4}"/>
          </ac:spMkLst>
        </pc:spChg>
      </pc:sldChg>
      <pc:sldChg chg="modSp">
        <pc:chgData name="leung72@student.ubc.ca" userId="S::leung72@student.ubc.ca::8ba00fdc-0646-41d8-b121-ca613b76234f" providerId="AD" clId="Web-{7588C336-456B-1803-B7B2-4E1D9D3CD480}" dt="2023-06-27T20:37:05.682" v="9" actId="1076"/>
        <pc:sldMkLst>
          <pc:docMk/>
          <pc:sldMk cId="0" sldId="307"/>
        </pc:sldMkLst>
        <pc:spChg chg="mod">
          <ac:chgData name="leung72@student.ubc.ca" userId="S::leung72@student.ubc.ca::8ba00fdc-0646-41d8-b121-ca613b76234f" providerId="AD" clId="Web-{7588C336-456B-1803-B7B2-4E1D9D3CD480}" dt="2023-06-27T20:37:05.682" v="9" actId="1076"/>
          <ac:spMkLst>
            <pc:docMk/>
            <pc:sldMk cId="0" sldId="307"/>
            <ac:spMk id="5" creationId="{148D07FA-7C97-1131-DA61-A7CB2B3DB04E}"/>
          </ac:spMkLst>
        </pc:spChg>
      </pc:sldChg>
      <pc:sldChg chg="modSp">
        <pc:chgData name="leung72@student.ubc.ca" userId="S::leung72@student.ubc.ca::8ba00fdc-0646-41d8-b121-ca613b76234f" providerId="AD" clId="Web-{7588C336-456B-1803-B7B2-4E1D9D3CD480}" dt="2023-06-27T20:36:52.839" v="7" actId="1076"/>
        <pc:sldMkLst>
          <pc:docMk/>
          <pc:sldMk cId="0" sldId="308"/>
        </pc:sldMkLst>
        <pc:spChg chg="mod">
          <ac:chgData name="leung72@student.ubc.ca" userId="S::leung72@student.ubc.ca::8ba00fdc-0646-41d8-b121-ca613b76234f" providerId="AD" clId="Web-{7588C336-456B-1803-B7B2-4E1D9D3CD480}" dt="2023-06-27T20:36:52.839" v="7" actId="1076"/>
          <ac:spMkLst>
            <pc:docMk/>
            <pc:sldMk cId="0" sldId="308"/>
            <ac:spMk id="10" creationId="{99093090-6451-2252-BFDF-5D40430FBE2C}"/>
          </ac:spMkLst>
        </pc:spChg>
      </pc:sldChg>
      <pc:sldChg chg="modSp">
        <pc:chgData name="leung72@student.ubc.ca" userId="S::leung72@student.ubc.ca::8ba00fdc-0646-41d8-b121-ca613b76234f" providerId="AD" clId="Web-{7588C336-456B-1803-B7B2-4E1D9D3CD480}" dt="2023-06-27T20:37:13.417" v="10" actId="1076"/>
        <pc:sldMkLst>
          <pc:docMk/>
          <pc:sldMk cId="1492995515" sldId="397"/>
        </pc:sldMkLst>
        <pc:spChg chg="mod">
          <ac:chgData name="leung72@student.ubc.ca" userId="S::leung72@student.ubc.ca::8ba00fdc-0646-41d8-b121-ca613b76234f" providerId="AD" clId="Web-{7588C336-456B-1803-B7B2-4E1D9D3CD480}" dt="2023-06-27T20:37:13.417" v="10" actId="1076"/>
          <ac:spMkLst>
            <pc:docMk/>
            <pc:sldMk cId="1492995515" sldId="397"/>
            <ac:spMk id="4" creationId="{728119F0-80C8-4AAB-AD9C-BDBC70637593}"/>
          </ac:spMkLst>
        </pc:spChg>
      </pc:sldChg>
      <pc:sldChg chg="modSp">
        <pc:chgData name="leung72@student.ubc.ca" userId="S::leung72@student.ubc.ca::8ba00fdc-0646-41d8-b121-ca613b76234f" providerId="AD" clId="Web-{7588C336-456B-1803-B7B2-4E1D9D3CD480}" dt="2023-06-27T20:37:52.823" v="23" actId="1076"/>
        <pc:sldMkLst>
          <pc:docMk/>
          <pc:sldMk cId="3793491218" sldId="403"/>
        </pc:sldMkLst>
        <pc:spChg chg="mod">
          <ac:chgData name="leung72@student.ubc.ca" userId="S::leung72@student.ubc.ca::8ba00fdc-0646-41d8-b121-ca613b76234f" providerId="AD" clId="Web-{7588C336-456B-1803-B7B2-4E1D9D3CD480}" dt="2023-06-27T20:37:52.823" v="23" actId="1076"/>
          <ac:spMkLst>
            <pc:docMk/>
            <pc:sldMk cId="3793491218" sldId="403"/>
            <ac:spMk id="10" creationId="{DC67259B-5F23-4C24-0AAF-AB6DCFDE2E15}"/>
          </ac:spMkLst>
        </pc:spChg>
      </pc:sldChg>
      <pc:sldChg chg="modNotes">
        <pc:chgData name="leung72@student.ubc.ca" userId="S::leung72@student.ubc.ca::8ba00fdc-0646-41d8-b121-ca613b76234f" providerId="AD" clId="Web-{7588C336-456B-1803-B7B2-4E1D9D3CD480}" dt="2023-06-27T20:38:58.839" v="48"/>
        <pc:sldMkLst>
          <pc:docMk/>
          <pc:sldMk cId="924302363" sldId="412"/>
        </pc:sldMkLst>
      </pc:sldChg>
      <pc:sldChg chg="modSp">
        <pc:chgData name="leung72@student.ubc.ca" userId="S::leung72@student.ubc.ca::8ba00fdc-0646-41d8-b121-ca613b76234f" providerId="AD" clId="Web-{7588C336-456B-1803-B7B2-4E1D9D3CD480}" dt="2023-06-27T20:37:33.511" v="14" actId="1076"/>
        <pc:sldMkLst>
          <pc:docMk/>
          <pc:sldMk cId="2455635655" sldId="439"/>
        </pc:sldMkLst>
        <pc:spChg chg="mod">
          <ac:chgData name="leung72@student.ubc.ca" userId="S::leung72@student.ubc.ca::8ba00fdc-0646-41d8-b121-ca613b76234f" providerId="AD" clId="Web-{7588C336-456B-1803-B7B2-4E1D9D3CD480}" dt="2023-06-27T20:37:33.511" v="14" actId="1076"/>
          <ac:spMkLst>
            <pc:docMk/>
            <pc:sldMk cId="2455635655" sldId="439"/>
            <ac:spMk id="6" creationId="{BA6BF90F-8D56-D8F4-3E98-98CD8F34162C}"/>
          </ac:spMkLst>
        </pc:spChg>
      </pc:sldChg>
      <pc:sldChg chg="modSp">
        <pc:chgData name="leung72@student.ubc.ca" userId="S::leung72@student.ubc.ca::8ba00fdc-0646-41d8-b121-ca613b76234f" providerId="AD" clId="Web-{7588C336-456B-1803-B7B2-4E1D9D3CD480}" dt="2023-06-27T20:38:36.979" v="45" actId="1076"/>
        <pc:sldMkLst>
          <pc:docMk/>
          <pc:sldMk cId="3956963130" sldId="449"/>
        </pc:sldMkLst>
        <pc:spChg chg="mod">
          <ac:chgData name="leung72@student.ubc.ca" userId="S::leung72@student.ubc.ca::8ba00fdc-0646-41d8-b121-ca613b76234f" providerId="AD" clId="Web-{7588C336-456B-1803-B7B2-4E1D9D3CD480}" dt="2023-06-27T20:38:36.979" v="45" actId="1076"/>
          <ac:spMkLst>
            <pc:docMk/>
            <pc:sldMk cId="3956963130" sldId="449"/>
            <ac:spMk id="9" creationId="{CB4493ED-20D6-C667-6E09-985460494CEC}"/>
          </ac:spMkLst>
        </pc:spChg>
      </pc:sldChg>
      <pc:sldChg chg="modSp">
        <pc:chgData name="leung72@student.ubc.ca" userId="S::leung72@student.ubc.ca::8ba00fdc-0646-41d8-b121-ca613b76234f" providerId="AD" clId="Web-{7588C336-456B-1803-B7B2-4E1D9D3CD480}" dt="2023-06-27T20:38:50.729" v="46" actId="1076"/>
        <pc:sldMkLst>
          <pc:docMk/>
          <pc:sldMk cId="3679757460" sldId="453"/>
        </pc:sldMkLst>
        <pc:spChg chg="mod">
          <ac:chgData name="leung72@student.ubc.ca" userId="S::leung72@student.ubc.ca::8ba00fdc-0646-41d8-b121-ca613b76234f" providerId="AD" clId="Web-{7588C336-456B-1803-B7B2-4E1D9D3CD480}" dt="2023-06-27T20:38:50.729" v="46" actId="1076"/>
          <ac:spMkLst>
            <pc:docMk/>
            <pc:sldMk cId="3679757460" sldId="453"/>
            <ac:spMk id="8" creationId="{9E8850D3-372B-6E90-0984-D3C83E83BC59}"/>
          </ac:spMkLst>
        </pc:spChg>
      </pc:sldChg>
      <pc:sldChg chg="modSp">
        <pc:chgData name="leung72@student.ubc.ca" userId="S::leung72@student.ubc.ca::8ba00fdc-0646-41d8-b121-ca613b76234f" providerId="AD" clId="Web-{7588C336-456B-1803-B7B2-4E1D9D3CD480}" dt="2023-06-27T20:39:16.635" v="57" actId="1076"/>
        <pc:sldMkLst>
          <pc:docMk/>
          <pc:sldMk cId="3371161078" sldId="455"/>
        </pc:sldMkLst>
        <pc:spChg chg="mod">
          <ac:chgData name="leung72@student.ubc.ca" userId="S::leung72@student.ubc.ca::8ba00fdc-0646-41d8-b121-ca613b76234f" providerId="AD" clId="Web-{7588C336-456B-1803-B7B2-4E1D9D3CD480}" dt="2023-06-27T20:39:16.635" v="57" actId="1076"/>
          <ac:spMkLst>
            <pc:docMk/>
            <pc:sldMk cId="3371161078" sldId="455"/>
            <ac:spMk id="5" creationId="{25F4223B-A9A9-48E6-B06D-65A2801F9286}"/>
          </ac:spMkLst>
        </pc:spChg>
      </pc:sldChg>
      <pc:sldChg chg="modSp">
        <pc:chgData name="leung72@student.ubc.ca" userId="S::leung72@student.ubc.ca::8ba00fdc-0646-41d8-b121-ca613b76234f" providerId="AD" clId="Web-{7588C336-456B-1803-B7B2-4E1D9D3CD480}" dt="2023-06-27T20:40:07.964" v="70" actId="1076"/>
        <pc:sldMkLst>
          <pc:docMk/>
          <pc:sldMk cId="1033992257" sldId="465"/>
        </pc:sldMkLst>
        <pc:spChg chg="mod">
          <ac:chgData name="leung72@student.ubc.ca" userId="S::leung72@student.ubc.ca::8ba00fdc-0646-41d8-b121-ca613b76234f" providerId="AD" clId="Web-{7588C336-456B-1803-B7B2-4E1D9D3CD480}" dt="2023-06-27T20:40:07.964" v="70" actId="1076"/>
          <ac:spMkLst>
            <pc:docMk/>
            <pc:sldMk cId="1033992257" sldId="465"/>
            <ac:spMk id="9" creationId="{A7EABA96-35AC-C688-D1BC-53CA88439542}"/>
          </ac:spMkLst>
        </pc:spChg>
      </pc:sldChg>
      <pc:sldChg chg="modSp">
        <pc:chgData name="leung72@student.ubc.ca" userId="S::leung72@student.ubc.ca::8ba00fdc-0646-41d8-b121-ca613b76234f" providerId="AD" clId="Web-{7588C336-456B-1803-B7B2-4E1D9D3CD480}" dt="2023-06-27T20:38:16.823" v="38" actId="1076"/>
        <pc:sldMkLst>
          <pc:docMk/>
          <pc:sldMk cId="4238572177" sldId="468"/>
        </pc:sldMkLst>
        <pc:spChg chg="mod">
          <ac:chgData name="leung72@student.ubc.ca" userId="S::leung72@student.ubc.ca::8ba00fdc-0646-41d8-b121-ca613b76234f" providerId="AD" clId="Web-{7588C336-456B-1803-B7B2-4E1D9D3CD480}" dt="2023-06-27T20:38:16.823" v="38" actId="1076"/>
          <ac:spMkLst>
            <pc:docMk/>
            <pc:sldMk cId="4238572177" sldId="468"/>
            <ac:spMk id="6" creationId="{63ACB0E7-288C-429A-1DEC-497F3D9C23BE}"/>
          </ac:spMkLst>
        </pc:spChg>
      </pc:sldChg>
      <pc:sldChg chg="modSp">
        <pc:chgData name="leung72@student.ubc.ca" userId="S::leung72@student.ubc.ca::8ba00fdc-0646-41d8-b121-ca613b76234f" providerId="AD" clId="Web-{7588C336-456B-1803-B7B2-4E1D9D3CD480}" dt="2023-06-27T20:40:15.339" v="71" actId="1076"/>
        <pc:sldMkLst>
          <pc:docMk/>
          <pc:sldMk cId="3773379310" sldId="471"/>
        </pc:sldMkLst>
        <pc:spChg chg="mod">
          <ac:chgData name="leung72@student.ubc.ca" userId="S::leung72@student.ubc.ca::8ba00fdc-0646-41d8-b121-ca613b76234f" providerId="AD" clId="Web-{7588C336-456B-1803-B7B2-4E1D9D3CD480}" dt="2023-06-27T20:40:15.339" v="71" actId="1076"/>
          <ac:spMkLst>
            <pc:docMk/>
            <pc:sldMk cId="3773379310" sldId="471"/>
            <ac:spMk id="5" creationId="{8A8DF655-5698-4A26-AB50-5DEB801FD01D}"/>
          </ac:spMkLst>
        </pc:spChg>
      </pc:sldChg>
      <pc:sldChg chg="modSp">
        <pc:chgData name="leung72@student.ubc.ca" userId="S::leung72@student.ubc.ca::8ba00fdc-0646-41d8-b121-ca613b76234f" providerId="AD" clId="Web-{7588C336-456B-1803-B7B2-4E1D9D3CD480}" dt="2023-06-27T20:39:57.510" v="69" actId="1076"/>
        <pc:sldMkLst>
          <pc:docMk/>
          <pc:sldMk cId="3451189955" sldId="473"/>
        </pc:sldMkLst>
        <pc:spChg chg="mod">
          <ac:chgData name="leung72@student.ubc.ca" userId="S::leung72@student.ubc.ca::8ba00fdc-0646-41d8-b121-ca613b76234f" providerId="AD" clId="Web-{7588C336-456B-1803-B7B2-4E1D9D3CD480}" dt="2023-06-27T20:39:57.510" v="69" actId="1076"/>
          <ac:spMkLst>
            <pc:docMk/>
            <pc:sldMk cId="3451189955" sldId="473"/>
            <ac:spMk id="5" creationId="{4005F30C-ECD5-2E00-F095-5DF1BAC8B889}"/>
          </ac:spMkLst>
        </pc:spChg>
      </pc:sldChg>
      <pc:sldChg chg="modSp">
        <pc:chgData name="leung72@student.ubc.ca" userId="S::leung72@student.ubc.ca::8ba00fdc-0646-41d8-b121-ca613b76234f" providerId="AD" clId="Web-{7588C336-456B-1803-B7B2-4E1D9D3CD480}" dt="2023-06-27T20:39:23.792" v="58" actId="1076"/>
        <pc:sldMkLst>
          <pc:docMk/>
          <pc:sldMk cId="194392712" sldId="474"/>
        </pc:sldMkLst>
        <pc:spChg chg="mod">
          <ac:chgData name="leung72@student.ubc.ca" userId="S::leung72@student.ubc.ca::8ba00fdc-0646-41d8-b121-ca613b76234f" providerId="AD" clId="Web-{7588C336-456B-1803-B7B2-4E1D9D3CD480}" dt="2023-06-27T20:39:23.792" v="58" actId="1076"/>
          <ac:spMkLst>
            <pc:docMk/>
            <pc:sldMk cId="194392712" sldId="474"/>
            <ac:spMk id="12" creationId="{681DB99B-B9A0-A345-BA85-239981F6180C}"/>
          </ac:spMkLst>
        </pc:spChg>
      </pc:sldChg>
      <pc:sldChg chg="modSp">
        <pc:chgData name="leung72@student.ubc.ca" userId="S::leung72@student.ubc.ca::8ba00fdc-0646-41d8-b121-ca613b76234f" providerId="AD" clId="Web-{7588C336-456B-1803-B7B2-4E1D9D3CD480}" dt="2023-06-27T20:39:37.932" v="63" actId="1076"/>
        <pc:sldMkLst>
          <pc:docMk/>
          <pc:sldMk cId="3864764920" sldId="476"/>
        </pc:sldMkLst>
        <pc:spChg chg="mod">
          <ac:chgData name="leung72@student.ubc.ca" userId="S::leung72@student.ubc.ca::8ba00fdc-0646-41d8-b121-ca613b76234f" providerId="AD" clId="Web-{7588C336-456B-1803-B7B2-4E1D9D3CD480}" dt="2023-06-27T20:39:37.932" v="63" actId="1076"/>
          <ac:spMkLst>
            <pc:docMk/>
            <pc:sldMk cId="3864764920" sldId="476"/>
            <ac:spMk id="5" creationId="{1A2A654D-4542-678E-E171-E40F9FB6D0EC}"/>
          </ac:spMkLst>
        </pc:spChg>
      </pc:sldChg>
      <pc:sldChg chg="modSp">
        <pc:chgData name="leung72@student.ubc.ca" userId="S::leung72@student.ubc.ca::8ba00fdc-0646-41d8-b121-ca613b76234f" providerId="AD" clId="Web-{7588C336-456B-1803-B7B2-4E1D9D3CD480}" dt="2023-06-27T20:39:48.104" v="66" actId="1076"/>
        <pc:sldMkLst>
          <pc:docMk/>
          <pc:sldMk cId="1722542954" sldId="480"/>
        </pc:sldMkLst>
        <pc:spChg chg="mod">
          <ac:chgData name="leung72@student.ubc.ca" userId="S::leung72@student.ubc.ca::8ba00fdc-0646-41d8-b121-ca613b76234f" providerId="AD" clId="Web-{7588C336-456B-1803-B7B2-4E1D9D3CD480}" dt="2023-06-27T20:39:48.104" v="66" actId="1076"/>
          <ac:spMkLst>
            <pc:docMk/>
            <pc:sldMk cId="1722542954" sldId="480"/>
            <ac:spMk id="6" creationId="{6EE571BC-DDDC-D568-70D9-97C035AD1904}"/>
          </ac:spMkLst>
        </pc:spChg>
      </pc:sldChg>
      <pc:sldChg chg="modSp">
        <pc:chgData name="leung72@student.ubc.ca" userId="S::leung72@student.ubc.ca::8ba00fdc-0646-41d8-b121-ca613b76234f" providerId="AD" clId="Web-{7588C336-456B-1803-B7B2-4E1D9D3CD480}" dt="2023-06-27T20:36:41.589" v="6" actId="1076"/>
        <pc:sldMkLst>
          <pc:docMk/>
          <pc:sldMk cId="1637651599" sldId="483"/>
        </pc:sldMkLst>
        <pc:spChg chg="mod">
          <ac:chgData name="leung72@student.ubc.ca" userId="S::leung72@student.ubc.ca::8ba00fdc-0646-41d8-b121-ca613b76234f" providerId="AD" clId="Web-{7588C336-456B-1803-B7B2-4E1D9D3CD480}" dt="2023-06-27T20:36:41.589" v="6" actId="1076"/>
          <ac:spMkLst>
            <pc:docMk/>
            <pc:sldMk cId="1637651599" sldId="483"/>
            <ac:spMk id="3" creationId="{D18DB14E-3928-C8B9-0CD0-7C3BF9569272}"/>
          </ac:spMkLst>
        </pc:spChg>
      </pc:sldChg>
    </pc:docChg>
  </pc:docChgLst>
  <pc:docChgLst>
    <pc:chgData name="daw458@student.ubc.ca" userId="S::daw458@student.ubc.ca::2262fb7e-3a9a-4b93-aebc-289df350d5c8" providerId="AD" clId="Web-{33133C03-A380-0F19-1146-BD87B56D9312}"/>
    <pc:docChg chg="modSld">
      <pc:chgData name="daw458@student.ubc.ca" userId="S::daw458@student.ubc.ca::2262fb7e-3a9a-4b93-aebc-289df350d5c8" providerId="AD" clId="Web-{33133C03-A380-0F19-1146-BD87B56D9312}" dt="2023-06-27T16:13:57.986" v="148" actId="1076"/>
      <pc:docMkLst>
        <pc:docMk/>
      </pc:docMkLst>
      <pc:sldChg chg="modNotes">
        <pc:chgData name="daw458@student.ubc.ca" userId="S::daw458@student.ubc.ca::2262fb7e-3a9a-4b93-aebc-289df350d5c8" providerId="AD" clId="Web-{33133C03-A380-0F19-1146-BD87B56D9312}" dt="2023-06-27T16:08:18.972" v="6"/>
        <pc:sldMkLst>
          <pc:docMk/>
          <pc:sldMk cId="0" sldId="293"/>
        </pc:sldMkLst>
      </pc:sldChg>
      <pc:sldChg chg="modSp">
        <pc:chgData name="daw458@student.ubc.ca" userId="S::daw458@student.ubc.ca::2262fb7e-3a9a-4b93-aebc-289df350d5c8" providerId="AD" clId="Web-{33133C03-A380-0F19-1146-BD87B56D9312}" dt="2023-06-27T16:06:01.676" v="1" actId="1076"/>
        <pc:sldMkLst>
          <pc:docMk/>
          <pc:sldMk cId="1492995515" sldId="397"/>
        </pc:sldMkLst>
        <pc:spChg chg="mod">
          <ac:chgData name="daw458@student.ubc.ca" userId="S::daw458@student.ubc.ca::2262fb7e-3a9a-4b93-aebc-289df350d5c8" providerId="AD" clId="Web-{33133C03-A380-0F19-1146-BD87B56D9312}" dt="2023-06-27T16:06:01.676" v="1" actId="1076"/>
          <ac:spMkLst>
            <pc:docMk/>
            <pc:sldMk cId="1492995515" sldId="397"/>
            <ac:spMk id="4" creationId="{728119F0-80C8-4AAB-AD9C-BDBC70637593}"/>
          </ac:spMkLst>
        </pc:spChg>
      </pc:sldChg>
      <pc:sldChg chg="delSp modSp">
        <pc:chgData name="daw458@student.ubc.ca" userId="S::daw458@student.ubc.ca::2262fb7e-3a9a-4b93-aebc-289df350d5c8" providerId="AD" clId="Web-{33133C03-A380-0F19-1146-BD87B56D9312}" dt="2023-06-27T16:09:43.894" v="21"/>
        <pc:sldMkLst>
          <pc:docMk/>
          <pc:sldMk cId="3793491218" sldId="403"/>
        </pc:sldMkLst>
        <pc:spChg chg="del mod">
          <ac:chgData name="daw458@student.ubc.ca" userId="S::daw458@student.ubc.ca::2262fb7e-3a9a-4b93-aebc-289df350d5c8" providerId="AD" clId="Web-{33133C03-A380-0F19-1146-BD87B56D9312}" dt="2023-06-27T16:09:43.894" v="21"/>
          <ac:spMkLst>
            <pc:docMk/>
            <pc:sldMk cId="3793491218" sldId="403"/>
            <ac:spMk id="3" creationId="{09EF5196-1F68-460F-8753-99E455D33559}"/>
          </ac:spMkLst>
        </pc:spChg>
        <pc:spChg chg="mod">
          <ac:chgData name="daw458@student.ubc.ca" userId="S::daw458@student.ubc.ca::2262fb7e-3a9a-4b93-aebc-289df350d5c8" providerId="AD" clId="Web-{33133C03-A380-0F19-1146-BD87B56D9312}" dt="2023-06-27T16:09:42.519" v="20" actId="1076"/>
          <ac:spMkLst>
            <pc:docMk/>
            <pc:sldMk cId="3793491218" sldId="403"/>
            <ac:spMk id="10" creationId="{DC67259B-5F23-4C24-0AAF-AB6DCFDE2E15}"/>
          </ac:spMkLst>
        </pc:spChg>
      </pc:sldChg>
      <pc:sldChg chg="modNotes">
        <pc:chgData name="daw458@student.ubc.ca" userId="S::daw458@student.ubc.ca::2262fb7e-3a9a-4b93-aebc-289df350d5c8" providerId="AD" clId="Web-{33133C03-A380-0F19-1146-BD87B56D9312}" dt="2023-06-27T16:11:33.362" v="88"/>
        <pc:sldMkLst>
          <pc:docMk/>
          <pc:sldMk cId="924302363" sldId="412"/>
        </pc:sldMkLst>
      </pc:sldChg>
      <pc:sldChg chg="delSp modSp">
        <pc:chgData name="daw458@student.ubc.ca" userId="S::daw458@student.ubc.ca::2262fb7e-3a9a-4b93-aebc-289df350d5c8" providerId="AD" clId="Web-{33133C03-A380-0F19-1146-BD87B56D9312}" dt="2023-06-27T16:10:28.784" v="51" actId="20577"/>
        <pc:sldMkLst>
          <pc:docMk/>
          <pc:sldMk cId="3956963130" sldId="449"/>
        </pc:sldMkLst>
        <pc:spChg chg="mod">
          <ac:chgData name="daw458@student.ubc.ca" userId="S::daw458@student.ubc.ca::2262fb7e-3a9a-4b93-aebc-289df350d5c8" providerId="AD" clId="Web-{33133C03-A380-0F19-1146-BD87B56D9312}" dt="2023-06-27T16:10:13.972" v="43" actId="1076"/>
          <ac:spMkLst>
            <pc:docMk/>
            <pc:sldMk cId="3956963130" sldId="449"/>
            <ac:spMk id="9" creationId="{CB4493ED-20D6-C667-6E09-985460494CEC}"/>
          </ac:spMkLst>
        </pc:spChg>
        <pc:spChg chg="mod">
          <ac:chgData name="daw458@student.ubc.ca" userId="S::daw458@student.ubc.ca::2262fb7e-3a9a-4b93-aebc-289df350d5c8" providerId="AD" clId="Web-{33133C03-A380-0F19-1146-BD87B56D9312}" dt="2023-06-27T16:10:24.878" v="48" actId="20577"/>
          <ac:spMkLst>
            <pc:docMk/>
            <pc:sldMk cId="3956963130" sldId="449"/>
            <ac:spMk id="10" creationId="{694E531B-FC85-66E6-D89E-E999D3C843FE}"/>
          </ac:spMkLst>
        </pc:spChg>
        <pc:spChg chg="mod">
          <ac:chgData name="daw458@student.ubc.ca" userId="S::daw458@student.ubc.ca::2262fb7e-3a9a-4b93-aebc-289df350d5c8" providerId="AD" clId="Web-{33133C03-A380-0F19-1146-BD87B56D9312}" dt="2023-06-27T16:10:26.612" v="49" actId="20577"/>
          <ac:spMkLst>
            <pc:docMk/>
            <pc:sldMk cId="3956963130" sldId="449"/>
            <ac:spMk id="11" creationId="{889E991F-92B8-914A-43AD-B8FDE5462BC2}"/>
          </ac:spMkLst>
        </pc:spChg>
        <pc:spChg chg="mod">
          <ac:chgData name="daw458@student.ubc.ca" userId="S::daw458@student.ubc.ca::2262fb7e-3a9a-4b93-aebc-289df350d5c8" providerId="AD" clId="Web-{33133C03-A380-0F19-1146-BD87B56D9312}" dt="2023-06-27T16:10:28.784" v="51" actId="20577"/>
          <ac:spMkLst>
            <pc:docMk/>
            <pc:sldMk cId="3956963130" sldId="449"/>
            <ac:spMk id="12" creationId="{FF4421A1-95BF-40EB-392A-EB507C1217AA}"/>
          </ac:spMkLst>
        </pc:spChg>
        <pc:spChg chg="mod">
          <ac:chgData name="daw458@student.ubc.ca" userId="S::daw458@student.ubc.ca::2262fb7e-3a9a-4b93-aebc-289df350d5c8" providerId="AD" clId="Web-{33133C03-A380-0F19-1146-BD87B56D9312}" dt="2023-06-27T16:10:23.925" v="47" actId="20577"/>
          <ac:spMkLst>
            <pc:docMk/>
            <pc:sldMk cId="3956963130" sldId="449"/>
            <ac:spMk id="13" creationId="{F56832DE-3D9F-D6E8-B71D-F12CCC44F9D5}"/>
          </ac:spMkLst>
        </pc:spChg>
        <pc:spChg chg="del">
          <ac:chgData name="daw458@student.ubc.ca" userId="S::daw458@student.ubc.ca::2262fb7e-3a9a-4b93-aebc-289df350d5c8" providerId="AD" clId="Web-{33133C03-A380-0F19-1146-BD87B56D9312}" dt="2023-06-27T16:10:19.081" v="45"/>
          <ac:spMkLst>
            <pc:docMk/>
            <pc:sldMk cId="3956963130" sldId="449"/>
            <ac:spMk id="14" creationId="{C5288621-2423-4125-B05D-13E33F3EF0CE}"/>
          </ac:spMkLst>
        </pc:spChg>
        <pc:spChg chg="del">
          <ac:chgData name="daw458@student.ubc.ca" userId="S::daw458@student.ubc.ca::2262fb7e-3a9a-4b93-aebc-289df350d5c8" providerId="AD" clId="Web-{33133C03-A380-0F19-1146-BD87B56D9312}" dt="2023-06-27T16:10:15.925" v="44"/>
          <ac:spMkLst>
            <pc:docMk/>
            <pc:sldMk cId="3956963130" sldId="449"/>
            <ac:spMk id="15" creationId="{97321313-3AFB-88A0-228C-A448A3CFA7B9}"/>
          </ac:spMkLst>
        </pc:spChg>
      </pc:sldChg>
      <pc:sldChg chg="delSp modSp">
        <pc:chgData name="daw458@student.ubc.ca" userId="S::daw458@student.ubc.ca::2262fb7e-3a9a-4b93-aebc-289df350d5c8" providerId="AD" clId="Web-{33133C03-A380-0F19-1146-BD87B56D9312}" dt="2023-06-27T16:11:51.565" v="96" actId="20577"/>
        <pc:sldMkLst>
          <pc:docMk/>
          <pc:sldMk cId="3371161078" sldId="455"/>
        </pc:sldMkLst>
        <pc:spChg chg="mod">
          <ac:chgData name="daw458@student.ubc.ca" userId="S::daw458@student.ubc.ca::2262fb7e-3a9a-4b93-aebc-289df350d5c8" providerId="AD" clId="Web-{33133C03-A380-0F19-1146-BD87B56D9312}" dt="2023-06-27T16:11:47.158" v="94" actId="1076"/>
          <ac:spMkLst>
            <pc:docMk/>
            <pc:sldMk cId="3371161078" sldId="455"/>
            <ac:spMk id="5" creationId="{25F4223B-A9A9-48E6-B06D-65A2801F9286}"/>
          </ac:spMkLst>
        </pc:spChg>
        <pc:spChg chg="del">
          <ac:chgData name="daw458@student.ubc.ca" userId="S::daw458@student.ubc.ca::2262fb7e-3a9a-4b93-aebc-289df350d5c8" providerId="AD" clId="Web-{33133C03-A380-0F19-1146-BD87B56D9312}" dt="2023-06-27T16:11:48.908" v="95"/>
          <ac:spMkLst>
            <pc:docMk/>
            <pc:sldMk cId="3371161078" sldId="455"/>
            <ac:spMk id="15" creationId="{B6E009DA-965E-4A82-99F5-843F751E4E4C}"/>
          </ac:spMkLst>
        </pc:spChg>
        <pc:spChg chg="mod">
          <ac:chgData name="daw458@student.ubc.ca" userId="S::daw458@student.ubc.ca::2262fb7e-3a9a-4b93-aebc-289df350d5c8" providerId="AD" clId="Web-{33133C03-A380-0F19-1146-BD87B56D9312}" dt="2023-06-27T16:11:51.565" v="96" actId="20577"/>
          <ac:spMkLst>
            <pc:docMk/>
            <pc:sldMk cId="3371161078" sldId="455"/>
            <ac:spMk id="18" creationId="{2CCF231A-371C-458C-7E7F-31FE973ECEBC}"/>
          </ac:spMkLst>
        </pc:spChg>
      </pc:sldChg>
      <pc:sldChg chg="modSp">
        <pc:chgData name="daw458@student.ubc.ca" userId="S::daw458@student.ubc.ca::2262fb7e-3a9a-4b93-aebc-289df350d5c8" providerId="AD" clId="Web-{33133C03-A380-0F19-1146-BD87B56D9312}" dt="2023-06-27T16:13:35.205" v="146" actId="20577"/>
        <pc:sldMkLst>
          <pc:docMk/>
          <pc:sldMk cId="1033992257" sldId="465"/>
        </pc:sldMkLst>
        <pc:spChg chg="mod">
          <ac:chgData name="daw458@student.ubc.ca" userId="S::daw458@student.ubc.ca::2262fb7e-3a9a-4b93-aebc-289df350d5c8" providerId="AD" clId="Web-{33133C03-A380-0F19-1146-BD87B56D9312}" dt="2023-06-27T16:13:31.298" v="139" actId="20577"/>
          <ac:spMkLst>
            <pc:docMk/>
            <pc:sldMk cId="1033992257" sldId="465"/>
            <ac:spMk id="9" creationId="{A7EABA96-35AC-C688-D1BC-53CA88439542}"/>
          </ac:spMkLst>
        </pc:spChg>
        <pc:spChg chg="mod">
          <ac:chgData name="daw458@student.ubc.ca" userId="S::daw458@student.ubc.ca::2262fb7e-3a9a-4b93-aebc-289df350d5c8" providerId="AD" clId="Web-{33133C03-A380-0F19-1146-BD87B56D9312}" dt="2023-06-27T16:13:35.205" v="146" actId="20577"/>
          <ac:spMkLst>
            <pc:docMk/>
            <pc:sldMk cId="1033992257" sldId="465"/>
            <ac:spMk id="15" creationId="{E8380490-0A72-C9D3-C7F9-6EF61076EC0F}"/>
          </ac:spMkLst>
        </pc:spChg>
      </pc:sldChg>
      <pc:sldChg chg="delSp modSp">
        <pc:chgData name="daw458@student.ubc.ca" userId="S::daw458@student.ubc.ca::2262fb7e-3a9a-4b93-aebc-289df350d5c8" providerId="AD" clId="Web-{33133C03-A380-0F19-1146-BD87B56D9312}" dt="2023-06-27T16:11:01.159" v="84" actId="20577"/>
        <pc:sldMkLst>
          <pc:docMk/>
          <pc:sldMk cId="4238572177" sldId="468"/>
        </pc:sldMkLst>
        <pc:spChg chg="mod">
          <ac:chgData name="daw458@student.ubc.ca" userId="S::daw458@student.ubc.ca::2262fb7e-3a9a-4b93-aebc-289df350d5c8" providerId="AD" clId="Web-{33133C03-A380-0F19-1146-BD87B56D9312}" dt="2023-06-27T16:10:50.471" v="75" actId="1076"/>
          <ac:spMkLst>
            <pc:docMk/>
            <pc:sldMk cId="4238572177" sldId="468"/>
            <ac:spMk id="6" creationId="{63ACB0E7-288C-429A-1DEC-497F3D9C23BE}"/>
          </ac:spMkLst>
        </pc:spChg>
        <pc:spChg chg="mod">
          <ac:chgData name="daw458@student.ubc.ca" userId="S::daw458@student.ubc.ca::2262fb7e-3a9a-4b93-aebc-289df350d5c8" providerId="AD" clId="Web-{33133C03-A380-0F19-1146-BD87B56D9312}" dt="2023-06-27T16:10:59.596" v="83" actId="20577"/>
          <ac:spMkLst>
            <pc:docMk/>
            <pc:sldMk cId="4238572177" sldId="468"/>
            <ac:spMk id="7" creationId="{BDF8BD6F-7775-A88F-0771-DD76D5338F6C}"/>
          </ac:spMkLst>
        </pc:spChg>
        <pc:spChg chg="mod">
          <ac:chgData name="daw458@student.ubc.ca" userId="S::daw458@student.ubc.ca::2262fb7e-3a9a-4b93-aebc-289df350d5c8" providerId="AD" clId="Web-{33133C03-A380-0F19-1146-BD87B56D9312}" dt="2023-06-27T16:11:01.159" v="84" actId="20577"/>
          <ac:spMkLst>
            <pc:docMk/>
            <pc:sldMk cId="4238572177" sldId="468"/>
            <ac:spMk id="8" creationId="{03DEE720-F856-9E8F-EC52-AF7F2824552A}"/>
          </ac:spMkLst>
        </pc:spChg>
        <pc:spChg chg="del">
          <ac:chgData name="daw458@student.ubc.ca" userId="S::daw458@student.ubc.ca::2262fb7e-3a9a-4b93-aebc-289df350d5c8" providerId="AD" clId="Web-{33133C03-A380-0F19-1146-BD87B56D9312}" dt="2023-06-27T16:10:56.987" v="81"/>
          <ac:spMkLst>
            <pc:docMk/>
            <pc:sldMk cId="4238572177" sldId="468"/>
            <ac:spMk id="9" creationId="{268F1158-F80D-BF3C-9AB1-8357278E22EA}"/>
          </ac:spMkLst>
        </pc:spChg>
        <pc:spChg chg="mod">
          <ac:chgData name="daw458@student.ubc.ca" userId="S::daw458@student.ubc.ca::2262fb7e-3a9a-4b93-aebc-289df350d5c8" providerId="AD" clId="Web-{33133C03-A380-0F19-1146-BD87B56D9312}" dt="2023-06-27T16:10:56.206" v="80" actId="20577"/>
          <ac:spMkLst>
            <pc:docMk/>
            <pc:sldMk cId="4238572177" sldId="468"/>
            <ac:spMk id="10" creationId="{E03051E8-00CA-BAA6-B66F-AE81346D8E5A}"/>
          </ac:spMkLst>
        </pc:spChg>
        <pc:spChg chg="mod">
          <ac:chgData name="daw458@student.ubc.ca" userId="S::daw458@student.ubc.ca::2262fb7e-3a9a-4b93-aebc-289df350d5c8" providerId="AD" clId="Web-{33133C03-A380-0F19-1146-BD87B56D9312}" dt="2023-06-27T16:10:53.143" v="77" actId="20577"/>
          <ac:spMkLst>
            <pc:docMk/>
            <pc:sldMk cId="4238572177" sldId="468"/>
            <ac:spMk id="11" creationId="{53D4726A-7F55-E3F8-B61D-30F71FC96499}"/>
          </ac:spMkLst>
        </pc:spChg>
      </pc:sldChg>
      <pc:sldChg chg="modSp">
        <pc:chgData name="daw458@student.ubc.ca" userId="S::daw458@student.ubc.ca::2262fb7e-3a9a-4b93-aebc-289df350d5c8" providerId="AD" clId="Web-{33133C03-A380-0F19-1146-BD87B56D9312}" dt="2023-06-27T16:13:03.674" v="132" actId="20577"/>
        <pc:sldMkLst>
          <pc:docMk/>
          <pc:sldMk cId="3451189955" sldId="473"/>
        </pc:sldMkLst>
        <pc:spChg chg="mod">
          <ac:chgData name="daw458@student.ubc.ca" userId="S::daw458@student.ubc.ca::2262fb7e-3a9a-4b93-aebc-289df350d5c8" providerId="AD" clId="Web-{33133C03-A380-0F19-1146-BD87B56D9312}" dt="2023-06-27T16:13:00.939" v="130" actId="1076"/>
          <ac:spMkLst>
            <pc:docMk/>
            <pc:sldMk cId="3451189955" sldId="473"/>
            <ac:spMk id="5" creationId="{4005F30C-ECD5-2E00-F095-5DF1BAC8B889}"/>
          </ac:spMkLst>
        </pc:spChg>
        <pc:spChg chg="mod">
          <ac:chgData name="daw458@student.ubc.ca" userId="S::daw458@student.ubc.ca::2262fb7e-3a9a-4b93-aebc-289df350d5c8" providerId="AD" clId="Web-{33133C03-A380-0F19-1146-BD87B56D9312}" dt="2023-06-27T16:13:03.674" v="132" actId="20577"/>
          <ac:spMkLst>
            <pc:docMk/>
            <pc:sldMk cId="3451189955" sldId="473"/>
            <ac:spMk id="8" creationId="{2E4B0CCA-E133-A686-7350-FA94DC31B454}"/>
          </ac:spMkLst>
        </pc:spChg>
      </pc:sldChg>
      <pc:sldChg chg="delSp">
        <pc:chgData name="daw458@student.ubc.ca" userId="S::daw458@student.ubc.ca::2262fb7e-3a9a-4b93-aebc-289df350d5c8" providerId="AD" clId="Web-{33133C03-A380-0F19-1146-BD87B56D9312}" dt="2023-06-27T16:11:56.815" v="97"/>
        <pc:sldMkLst>
          <pc:docMk/>
          <pc:sldMk cId="194392712" sldId="474"/>
        </pc:sldMkLst>
        <pc:spChg chg="del">
          <ac:chgData name="daw458@student.ubc.ca" userId="S::daw458@student.ubc.ca::2262fb7e-3a9a-4b93-aebc-289df350d5c8" providerId="AD" clId="Web-{33133C03-A380-0F19-1146-BD87B56D9312}" dt="2023-06-27T16:11:56.815" v="97"/>
          <ac:spMkLst>
            <pc:docMk/>
            <pc:sldMk cId="194392712" sldId="474"/>
            <ac:spMk id="3" creationId="{FAE17145-0F36-433E-85F6-E2DE6BA84A91}"/>
          </ac:spMkLst>
        </pc:spChg>
      </pc:sldChg>
      <pc:sldChg chg="modSp">
        <pc:chgData name="daw458@student.ubc.ca" userId="S::daw458@student.ubc.ca::2262fb7e-3a9a-4b93-aebc-289df350d5c8" providerId="AD" clId="Web-{33133C03-A380-0F19-1146-BD87B56D9312}" dt="2023-06-27T16:12:11.080" v="111" actId="20577"/>
        <pc:sldMkLst>
          <pc:docMk/>
          <pc:sldMk cId="3864764920" sldId="476"/>
        </pc:sldMkLst>
        <pc:spChg chg="mod">
          <ac:chgData name="daw458@student.ubc.ca" userId="S::daw458@student.ubc.ca::2262fb7e-3a9a-4b93-aebc-289df350d5c8" providerId="AD" clId="Web-{33133C03-A380-0F19-1146-BD87B56D9312}" dt="2023-06-27T16:12:08.533" v="108" actId="1076"/>
          <ac:spMkLst>
            <pc:docMk/>
            <pc:sldMk cId="3864764920" sldId="476"/>
            <ac:spMk id="5" creationId="{1A2A654D-4542-678E-E171-E40F9FB6D0EC}"/>
          </ac:spMkLst>
        </pc:spChg>
        <pc:spChg chg="mod">
          <ac:chgData name="daw458@student.ubc.ca" userId="S::daw458@student.ubc.ca::2262fb7e-3a9a-4b93-aebc-289df350d5c8" providerId="AD" clId="Web-{33133C03-A380-0F19-1146-BD87B56D9312}" dt="2023-06-27T16:12:11.080" v="111" actId="20577"/>
          <ac:spMkLst>
            <pc:docMk/>
            <pc:sldMk cId="3864764920" sldId="476"/>
            <ac:spMk id="9" creationId="{7A562B0D-135F-9520-AAA7-15C30E3A9F18}"/>
          </ac:spMkLst>
        </pc:spChg>
      </pc:sldChg>
      <pc:sldChg chg="modSp">
        <pc:chgData name="daw458@student.ubc.ca" userId="S::daw458@student.ubc.ca::2262fb7e-3a9a-4b93-aebc-289df350d5c8" providerId="AD" clId="Web-{33133C03-A380-0F19-1146-BD87B56D9312}" dt="2023-06-27T16:12:46.877" v="123" actId="20577"/>
        <pc:sldMkLst>
          <pc:docMk/>
          <pc:sldMk cId="1722542954" sldId="480"/>
        </pc:sldMkLst>
        <pc:spChg chg="mod">
          <ac:chgData name="daw458@student.ubc.ca" userId="S::daw458@student.ubc.ca::2262fb7e-3a9a-4b93-aebc-289df350d5c8" providerId="AD" clId="Web-{33133C03-A380-0F19-1146-BD87B56D9312}" dt="2023-06-27T16:12:43.971" v="121" actId="1076"/>
          <ac:spMkLst>
            <pc:docMk/>
            <pc:sldMk cId="1722542954" sldId="480"/>
            <ac:spMk id="6" creationId="{6EE571BC-DDDC-D568-70D9-97C035AD1904}"/>
          </ac:spMkLst>
        </pc:spChg>
        <pc:spChg chg="mod">
          <ac:chgData name="daw458@student.ubc.ca" userId="S::daw458@student.ubc.ca::2262fb7e-3a9a-4b93-aebc-289df350d5c8" providerId="AD" clId="Web-{33133C03-A380-0F19-1146-BD87B56D9312}" dt="2023-06-27T16:12:46.877" v="123" actId="20577"/>
          <ac:spMkLst>
            <pc:docMk/>
            <pc:sldMk cId="1722542954" sldId="480"/>
            <ac:spMk id="11" creationId="{D6B9953D-8FC8-493F-7441-C82EA3B62F4F}"/>
          </ac:spMkLst>
        </pc:spChg>
      </pc:sldChg>
      <pc:sldChg chg="modSp">
        <pc:chgData name="daw458@student.ubc.ca" userId="S::daw458@student.ubc.ca::2262fb7e-3a9a-4b93-aebc-289df350d5c8" providerId="AD" clId="Web-{33133C03-A380-0F19-1146-BD87B56D9312}" dt="2023-06-27T16:13:57.986" v="148" actId="1076"/>
        <pc:sldMkLst>
          <pc:docMk/>
          <pc:sldMk cId="3075079200" sldId="485"/>
        </pc:sldMkLst>
        <pc:spChg chg="mod">
          <ac:chgData name="daw458@student.ubc.ca" userId="S::daw458@student.ubc.ca::2262fb7e-3a9a-4b93-aebc-289df350d5c8" providerId="AD" clId="Web-{33133C03-A380-0F19-1146-BD87B56D9312}" dt="2023-06-27T16:13:54.189" v="147" actId="1076"/>
          <ac:spMkLst>
            <pc:docMk/>
            <pc:sldMk cId="3075079200" sldId="485"/>
            <ac:spMk id="3" creationId="{1D460A22-38A0-C82A-075B-B508B6D46688}"/>
          </ac:spMkLst>
        </pc:spChg>
        <pc:spChg chg="mod">
          <ac:chgData name="daw458@student.ubc.ca" userId="S::daw458@student.ubc.ca::2262fb7e-3a9a-4b93-aebc-289df350d5c8" providerId="AD" clId="Web-{33133C03-A380-0F19-1146-BD87B56D9312}" dt="2023-06-27T16:13:57.986" v="148" actId="1076"/>
          <ac:spMkLst>
            <pc:docMk/>
            <pc:sldMk cId="3075079200" sldId="485"/>
            <ac:spMk id="4" creationId="{C8D4D713-4E6B-E502-17E8-F19B1D998BA7}"/>
          </ac:spMkLst>
        </pc:spChg>
      </pc:sldChg>
    </pc:docChg>
  </pc:docChgLst>
  <pc:docChgLst>
    <pc:chgData name="daw458@student.ubc.ca" userId="S::daw458@student.ubc.ca::2262fb7e-3a9a-4b93-aebc-289df350d5c8" providerId="AD" clId="Web-{BE858564-AE8B-2774-5AB6-4DC9FD4B5B19}"/>
    <pc:docChg chg="modSld">
      <pc:chgData name="daw458@student.ubc.ca" userId="S::daw458@student.ubc.ca::2262fb7e-3a9a-4b93-aebc-289df350d5c8" providerId="AD" clId="Web-{BE858564-AE8B-2774-5AB6-4DC9FD4B5B19}" dt="2023-06-16T22:51:04.253" v="11" actId="1076"/>
      <pc:docMkLst>
        <pc:docMk/>
      </pc:docMkLst>
      <pc:sldChg chg="addSp modSp modNotes">
        <pc:chgData name="daw458@student.ubc.ca" userId="S::daw458@student.ubc.ca::2262fb7e-3a9a-4b93-aebc-289df350d5c8" providerId="AD" clId="Web-{BE858564-AE8B-2774-5AB6-4DC9FD4B5B19}" dt="2023-06-16T22:51:04.253" v="11" actId="1076"/>
        <pc:sldMkLst>
          <pc:docMk/>
          <pc:sldMk cId="1637651599" sldId="483"/>
        </pc:sldMkLst>
        <pc:spChg chg="add mod">
          <ac:chgData name="daw458@student.ubc.ca" userId="S::daw458@student.ubc.ca::2262fb7e-3a9a-4b93-aebc-289df350d5c8" providerId="AD" clId="Web-{BE858564-AE8B-2774-5AB6-4DC9FD4B5B19}" dt="2023-06-16T22:51:04.253" v="11" actId="1076"/>
          <ac:spMkLst>
            <pc:docMk/>
            <pc:sldMk cId="1637651599" sldId="483"/>
            <ac:spMk id="3" creationId="{D18DB14E-3928-C8B9-0CD0-7C3BF9569272}"/>
          </ac:spMkLst>
        </pc:spChg>
        <pc:spChg chg="mod">
          <ac:chgData name="daw458@student.ubc.ca" userId="S::daw458@student.ubc.ca::2262fb7e-3a9a-4b93-aebc-289df350d5c8" providerId="AD" clId="Web-{BE858564-AE8B-2774-5AB6-4DC9FD4B5B19}" dt="2023-06-16T22:50:38.519" v="5" actId="20577"/>
          <ac:spMkLst>
            <pc:docMk/>
            <pc:sldMk cId="1637651599" sldId="483"/>
            <ac:spMk id="5" creationId="{B8B2E37E-0277-DA7F-10DE-236CECC59AF3}"/>
          </ac:spMkLst>
        </pc:spChg>
      </pc:sldChg>
    </pc:docChg>
  </pc:docChgLst>
  <pc:docChgLst>
    <pc:chgData name="Tilli, Tiana" userId="S::tiana.tilli@ubc.ca::5c7e2c8d-59f3-48db-aeb3-48f183e0fde5" providerId="AD" clId="Web-{6D54D148-CA4A-4078-BFFF-5D0431F0BA08}"/>
    <pc:docChg chg="addSld sldOrd addMainMaster modMainMaster">
      <pc:chgData name="Tilli, Tiana" userId="S::tiana.tilli@ubc.ca::5c7e2c8d-59f3-48db-aeb3-48f183e0fde5" providerId="AD" clId="Web-{6D54D148-CA4A-4078-BFFF-5D0431F0BA08}" dt="2022-04-26T17:01:01.980" v="3"/>
      <pc:docMkLst>
        <pc:docMk/>
      </pc:docMkLst>
      <pc:sldChg chg="add ord">
        <pc:chgData name="Tilli, Tiana" userId="S::tiana.tilli@ubc.ca::5c7e2c8d-59f3-48db-aeb3-48f183e0fde5" providerId="AD" clId="Web-{6D54D148-CA4A-4078-BFFF-5D0431F0BA08}" dt="2022-04-26T17:01:01.980" v="3"/>
        <pc:sldMkLst>
          <pc:docMk/>
          <pc:sldMk cId="4069393239" sldId="482"/>
        </pc:sldMkLst>
      </pc:sldChg>
      <pc:sldMasterChg chg="modSldLayout">
        <pc:chgData name="Tilli, Tiana" userId="S::tiana.tilli@ubc.ca::5c7e2c8d-59f3-48db-aeb3-48f183e0fde5" providerId="AD" clId="Web-{6D54D148-CA4A-4078-BFFF-5D0431F0BA08}" dt="2022-04-26T17:00:48.761" v="0"/>
        <pc:sldMasterMkLst>
          <pc:docMk/>
          <pc:sldMasterMk cId="0" sldId="2147483648"/>
        </pc:sldMasterMkLst>
        <pc:sldLayoutChg chg="replId">
          <pc:chgData name="Tilli, Tiana" userId="S::tiana.tilli@ubc.ca::5c7e2c8d-59f3-48db-aeb3-48f183e0fde5" providerId="AD" clId="Web-{6D54D148-CA4A-4078-BFFF-5D0431F0BA08}" dt="2022-04-26T17:00:48.761" v="0"/>
          <pc:sldLayoutMkLst>
            <pc:docMk/>
            <pc:sldMasterMk cId="0" sldId="2147483648"/>
            <pc:sldLayoutMk cId="4189849641" sldId="2147484197"/>
          </pc:sldLayoutMkLst>
        </pc:sldLayoutChg>
      </pc:sldMasterChg>
      <pc:sldMasterChg chg="add addSldLayout">
        <pc:chgData name="Tilli, Tiana" userId="S::tiana.tilli@ubc.ca::5c7e2c8d-59f3-48db-aeb3-48f183e0fde5" providerId="AD" clId="Web-{6D54D148-CA4A-4078-BFFF-5D0431F0BA08}" dt="2022-04-26T17:00:48.761" v="0"/>
        <pc:sldMasterMkLst>
          <pc:docMk/>
          <pc:sldMasterMk cId="0" sldId="2147484196"/>
        </pc:sldMasterMkLst>
        <pc:sldLayoutChg chg="add">
          <pc:chgData name="Tilli, Tiana" userId="S::tiana.tilli@ubc.ca::5c7e2c8d-59f3-48db-aeb3-48f183e0fde5" providerId="AD" clId="Web-{6D54D148-CA4A-4078-BFFF-5D0431F0BA08}" dt="2022-04-26T17:00:48.761" v="0"/>
          <pc:sldLayoutMkLst>
            <pc:docMk/>
            <pc:sldMasterMk cId="0" sldId="2147484196"/>
            <pc:sldLayoutMk cId="1567107880" sldId="2147484188"/>
          </pc:sldLayoutMkLst>
        </pc:sldLayoutChg>
        <pc:sldLayoutChg chg="add">
          <pc:chgData name="Tilli, Tiana" userId="S::tiana.tilli@ubc.ca::5c7e2c8d-59f3-48db-aeb3-48f183e0fde5" providerId="AD" clId="Web-{6D54D148-CA4A-4078-BFFF-5D0431F0BA08}" dt="2022-04-26T17:00:48.761" v="0"/>
          <pc:sldLayoutMkLst>
            <pc:docMk/>
            <pc:sldMasterMk cId="0" sldId="2147484196"/>
            <pc:sldLayoutMk cId="2096049453" sldId="2147484189"/>
          </pc:sldLayoutMkLst>
        </pc:sldLayoutChg>
        <pc:sldLayoutChg chg="add">
          <pc:chgData name="Tilli, Tiana" userId="S::tiana.tilli@ubc.ca::5c7e2c8d-59f3-48db-aeb3-48f183e0fde5" providerId="AD" clId="Web-{6D54D148-CA4A-4078-BFFF-5D0431F0BA08}" dt="2022-04-26T17:00:48.761" v="0"/>
          <pc:sldLayoutMkLst>
            <pc:docMk/>
            <pc:sldMasterMk cId="0" sldId="2147484196"/>
            <pc:sldLayoutMk cId="3858245433" sldId="2147484190"/>
          </pc:sldLayoutMkLst>
        </pc:sldLayoutChg>
        <pc:sldLayoutChg chg="add">
          <pc:chgData name="Tilli, Tiana" userId="S::tiana.tilli@ubc.ca::5c7e2c8d-59f3-48db-aeb3-48f183e0fde5" providerId="AD" clId="Web-{6D54D148-CA4A-4078-BFFF-5D0431F0BA08}" dt="2022-04-26T17:00:48.761" v="0"/>
          <pc:sldLayoutMkLst>
            <pc:docMk/>
            <pc:sldMasterMk cId="0" sldId="2147484196"/>
            <pc:sldLayoutMk cId="3794775513" sldId="2147484191"/>
          </pc:sldLayoutMkLst>
        </pc:sldLayoutChg>
        <pc:sldLayoutChg chg="add">
          <pc:chgData name="Tilli, Tiana" userId="S::tiana.tilli@ubc.ca::5c7e2c8d-59f3-48db-aeb3-48f183e0fde5" providerId="AD" clId="Web-{6D54D148-CA4A-4078-BFFF-5D0431F0BA08}" dt="2022-04-26T17:00:48.761" v="0"/>
          <pc:sldLayoutMkLst>
            <pc:docMk/>
            <pc:sldMasterMk cId="0" sldId="2147484196"/>
            <pc:sldLayoutMk cId="994125361" sldId="2147484192"/>
          </pc:sldLayoutMkLst>
        </pc:sldLayoutChg>
        <pc:sldLayoutChg chg="add">
          <pc:chgData name="Tilli, Tiana" userId="S::tiana.tilli@ubc.ca::5c7e2c8d-59f3-48db-aeb3-48f183e0fde5" providerId="AD" clId="Web-{6D54D148-CA4A-4078-BFFF-5D0431F0BA08}" dt="2022-04-26T17:00:48.761" v="0"/>
          <pc:sldLayoutMkLst>
            <pc:docMk/>
            <pc:sldMasterMk cId="0" sldId="2147483648"/>
            <pc:sldLayoutMk cId="1784123832" sldId="2147484193"/>
          </pc:sldLayoutMkLst>
        </pc:sldLayoutChg>
        <pc:sldLayoutChg chg="add">
          <pc:chgData name="Tilli, Tiana" userId="S::tiana.tilli@ubc.ca::5c7e2c8d-59f3-48db-aeb3-48f183e0fde5" providerId="AD" clId="Web-{6D54D148-CA4A-4078-BFFF-5D0431F0BA08}" dt="2022-04-26T17:00:48.761" v="0"/>
          <pc:sldLayoutMkLst>
            <pc:docMk/>
            <pc:sldMasterMk cId="0" sldId="2147483648"/>
            <pc:sldLayoutMk cId="3415114568" sldId="2147484194"/>
          </pc:sldLayoutMkLst>
        </pc:sldLayoutChg>
        <pc:sldLayoutChg chg="add">
          <pc:chgData name="Tilli, Tiana" userId="S::tiana.tilli@ubc.ca::5c7e2c8d-59f3-48db-aeb3-48f183e0fde5" providerId="AD" clId="Web-{6D54D148-CA4A-4078-BFFF-5D0431F0BA08}" dt="2022-04-26T17:00:48.761" v="0"/>
          <pc:sldLayoutMkLst>
            <pc:docMk/>
            <pc:sldMasterMk cId="0" sldId="2147483648"/>
            <pc:sldLayoutMk cId="1253016567" sldId="2147484195"/>
          </pc:sldLayoutMkLst>
        </pc:sldLayoutChg>
      </pc:sldMasterChg>
    </pc:docChg>
  </pc:docChgLst>
  <pc:docChgLst>
    <pc:chgData name="daw458@student.ubc.ca" userId="2262fb7e-3a9a-4b93-aebc-289df350d5c8" providerId="ADAL" clId="{1EC0364D-10BE-4F45-B72D-75AEB2DA7EAB}"/>
    <pc:docChg chg="undo custSel modSld">
      <pc:chgData name="daw458@student.ubc.ca" userId="2262fb7e-3a9a-4b93-aebc-289df350d5c8" providerId="ADAL" clId="{1EC0364D-10BE-4F45-B72D-75AEB2DA7EAB}" dt="2023-06-19T19:04:35.970" v="910" actId="1076"/>
      <pc:docMkLst>
        <pc:docMk/>
      </pc:docMkLst>
      <pc:sldChg chg="addSp delSp modSp mod">
        <pc:chgData name="daw458@student.ubc.ca" userId="2262fb7e-3a9a-4b93-aebc-289df350d5c8" providerId="ADAL" clId="{1EC0364D-10BE-4F45-B72D-75AEB2DA7EAB}" dt="2023-06-19T18:22:20.328" v="72" actId="1076"/>
        <pc:sldMkLst>
          <pc:docMk/>
          <pc:sldMk cId="3227586672" sldId="394"/>
        </pc:sldMkLst>
        <pc:spChg chg="del mod">
          <ac:chgData name="daw458@student.ubc.ca" userId="2262fb7e-3a9a-4b93-aebc-289df350d5c8" providerId="ADAL" clId="{1EC0364D-10BE-4F45-B72D-75AEB2DA7EAB}" dt="2023-06-19T18:21:34.922" v="53" actId="478"/>
          <ac:spMkLst>
            <pc:docMk/>
            <pc:sldMk cId="3227586672" sldId="394"/>
            <ac:spMk id="4" creationId="{8521FD8D-5FB7-4F3F-BF6B-43685FE5F4FA}"/>
          </ac:spMkLst>
        </pc:spChg>
        <pc:spChg chg="add del mod">
          <ac:chgData name="daw458@student.ubc.ca" userId="2262fb7e-3a9a-4b93-aebc-289df350d5c8" providerId="ADAL" clId="{1EC0364D-10BE-4F45-B72D-75AEB2DA7EAB}" dt="2023-06-19T18:21:38.895" v="55" actId="478"/>
          <ac:spMkLst>
            <pc:docMk/>
            <pc:sldMk cId="3227586672" sldId="394"/>
            <ac:spMk id="7" creationId="{CE0AA0D8-27D1-6E46-52A8-33CC1CE56DDB}"/>
          </ac:spMkLst>
        </pc:spChg>
        <pc:spChg chg="add mod">
          <ac:chgData name="daw458@student.ubc.ca" userId="2262fb7e-3a9a-4b93-aebc-289df350d5c8" providerId="ADAL" clId="{1EC0364D-10BE-4F45-B72D-75AEB2DA7EAB}" dt="2023-06-19T18:22:10.026" v="69" actId="1076"/>
          <ac:spMkLst>
            <pc:docMk/>
            <pc:sldMk cId="3227586672" sldId="394"/>
            <ac:spMk id="8" creationId="{1C7C6BE7-FF62-5233-861D-7A01FE668A51}"/>
          </ac:spMkLst>
        </pc:spChg>
        <pc:picChg chg="add mod">
          <ac:chgData name="daw458@student.ubc.ca" userId="2262fb7e-3a9a-4b93-aebc-289df350d5c8" providerId="ADAL" clId="{1EC0364D-10BE-4F45-B72D-75AEB2DA7EAB}" dt="2023-06-19T18:22:20.328" v="72" actId="1076"/>
          <ac:picMkLst>
            <pc:docMk/>
            <pc:sldMk cId="3227586672" sldId="394"/>
            <ac:picMk id="6" creationId="{25D7B509-4F31-2719-3613-A1F178D70C2F}"/>
          </ac:picMkLst>
        </pc:picChg>
        <pc:picChg chg="del">
          <ac:chgData name="daw458@student.ubc.ca" userId="2262fb7e-3a9a-4b93-aebc-289df350d5c8" providerId="ADAL" clId="{1EC0364D-10BE-4F45-B72D-75AEB2DA7EAB}" dt="2023-06-19T18:21:29.217" v="51" actId="478"/>
          <ac:picMkLst>
            <pc:docMk/>
            <pc:sldMk cId="3227586672" sldId="394"/>
            <ac:picMk id="1028" creationId="{9033B52F-2DE8-494D-9EF9-C639167A3A15}"/>
          </ac:picMkLst>
        </pc:picChg>
      </pc:sldChg>
      <pc:sldChg chg="addSp delSp modSp mod">
        <pc:chgData name="daw458@student.ubc.ca" userId="2262fb7e-3a9a-4b93-aebc-289df350d5c8" providerId="ADAL" clId="{1EC0364D-10BE-4F45-B72D-75AEB2DA7EAB}" dt="2023-06-19T18:18:57.267" v="43" actId="1076"/>
        <pc:sldMkLst>
          <pc:docMk/>
          <pc:sldMk cId="3679757460" sldId="453"/>
        </pc:sldMkLst>
        <pc:spChg chg="del mod">
          <ac:chgData name="daw458@student.ubc.ca" userId="2262fb7e-3a9a-4b93-aebc-289df350d5c8" providerId="ADAL" clId="{1EC0364D-10BE-4F45-B72D-75AEB2DA7EAB}" dt="2023-06-19T18:16:26.063" v="10" actId="478"/>
          <ac:spMkLst>
            <pc:docMk/>
            <pc:sldMk cId="3679757460" sldId="453"/>
            <ac:spMk id="3" creationId="{19A8A170-42C2-4CA2-A6A4-EB3A57A4FA59}"/>
          </ac:spMkLst>
        </pc:spChg>
        <pc:spChg chg="add del mod">
          <ac:chgData name="daw458@student.ubc.ca" userId="2262fb7e-3a9a-4b93-aebc-289df350d5c8" providerId="ADAL" clId="{1EC0364D-10BE-4F45-B72D-75AEB2DA7EAB}" dt="2023-06-19T18:16:36.399" v="14"/>
          <ac:spMkLst>
            <pc:docMk/>
            <pc:sldMk cId="3679757460" sldId="453"/>
            <ac:spMk id="6" creationId="{9ECB9334-B3E0-130F-296C-BA8404FB1CA3}"/>
          </ac:spMkLst>
        </pc:spChg>
        <pc:spChg chg="add del mod">
          <ac:chgData name="daw458@student.ubc.ca" userId="2262fb7e-3a9a-4b93-aebc-289df350d5c8" providerId="ADAL" clId="{1EC0364D-10BE-4F45-B72D-75AEB2DA7EAB}" dt="2023-06-19T18:16:24.106" v="8" actId="478"/>
          <ac:spMkLst>
            <pc:docMk/>
            <pc:sldMk cId="3679757460" sldId="453"/>
            <ac:spMk id="7" creationId="{14ED399E-7E12-5566-C473-EBBB3D38FDE5}"/>
          </ac:spMkLst>
        </pc:spChg>
        <pc:spChg chg="add mod">
          <ac:chgData name="daw458@student.ubc.ca" userId="2262fb7e-3a9a-4b93-aebc-289df350d5c8" providerId="ADAL" clId="{1EC0364D-10BE-4F45-B72D-75AEB2DA7EAB}" dt="2023-06-19T18:18:57.267" v="43" actId="1076"/>
          <ac:spMkLst>
            <pc:docMk/>
            <pc:sldMk cId="3679757460" sldId="453"/>
            <ac:spMk id="8" creationId="{9E8850D3-372B-6E90-0984-D3C83E83BC59}"/>
          </ac:spMkLst>
        </pc:spChg>
        <pc:picChg chg="add mod">
          <ac:chgData name="daw458@student.ubc.ca" userId="2262fb7e-3a9a-4b93-aebc-289df350d5c8" providerId="ADAL" clId="{1EC0364D-10BE-4F45-B72D-75AEB2DA7EAB}" dt="2023-06-19T18:16:30.003" v="11" actId="1076"/>
          <ac:picMkLst>
            <pc:docMk/>
            <pc:sldMk cId="3679757460" sldId="453"/>
            <ac:picMk id="5" creationId="{7CBC778A-CD85-2987-1702-E3C2D3ED1D53}"/>
          </ac:picMkLst>
        </pc:picChg>
        <pc:picChg chg="del">
          <ac:chgData name="daw458@student.ubc.ca" userId="2262fb7e-3a9a-4b93-aebc-289df350d5c8" providerId="ADAL" clId="{1EC0364D-10BE-4F45-B72D-75AEB2DA7EAB}" dt="2023-06-19T18:16:20.504" v="5" actId="478"/>
          <ac:picMkLst>
            <pc:docMk/>
            <pc:sldMk cId="3679757460" sldId="453"/>
            <ac:picMk id="2050" creationId="{FFBE8365-AE3E-4A3A-927E-C2F42C8E2A8C}"/>
          </ac:picMkLst>
        </pc:picChg>
      </pc:sldChg>
      <pc:sldChg chg="addSp delSp modSp mod">
        <pc:chgData name="daw458@student.ubc.ca" userId="2262fb7e-3a9a-4b93-aebc-289df350d5c8" providerId="ADAL" clId="{1EC0364D-10BE-4F45-B72D-75AEB2DA7EAB}" dt="2023-06-19T18:36:22.780" v="287" actId="20577"/>
        <pc:sldMkLst>
          <pc:docMk/>
          <pc:sldMk cId="3371161078" sldId="455"/>
        </pc:sldMkLst>
        <pc:spChg chg="add mod">
          <ac:chgData name="daw458@student.ubc.ca" userId="2262fb7e-3a9a-4b93-aebc-289df350d5c8" providerId="ADAL" clId="{1EC0364D-10BE-4F45-B72D-75AEB2DA7EAB}" dt="2023-06-19T18:26:52.507" v="130" actId="1076"/>
          <ac:spMkLst>
            <pc:docMk/>
            <pc:sldMk cId="3371161078" sldId="455"/>
            <ac:spMk id="5" creationId="{25F4223B-A9A9-48E6-B06D-65A2801F9286}"/>
          </ac:spMkLst>
        </pc:spChg>
        <pc:spChg chg="add del mod">
          <ac:chgData name="daw458@student.ubc.ca" userId="2262fb7e-3a9a-4b93-aebc-289df350d5c8" providerId="ADAL" clId="{1EC0364D-10BE-4F45-B72D-75AEB2DA7EAB}" dt="2023-06-19T18:31:21.062" v="161" actId="478"/>
          <ac:spMkLst>
            <pc:docMk/>
            <pc:sldMk cId="3371161078" sldId="455"/>
            <ac:spMk id="9" creationId="{DB625C1E-4FC6-729A-67AC-51D2F339514D}"/>
          </ac:spMkLst>
        </pc:spChg>
        <pc:spChg chg="add del mod">
          <ac:chgData name="daw458@student.ubc.ca" userId="2262fb7e-3a9a-4b93-aebc-289df350d5c8" providerId="ADAL" clId="{1EC0364D-10BE-4F45-B72D-75AEB2DA7EAB}" dt="2023-06-19T18:31:21.062" v="161" actId="478"/>
          <ac:spMkLst>
            <pc:docMk/>
            <pc:sldMk cId="3371161078" sldId="455"/>
            <ac:spMk id="12" creationId="{C3B5E42E-92A0-FBA5-46AF-FF0C070F0E07}"/>
          </ac:spMkLst>
        </pc:spChg>
        <pc:spChg chg="add mod">
          <ac:chgData name="daw458@student.ubc.ca" userId="2262fb7e-3a9a-4b93-aebc-289df350d5c8" providerId="ADAL" clId="{1EC0364D-10BE-4F45-B72D-75AEB2DA7EAB}" dt="2023-06-19T18:32:48.872" v="185" actId="14100"/>
          <ac:spMkLst>
            <pc:docMk/>
            <pc:sldMk cId="3371161078" sldId="455"/>
            <ac:spMk id="15" creationId="{B6E009DA-965E-4A82-99F5-843F751E4E4C}"/>
          </ac:spMkLst>
        </pc:spChg>
        <pc:spChg chg="add mod">
          <ac:chgData name="daw458@student.ubc.ca" userId="2262fb7e-3a9a-4b93-aebc-289df350d5c8" providerId="ADAL" clId="{1EC0364D-10BE-4F45-B72D-75AEB2DA7EAB}" dt="2023-06-19T18:36:22.780" v="287" actId="20577"/>
          <ac:spMkLst>
            <pc:docMk/>
            <pc:sldMk cId="3371161078" sldId="455"/>
            <ac:spMk id="18" creationId="{2CCF231A-371C-458C-7E7F-31FE973ECEBC}"/>
          </ac:spMkLst>
        </pc:spChg>
        <pc:graphicFrameChg chg="mod">
          <ac:chgData name="daw458@student.ubc.ca" userId="2262fb7e-3a9a-4b93-aebc-289df350d5c8" providerId="ADAL" clId="{1EC0364D-10BE-4F45-B72D-75AEB2DA7EAB}" dt="2023-06-19T18:36:01.376" v="279"/>
          <ac:graphicFrameMkLst>
            <pc:docMk/>
            <pc:sldMk cId="3371161078" sldId="455"/>
            <ac:graphicFrameMk id="6" creationId="{0DA1B44B-0E86-4A3E-BC0F-6B22B8E7BFEE}"/>
          </ac:graphicFrameMkLst>
        </pc:graphicFrameChg>
        <pc:picChg chg="add mod">
          <ac:chgData name="daw458@student.ubc.ca" userId="2262fb7e-3a9a-4b93-aebc-289df350d5c8" providerId="ADAL" clId="{1EC0364D-10BE-4F45-B72D-75AEB2DA7EAB}" dt="2023-06-19T18:26:25.229" v="107" actId="1076"/>
          <ac:picMkLst>
            <pc:docMk/>
            <pc:sldMk cId="3371161078" sldId="455"/>
            <ac:picMk id="4" creationId="{27D93C8B-7E10-8EB2-367F-68462F023822}"/>
          </ac:picMkLst>
        </pc:picChg>
        <pc:picChg chg="add del mod">
          <ac:chgData name="daw458@student.ubc.ca" userId="2262fb7e-3a9a-4b93-aebc-289df350d5c8" providerId="ADAL" clId="{1EC0364D-10BE-4F45-B72D-75AEB2DA7EAB}" dt="2023-06-19T18:31:21.062" v="161" actId="478"/>
          <ac:picMkLst>
            <pc:docMk/>
            <pc:sldMk cId="3371161078" sldId="455"/>
            <ac:picMk id="8" creationId="{82A95C28-F5FA-FF22-BC2B-204FB6AC77BB}"/>
          </ac:picMkLst>
        </pc:picChg>
        <pc:picChg chg="add del mod">
          <ac:chgData name="daw458@student.ubc.ca" userId="2262fb7e-3a9a-4b93-aebc-289df350d5c8" providerId="ADAL" clId="{1EC0364D-10BE-4F45-B72D-75AEB2DA7EAB}" dt="2023-06-19T18:31:21.062" v="161" actId="478"/>
          <ac:picMkLst>
            <pc:docMk/>
            <pc:sldMk cId="3371161078" sldId="455"/>
            <ac:picMk id="11" creationId="{551D0610-CCA9-4298-D4B0-C7686A82707D}"/>
          </ac:picMkLst>
        </pc:picChg>
        <pc:picChg chg="add del mod">
          <ac:chgData name="daw458@student.ubc.ca" userId="2262fb7e-3a9a-4b93-aebc-289df350d5c8" providerId="ADAL" clId="{1EC0364D-10BE-4F45-B72D-75AEB2DA7EAB}" dt="2023-06-19T18:32:18.996" v="167" actId="478"/>
          <ac:picMkLst>
            <pc:docMk/>
            <pc:sldMk cId="3371161078" sldId="455"/>
            <ac:picMk id="14" creationId="{8FD91CD5-7631-A414-A5A0-BC4D156C7E28}"/>
          </ac:picMkLst>
        </pc:picChg>
        <pc:picChg chg="add mod">
          <ac:chgData name="daw458@student.ubc.ca" userId="2262fb7e-3a9a-4b93-aebc-289df350d5c8" providerId="ADAL" clId="{1EC0364D-10BE-4F45-B72D-75AEB2DA7EAB}" dt="2023-06-19T18:36:12.072" v="283" actId="14100"/>
          <ac:picMkLst>
            <pc:docMk/>
            <pc:sldMk cId="3371161078" sldId="455"/>
            <ac:picMk id="17" creationId="{E5D56389-F5D9-DC55-F7B0-DEEFA0F0F9B1}"/>
          </ac:picMkLst>
        </pc:picChg>
      </pc:sldChg>
      <pc:sldChg chg="addSp delSp modSp mod">
        <pc:chgData name="daw458@student.ubc.ca" userId="2262fb7e-3a9a-4b93-aebc-289df350d5c8" providerId="ADAL" clId="{1EC0364D-10BE-4F45-B72D-75AEB2DA7EAB}" dt="2023-06-19T18:57:31.537" v="866" actId="20577"/>
        <pc:sldMkLst>
          <pc:docMk/>
          <pc:sldMk cId="1033992257" sldId="465"/>
        </pc:sldMkLst>
        <pc:spChg chg="add del mod">
          <ac:chgData name="daw458@student.ubc.ca" userId="2262fb7e-3a9a-4b93-aebc-289df350d5c8" providerId="ADAL" clId="{1EC0364D-10BE-4F45-B72D-75AEB2DA7EAB}" dt="2023-06-19T18:54:48.660" v="767"/>
          <ac:spMkLst>
            <pc:docMk/>
            <pc:sldMk cId="1033992257" sldId="465"/>
            <ac:spMk id="3" creationId="{18E165AF-5041-2D19-9E67-547B0B98663C}"/>
          </ac:spMkLst>
        </pc:spChg>
        <pc:spChg chg="mod">
          <ac:chgData name="daw458@student.ubc.ca" userId="2262fb7e-3a9a-4b93-aebc-289df350d5c8" providerId="ADAL" clId="{1EC0364D-10BE-4F45-B72D-75AEB2DA7EAB}" dt="2023-06-19T18:54:47.390" v="765" actId="1076"/>
          <ac:spMkLst>
            <pc:docMk/>
            <pc:sldMk cId="1033992257" sldId="465"/>
            <ac:spMk id="5" creationId="{AAF2B7DF-0F67-487C-8841-4198C75843C9}"/>
          </ac:spMkLst>
        </pc:spChg>
        <pc:spChg chg="add del mod">
          <ac:chgData name="daw458@student.ubc.ca" userId="2262fb7e-3a9a-4b93-aebc-289df350d5c8" providerId="ADAL" clId="{1EC0364D-10BE-4F45-B72D-75AEB2DA7EAB}" dt="2023-06-19T18:53:45.012" v="745" actId="478"/>
          <ac:spMkLst>
            <pc:docMk/>
            <pc:sldMk cId="1033992257" sldId="465"/>
            <ac:spMk id="8" creationId="{DADDC5F9-AE8B-887C-1917-4C3FE35722FF}"/>
          </ac:spMkLst>
        </pc:spChg>
        <pc:spChg chg="add mod">
          <ac:chgData name="daw458@student.ubc.ca" userId="2262fb7e-3a9a-4b93-aebc-289df350d5c8" providerId="ADAL" clId="{1EC0364D-10BE-4F45-B72D-75AEB2DA7EAB}" dt="2023-06-19T18:57:10.280" v="853" actId="14100"/>
          <ac:spMkLst>
            <pc:docMk/>
            <pc:sldMk cId="1033992257" sldId="465"/>
            <ac:spMk id="9" creationId="{A7EABA96-35AC-C688-D1BC-53CA88439542}"/>
          </ac:spMkLst>
        </pc:spChg>
        <pc:spChg chg="add del mod">
          <ac:chgData name="daw458@student.ubc.ca" userId="2262fb7e-3a9a-4b93-aebc-289df350d5c8" providerId="ADAL" clId="{1EC0364D-10BE-4F45-B72D-75AEB2DA7EAB}" dt="2023-06-19T18:55:42.070" v="795" actId="478"/>
          <ac:spMkLst>
            <pc:docMk/>
            <pc:sldMk cId="1033992257" sldId="465"/>
            <ac:spMk id="11" creationId="{E69E74FE-03DF-9FC9-92AD-667043484421}"/>
          </ac:spMkLst>
        </pc:spChg>
        <pc:spChg chg="add mod">
          <ac:chgData name="daw458@student.ubc.ca" userId="2262fb7e-3a9a-4b93-aebc-289df350d5c8" providerId="ADAL" clId="{1EC0364D-10BE-4F45-B72D-75AEB2DA7EAB}" dt="2023-06-19T18:57:31.537" v="866" actId="20577"/>
          <ac:spMkLst>
            <pc:docMk/>
            <pc:sldMk cId="1033992257" sldId="465"/>
            <ac:spMk id="15" creationId="{E8380490-0A72-C9D3-C7F9-6EF61076EC0F}"/>
          </ac:spMkLst>
        </pc:spChg>
        <pc:graphicFrameChg chg="add del mod">
          <ac:chgData name="daw458@student.ubc.ca" userId="2262fb7e-3a9a-4b93-aebc-289df350d5c8" providerId="ADAL" clId="{1EC0364D-10BE-4F45-B72D-75AEB2DA7EAB}" dt="2023-06-19T18:55:39.845" v="793" actId="478"/>
          <ac:graphicFrameMkLst>
            <pc:docMk/>
            <pc:sldMk cId="1033992257" sldId="465"/>
            <ac:graphicFrameMk id="4" creationId="{9E83FC3C-CC01-43A2-A693-7C079A28BD84}"/>
          </ac:graphicFrameMkLst>
        </pc:graphicFrameChg>
        <pc:picChg chg="del">
          <ac:chgData name="daw458@student.ubc.ca" userId="2262fb7e-3a9a-4b93-aebc-289df350d5c8" providerId="ADAL" clId="{1EC0364D-10BE-4F45-B72D-75AEB2DA7EAB}" dt="2023-06-19T18:52:41.602" v="736" actId="478"/>
          <ac:picMkLst>
            <pc:docMk/>
            <pc:sldMk cId="1033992257" sldId="465"/>
            <ac:picMk id="12" creationId="{1CF66765-3683-4316-A429-0A71D963E074}"/>
          </ac:picMkLst>
        </pc:picChg>
        <pc:picChg chg="del">
          <ac:chgData name="daw458@student.ubc.ca" userId="2262fb7e-3a9a-4b93-aebc-289df350d5c8" providerId="ADAL" clId="{1EC0364D-10BE-4F45-B72D-75AEB2DA7EAB}" dt="2023-06-19T18:52:41.193" v="735" actId="478"/>
          <ac:picMkLst>
            <pc:docMk/>
            <pc:sldMk cId="1033992257" sldId="465"/>
            <ac:picMk id="14" creationId="{0DFF1073-0B60-41F9-8C41-2F24946151FA}"/>
          </ac:picMkLst>
        </pc:picChg>
      </pc:sldChg>
      <pc:sldChg chg="addSp delSp modSp mod">
        <pc:chgData name="daw458@student.ubc.ca" userId="2262fb7e-3a9a-4b93-aebc-289df350d5c8" providerId="ADAL" clId="{1EC0364D-10BE-4F45-B72D-75AEB2DA7EAB}" dt="2023-06-19T19:04:35.970" v="910" actId="1076"/>
        <pc:sldMkLst>
          <pc:docMk/>
          <pc:sldMk cId="3773379310" sldId="471"/>
        </pc:sldMkLst>
        <pc:spChg chg="mod">
          <ac:chgData name="daw458@student.ubc.ca" userId="2262fb7e-3a9a-4b93-aebc-289df350d5c8" providerId="ADAL" clId="{1EC0364D-10BE-4F45-B72D-75AEB2DA7EAB}" dt="2023-06-19T19:04:28.002" v="909" actId="1076"/>
          <ac:spMkLst>
            <pc:docMk/>
            <pc:sldMk cId="3773379310" sldId="471"/>
            <ac:spMk id="5" creationId="{8A8DF655-5698-4A26-AB50-5DEB801FD01D}"/>
          </ac:spMkLst>
        </pc:spChg>
        <pc:spChg chg="add del mod">
          <ac:chgData name="daw458@student.ubc.ca" userId="2262fb7e-3a9a-4b93-aebc-289df350d5c8" providerId="ADAL" clId="{1EC0364D-10BE-4F45-B72D-75AEB2DA7EAB}" dt="2023-06-19T19:02:10.988" v="880"/>
          <ac:spMkLst>
            <pc:docMk/>
            <pc:sldMk cId="3773379310" sldId="471"/>
            <ac:spMk id="6" creationId="{46B57B7C-EFE4-0280-C7F7-D8897FA6F26F}"/>
          </ac:spMkLst>
        </pc:spChg>
        <pc:spChg chg="add">
          <ac:chgData name="daw458@student.ubc.ca" userId="2262fb7e-3a9a-4b93-aebc-289df350d5c8" providerId="ADAL" clId="{1EC0364D-10BE-4F45-B72D-75AEB2DA7EAB}" dt="2023-06-19T19:02:28.629" v="881"/>
          <ac:spMkLst>
            <pc:docMk/>
            <pc:sldMk cId="3773379310" sldId="471"/>
            <ac:spMk id="8" creationId="{913559EC-60F7-5706-AF15-C506E8A77EBA}"/>
          </ac:spMkLst>
        </pc:spChg>
        <pc:spChg chg="add del mod">
          <ac:chgData name="daw458@student.ubc.ca" userId="2262fb7e-3a9a-4b93-aebc-289df350d5c8" providerId="ADAL" clId="{1EC0364D-10BE-4F45-B72D-75AEB2DA7EAB}" dt="2023-06-19T19:02:32.392" v="883"/>
          <ac:spMkLst>
            <pc:docMk/>
            <pc:sldMk cId="3773379310" sldId="471"/>
            <ac:spMk id="9" creationId="{C244C9F9-ABA5-A944-C75B-1068172E63DE}"/>
          </ac:spMkLst>
        </pc:spChg>
        <pc:spChg chg="add del mod">
          <ac:chgData name="daw458@student.ubc.ca" userId="2262fb7e-3a9a-4b93-aebc-289df350d5c8" providerId="ADAL" clId="{1EC0364D-10BE-4F45-B72D-75AEB2DA7EAB}" dt="2023-06-19T19:03:30.316" v="896"/>
          <ac:spMkLst>
            <pc:docMk/>
            <pc:sldMk cId="3773379310" sldId="471"/>
            <ac:spMk id="12" creationId="{5B818F4F-A770-5927-EE3A-78FA8FE6002E}"/>
          </ac:spMkLst>
        </pc:spChg>
        <pc:picChg chg="add mod modCrop">
          <ac:chgData name="daw458@student.ubc.ca" userId="2262fb7e-3a9a-4b93-aebc-289df350d5c8" providerId="ADAL" clId="{1EC0364D-10BE-4F45-B72D-75AEB2DA7EAB}" dt="2023-06-19T19:04:35.970" v="910" actId="1076"/>
          <ac:picMkLst>
            <pc:docMk/>
            <pc:sldMk cId="3773379310" sldId="471"/>
            <ac:picMk id="11" creationId="{80D31844-F5CC-4D69-64B5-60CBB39DC06D}"/>
          </ac:picMkLst>
        </pc:picChg>
        <pc:picChg chg="del">
          <ac:chgData name="daw458@student.ubc.ca" userId="2262fb7e-3a9a-4b93-aebc-289df350d5c8" providerId="ADAL" clId="{1EC0364D-10BE-4F45-B72D-75AEB2DA7EAB}" dt="2023-06-19T19:00:06.325" v="876" actId="478"/>
          <ac:picMkLst>
            <pc:docMk/>
            <pc:sldMk cId="3773379310" sldId="471"/>
            <ac:picMk id="2056" creationId="{CC4747EF-98F1-48E1-9783-63E3B3AC5465}"/>
          </ac:picMkLst>
        </pc:picChg>
      </pc:sldChg>
      <pc:sldChg chg="modSp mod">
        <pc:chgData name="daw458@student.ubc.ca" userId="2262fb7e-3a9a-4b93-aebc-289df350d5c8" providerId="ADAL" clId="{1EC0364D-10BE-4F45-B72D-75AEB2DA7EAB}" dt="2023-06-19T18:19:31.565" v="44" actId="1076"/>
        <pc:sldMkLst>
          <pc:docMk/>
          <pc:sldMk cId="2176178506" sldId="472"/>
        </pc:sldMkLst>
        <pc:picChg chg="mod">
          <ac:chgData name="daw458@student.ubc.ca" userId="2262fb7e-3a9a-4b93-aebc-289df350d5c8" providerId="ADAL" clId="{1EC0364D-10BE-4F45-B72D-75AEB2DA7EAB}" dt="2023-06-19T18:19:31.565" v="44" actId="1076"/>
          <ac:picMkLst>
            <pc:docMk/>
            <pc:sldMk cId="2176178506" sldId="472"/>
            <ac:picMk id="8" creationId="{1C905D73-D55C-4EC9-8C70-C93BAF0CAD0D}"/>
          </ac:picMkLst>
        </pc:picChg>
      </pc:sldChg>
      <pc:sldChg chg="addSp delSp modSp mod">
        <pc:chgData name="daw458@student.ubc.ca" userId="2262fb7e-3a9a-4b93-aebc-289df350d5c8" providerId="ADAL" clId="{1EC0364D-10BE-4F45-B72D-75AEB2DA7EAB}" dt="2023-06-19T18:49:55.341" v="646" actId="1076"/>
        <pc:sldMkLst>
          <pc:docMk/>
          <pc:sldMk cId="3451189955" sldId="473"/>
        </pc:sldMkLst>
        <pc:spChg chg="add mod">
          <ac:chgData name="daw458@student.ubc.ca" userId="2262fb7e-3a9a-4b93-aebc-289df350d5c8" providerId="ADAL" clId="{1EC0364D-10BE-4F45-B72D-75AEB2DA7EAB}" dt="2023-06-19T18:48:32.597" v="622" actId="1076"/>
          <ac:spMkLst>
            <pc:docMk/>
            <pc:sldMk cId="3451189955" sldId="473"/>
            <ac:spMk id="5" creationId="{4005F30C-ECD5-2E00-F095-5DF1BAC8B889}"/>
          </ac:spMkLst>
        </pc:spChg>
        <pc:spChg chg="add mod">
          <ac:chgData name="daw458@student.ubc.ca" userId="2262fb7e-3a9a-4b93-aebc-289df350d5c8" providerId="ADAL" clId="{1EC0364D-10BE-4F45-B72D-75AEB2DA7EAB}" dt="2023-06-19T18:49:55.341" v="646" actId="1076"/>
          <ac:spMkLst>
            <pc:docMk/>
            <pc:sldMk cId="3451189955" sldId="473"/>
            <ac:spMk id="8" creationId="{2E4B0CCA-E133-A686-7350-FA94DC31B454}"/>
          </ac:spMkLst>
        </pc:spChg>
        <pc:graphicFrameChg chg="mod">
          <ac:chgData name="daw458@student.ubc.ca" userId="2262fb7e-3a9a-4b93-aebc-289df350d5c8" providerId="ADAL" clId="{1EC0364D-10BE-4F45-B72D-75AEB2DA7EAB}" dt="2023-06-19T18:49:41.357" v="632" actId="478"/>
          <ac:graphicFrameMkLst>
            <pc:docMk/>
            <pc:sldMk cId="3451189955" sldId="473"/>
            <ac:graphicFrameMk id="11" creationId="{8D417645-87F6-494C-89B3-11B987990854}"/>
          </ac:graphicFrameMkLst>
        </pc:graphicFrameChg>
        <pc:picChg chg="add del mod">
          <ac:chgData name="daw458@student.ubc.ca" userId="2262fb7e-3a9a-4b93-aebc-289df350d5c8" providerId="ADAL" clId="{1EC0364D-10BE-4F45-B72D-75AEB2DA7EAB}" dt="2023-06-19T18:47:38.930" v="612" actId="478"/>
          <ac:picMkLst>
            <pc:docMk/>
            <pc:sldMk cId="3451189955" sldId="473"/>
            <ac:picMk id="4" creationId="{B03D6CB5-D2B2-8FAE-56FA-4C24E937F6D2}"/>
          </ac:picMkLst>
        </pc:picChg>
        <pc:picChg chg="add mod">
          <ac:chgData name="daw458@student.ubc.ca" userId="2262fb7e-3a9a-4b93-aebc-289df350d5c8" providerId="ADAL" clId="{1EC0364D-10BE-4F45-B72D-75AEB2DA7EAB}" dt="2023-06-19T18:49:45.653" v="634" actId="1076"/>
          <ac:picMkLst>
            <pc:docMk/>
            <pc:sldMk cId="3451189955" sldId="473"/>
            <ac:picMk id="7" creationId="{E9E096A0-4228-8A3B-C1DB-5DBE8AA6F3A2}"/>
          </ac:picMkLst>
        </pc:picChg>
      </pc:sldChg>
      <pc:sldChg chg="addSp delSp modSp mod">
        <pc:chgData name="daw458@student.ubc.ca" userId="2262fb7e-3a9a-4b93-aebc-289df350d5c8" providerId="ADAL" clId="{1EC0364D-10BE-4F45-B72D-75AEB2DA7EAB}" dt="2023-06-19T18:38:24.053" v="334" actId="1076"/>
        <pc:sldMkLst>
          <pc:docMk/>
          <pc:sldMk cId="194392712" sldId="474"/>
        </pc:sldMkLst>
        <pc:spChg chg="add del mod">
          <ac:chgData name="daw458@student.ubc.ca" userId="2262fb7e-3a9a-4b93-aebc-289df350d5c8" providerId="ADAL" clId="{1EC0364D-10BE-4F45-B72D-75AEB2DA7EAB}" dt="2023-06-19T18:37:49.703" v="313" actId="478"/>
          <ac:spMkLst>
            <pc:docMk/>
            <pc:sldMk cId="194392712" sldId="474"/>
            <ac:spMk id="8" creationId="{4AAC7806-3AD1-B752-4EEE-320EBDD2EF74}"/>
          </ac:spMkLst>
        </pc:spChg>
        <pc:spChg chg="add mod">
          <ac:chgData name="daw458@student.ubc.ca" userId="2262fb7e-3a9a-4b93-aebc-289df350d5c8" providerId="ADAL" clId="{1EC0364D-10BE-4F45-B72D-75AEB2DA7EAB}" dt="2023-06-19T18:38:24.053" v="334" actId="1076"/>
          <ac:spMkLst>
            <pc:docMk/>
            <pc:sldMk cId="194392712" sldId="474"/>
            <ac:spMk id="12" creationId="{681DB99B-B9A0-A345-BA85-239981F6180C}"/>
          </ac:spMkLst>
        </pc:spChg>
        <pc:graphicFrameChg chg="mod">
          <ac:chgData name="daw458@student.ubc.ca" userId="2262fb7e-3a9a-4b93-aebc-289df350d5c8" providerId="ADAL" clId="{1EC0364D-10BE-4F45-B72D-75AEB2DA7EAB}" dt="2023-06-19T18:37:50.358" v="314" actId="478"/>
          <ac:graphicFrameMkLst>
            <pc:docMk/>
            <pc:sldMk cId="194392712" sldId="474"/>
            <ac:graphicFrameMk id="6" creationId="{70AF166F-D0FA-4DBE-83E5-B5A2E1834152}"/>
          </ac:graphicFrameMkLst>
        </pc:graphicFrameChg>
        <pc:picChg chg="add del mod">
          <ac:chgData name="daw458@student.ubc.ca" userId="2262fb7e-3a9a-4b93-aebc-289df350d5c8" providerId="ADAL" clId="{1EC0364D-10BE-4F45-B72D-75AEB2DA7EAB}" dt="2023-06-19T18:37:49.703" v="313" actId="478"/>
          <ac:picMkLst>
            <pc:docMk/>
            <pc:sldMk cId="194392712" sldId="474"/>
            <ac:picMk id="5" creationId="{A3D9073F-8730-F964-7C18-C4076D8FE5BD}"/>
          </ac:picMkLst>
        </pc:picChg>
        <pc:picChg chg="add del mod">
          <ac:chgData name="daw458@student.ubc.ca" userId="2262fb7e-3a9a-4b93-aebc-289df350d5c8" providerId="ADAL" clId="{1EC0364D-10BE-4F45-B72D-75AEB2DA7EAB}" dt="2023-06-19T18:38:17.542" v="332" actId="478"/>
          <ac:picMkLst>
            <pc:docMk/>
            <pc:sldMk cId="194392712" sldId="474"/>
            <ac:picMk id="10" creationId="{C44FAA49-9A1A-E2AF-69F8-22447CF9C9CE}"/>
          </ac:picMkLst>
        </pc:picChg>
        <pc:picChg chg="mod">
          <ac:chgData name="daw458@student.ubc.ca" userId="2262fb7e-3a9a-4b93-aebc-289df350d5c8" providerId="ADAL" clId="{1EC0364D-10BE-4F45-B72D-75AEB2DA7EAB}" dt="2023-06-19T18:37:56.718" v="316" actId="14100"/>
          <ac:picMkLst>
            <pc:docMk/>
            <pc:sldMk cId="194392712" sldId="474"/>
            <ac:picMk id="11" creationId="{8276FCFC-246B-4698-A25C-E4D215CB1010}"/>
          </ac:picMkLst>
        </pc:picChg>
      </pc:sldChg>
      <pc:sldChg chg="addSp delSp modSp mod">
        <pc:chgData name="daw458@student.ubc.ca" userId="2262fb7e-3a9a-4b93-aebc-289df350d5c8" providerId="ADAL" clId="{1EC0364D-10BE-4F45-B72D-75AEB2DA7EAB}" dt="2023-06-19T18:42:59.991" v="464" actId="1076"/>
        <pc:sldMkLst>
          <pc:docMk/>
          <pc:sldMk cId="3864764920" sldId="476"/>
        </pc:sldMkLst>
        <pc:spChg chg="add mod">
          <ac:chgData name="daw458@student.ubc.ca" userId="2262fb7e-3a9a-4b93-aebc-289df350d5c8" providerId="ADAL" clId="{1EC0364D-10BE-4F45-B72D-75AEB2DA7EAB}" dt="2023-06-19T18:40:28.820" v="367" actId="1076"/>
          <ac:spMkLst>
            <pc:docMk/>
            <pc:sldMk cId="3864764920" sldId="476"/>
            <ac:spMk id="5" creationId="{1A2A654D-4542-678E-E171-E40F9FB6D0EC}"/>
          </ac:spMkLst>
        </pc:spChg>
        <pc:spChg chg="add mod">
          <ac:chgData name="daw458@student.ubc.ca" userId="2262fb7e-3a9a-4b93-aebc-289df350d5c8" providerId="ADAL" clId="{1EC0364D-10BE-4F45-B72D-75AEB2DA7EAB}" dt="2023-06-19T18:41:40.354" v="422" actId="14100"/>
          <ac:spMkLst>
            <pc:docMk/>
            <pc:sldMk cId="3864764920" sldId="476"/>
            <ac:spMk id="8" creationId="{B25CC4CD-A4E1-FD26-0A47-710597BF2170}"/>
          </ac:spMkLst>
        </pc:spChg>
        <pc:spChg chg="add mod">
          <ac:chgData name="daw458@student.ubc.ca" userId="2262fb7e-3a9a-4b93-aebc-289df350d5c8" providerId="ADAL" clId="{1EC0364D-10BE-4F45-B72D-75AEB2DA7EAB}" dt="2023-06-19T18:42:59.991" v="464" actId="1076"/>
          <ac:spMkLst>
            <pc:docMk/>
            <pc:sldMk cId="3864764920" sldId="476"/>
            <ac:spMk id="9" creationId="{7A562B0D-135F-9520-AAA7-15C30E3A9F18}"/>
          </ac:spMkLst>
        </pc:spChg>
        <pc:picChg chg="add mod">
          <ac:chgData name="daw458@student.ubc.ca" userId="2262fb7e-3a9a-4b93-aebc-289df350d5c8" providerId="ADAL" clId="{1EC0364D-10BE-4F45-B72D-75AEB2DA7EAB}" dt="2023-06-19T18:39:52.689" v="355" actId="1076"/>
          <ac:picMkLst>
            <pc:docMk/>
            <pc:sldMk cId="3864764920" sldId="476"/>
            <ac:picMk id="4" creationId="{24055DB3-6680-B003-6ACB-5C16E0FB0D97}"/>
          </ac:picMkLst>
        </pc:picChg>
        <pc:picChg chg="add mod">
          <ac:chgData name="daw458@student.ubc.ca" userId="2262fb7e-3a9a-4b93-aebc-289df350d5c8" providerId="ADAL" clId="{1EC0364D-10BE-4F45-B72D-75AEB2DA7EAB}" dt="2023-06-19T18:41:57.403" v="430" actId="1076"/>
          <ac:picMkLst>
            <pc:docMk/>
            <pc:sldMk cId="3864764920" sldId="476"/>
            <ac:picMk id="7" creationId="{1959AAAB-9A50-3591-1CAC-DF602277F91B}"/>
          </ac:picMkLst>
        </pc:picChg>
        <pc:picChg chg="del">
          <ac:chgData name="daw458@student.ubc.ca" userId="2262fb7e-3a9a-4b93-aebc-289df350d5c8" providerId="ADAL" clId="{1EC0364D-10BE-4F45-B72D-75AEB2DA7EAB}" dt="2023-06-19T18:39:51.462" v="354" actId="478"/>
          <ac:picMkLst>
            <pc:docMk/>
            <pc:sldMk cId="3864764920" sldId="476"/>
            <ac:picMk id="403" creationId="{DBEAD261-86A3-4CF7-8279-7988D2072F04}"/>
          </ac:picMkLst>
        </pc:picChg>
        <pc:picChg chg="del">
          <ac:chgData name="daw458@student.ubc.ca" userId="2262fb7e-3a9a-4b93-aebc-289df350d5c8" providerId="ADAL" clId="{1EC0364D-10BE-4F45-B72D-75AEB2DA7EAB}" dt="2023-06-19T18:41:42.126" v="423" actId="478"/>
          <ac:picMkLst>
            <pc:docMk/>
            <pc:sldMk cId="3864764920" sldId="476"/>
            <ac:picMk id="2052" creationId="{0BEC3AC5-8510-4554-95B7-019950A22396}"/>
          </ac:picMkLst>
        </pc:picChg>
      </pc:sldChg>
      <pc:sldChg chg="addSp delSp modSp mod">
        <pc:chgData name="daw458@student.ubc.ca" userId="2262fb7e-3a9a-4b93-aebc-289df350d5c8" providerId="ADAL" clId="{1EC0364D-10BE-4F45-B72D-75AEB2DA7EAB}" dt="2023-06-19T18:46:00.810" v="554" actId="1076"/>
        <pc:sldMkLst>
          <pc:docMk/>
          <pc:sldMk cId="1722542954" sldId="480"/>
        </pc:sldMkLst>
        <pc:spChg chg="add del mod">
          <ac:chgData name="daw458@student.ubc.ca" userId="2262fb7e-3a9a-4b93-aebc-289df350d5c8" providerId="ADAL" clId="{1EC0364D-10BE-4F45-B72D-75AEB2DA7EAB}" dt="2023-06-19T18:45:46.515" v="546" actId="21"/>
          <ac:spMkLst>
            <pc:docMk/>
            <pc:sldMk cId="1722542954" sldId="480"/>
            <ac:spMk id="6" creationId="{6EE571BC-DDDC-D568-70D9-97C035AD1904}"/>
          </ac:spMkLst>
        </pc:spChg>
        <pc:spChg chg="add mod">
          <ac:chgData name="daw458@student.ubc.ca" userId="2262fb7e-3a9a-4b93-aebc-289df350d5c8" providerId="ADAL" clId="{1EC0364D-10BE-4F45-B72D-75AEB2DA7EAB}" dt="2023-06-19T18:45:56.032" v="553" actId="20577"/>
          <ac:spMkLst>
            <pc:docMk/>
            <pc:sldMk cId="1722542954" sldId="480"/>
            <ac:spMk id="11" creationId="{D6B9953D-8FC8-493F-7441-C82EA3B62F4F}"/>
          </ac:spMkLst>
        </pc:spChg>
        <pc:picChg chg="del">
          <ac:chgData name="daw458@student.ubc.ca" userId="2262fb7e-3a9a-4b93-aebc-289df350d5c8" providerId="ADAL" clId="{1EC0364D-10BE-4F45-B72D-75AEB2DA7EAB}" dt="2023-06-19T18:44:44.721" v="527" actId="478"/>
          <ac:picMkLst>
            <pc:docMk/>
            <pc:sldMk cId="1722542954" sldId="480"/>
            <ac:picMk id="3" creationId="{C99BB40F-4FD6-424B-9D9B-85A184582D7D}"/>
          </ac:picMkLst>
        </pc:picChg>
        <pc:picChg chg="add mod">
          <ac:chgData name="daw458@student.ubc.ca" userId="2262fb7e-3a9a-4b93-aebc-289df350d5c8" providerId="ADAL" clId="{1EC0364D-10BE-4F45-B72D-75AEB2DA7EAB}" dt="2023-06-19T18:44:05.407" v="485" actId="1076"/>
          <ac:picMkLst>
            <pc:docMk/>
            <pc:sldMk cId="1722542954" sldId="480"/>
            <ac:picMk id="5" creationId="{528D217F-B06E-1CA7-242C-B8F13889E19B}"/>
          </ac:picMkLst>
        </pc:picChg>
        <pc:picChg chg="add del mod">
          <ac:chgData name="daw458@student.ubc.ca" userId="2262fb7e-3a9a-4b93-aebc-289df350d5c8" providerId="ADAL" clId="{1EC0364D-10BE-4F45-B72D-75AEB2DA7EAB}" dt="2023-06-19T18:45:14.018" v="535" actId="478"/>
          <ac:picMkLst>
            <pc:docMk/>
            <pc:sldMk cId="1722542954" sldId="480"/>
            <ac:picMk id="8" creationId="{7F64C1E3-74B2-ACD2-5D43-9C85ED6EE1EC}"/>
          </ac:picMkLst>
        </pc:picChg>
        <pc:picChg chg="add mod">
          <ac:chgData name="daw458@student.ubc.ca" userId="2262fb7e-3a9a-4b93-aebc-289df350d5c8" providerId="ADAL" clId="{1EC0364D-10BE-4F45-B72D-75AEB2DA7EAB}" dt="2023-06-19T18:46:00.810" v="554" actId="1076"/>
          <ac:picMkLst>
            <pc:docMk/>
            <pc:sldMk cId="1722542954" sldId="480"/>
            <ac:picMk id="10" creationId="{4DEA5E93-C66C-E1CC-8FD7-59D875763AFF}"/>
          </ac:picMkLst>
        </pc:picChg>
        <pc:picChg chg="del">
          <ac:chgData name="daw458@student.ubc.ca" userId="2262fb7e-3a9a-4b93-aebc-289df350d5c8" providerId="ADAL" clId="{1EC0364D-10BE-4F45-B72D-75AEB2DA7EAB}" dt="2023-06-19T18:43:44.449" v="469" actId="478"/>
          <ac:picMkLst>
            <pc:docMk/>
            <pc:sldMk cId="1722542954" sldId="480"/>
            <ac:picMk id="404" creationId="{1BCAB760-FD57-4AB4-9EA0-CC9CEF46CB5A}"/>
          </ac:picMkLst>
        </pc:picChg>
      </pc:sldChg>
      <pc:sldChg chg="addSp modSp mod">
        <pc:chgData name="daw458@student.ubc.ca" userId="2262fb7e-3a9a-4b93-aebc-289df350d5c8" providerId="ADAL" clId="{1EC0364D-10BE-4F45-B72D-75AEB2DA7EAB}" dt="2023-06-19T19:03:47.475" v="899" actId="20577"/>
        <pc:sldMkLst>
          <pc:docMk/>
          <pc:sldMk cId="3075079200" sldId="485"/>
        </pc:sldMkLst>
        <pc:spChg chg="mod">
          <ac:chgData name="daw458@student.ubc.ca" userId="2262fb7e-3a9a-4b93-aebc-289df350d5c8" providerId="ADAL" clId="{1EC0364D-10BE-4F45-B72D-75AEB2DA7EAB}" dt="2023-06-19T18:36:53.786" v="302" actId="14100"/>
          <ac:spMkLst>
            <pc:docMk/>
            <pc:sldMk cId="3075079200" sldId="485"/>
            <ac:spMk id="3" creationId="{1D460A22-38A0-C82A-075B-B508B6D46688}"/>
          </ac:spMkLst>
        </pc:spChg>
        <pc:spChg chg="add mod">
          <ac:chgData name="daw458@student.ubc.ca" userId="2262fb7e-3a9a-4b93-aebc-289df350d5c8" providerId="ADAL" clId="{1EC0364D-10BE-4F45-B72D-75AEB2DA7EAB}" dt="2023-06-19T19:03:47.475" v="899" actId="20577"/>
          <ac:spMkLst>
            <pc:docMk/>
            <pc:sldMk cId="3075079200" sldId="485"/>
            <ac:spMk id="4" creationId="{C8D4D713-4E6B-E502-17E8-F19B1D998BA7}"/>
          </ac:spMkLst>
        </pc:spChg>
      </pc:sldChg>
    </pc:docChg>
  </pc:docChgLst>
  <pc:docChgLst>
    <pc:chgData name="Lim, Tim" userId="S::timothy.lim@ubc.ca::d7d21325-66c1-46b3-af9e-19b0998615fb" providerId="AD" clId="Web-{9512AD98-61EA-381C-A213-D8CAA50AD756}"/>
    <pc:docChg chg="delSld modSld sldOrd">
      <pc:chgData name="Lim, Tim" userId="S::timothy.lim@ubc.ca::d7d21325-66c1-46b3-af9e-19b0998615fb" providerId="AD" clId="Web-{9512AD98-61EA-381C-A213-D8CAA50AD756}" dt="2022-04-26T17:51:18.546" v="238"/>
      <pc:docMkLst>
        <pc:docMk/>
      </pc:docMkLst>
      <pc:sldChg chg="modNotes">
        <pc:chgData name="Lim, Tim" userId="S::timothy.lim@ubc.ca::d7d21325-66c1-46b3-af9e-19b0998615fb" providerId="AD" clId="Web-{9512AD98-61EA-381C-A213-D8CAA50AD756}" dt="2022-04-26T15:28:44.512" v="33"/>
        <pc:sldMkLst>
          <pc:docMk/>
          <pc:sldMk cId="0" sldId="293"/>
        </pc:sldMkLst>
      </pc:sldChg>
      <pc:sldChg chg="modNotes">
        <pc:chgData name="Lim, Tim" userId="S::timothy.lim@ubc.ca::d7d21325-66c1-46b3-af9e-19b0998615fb" providerId="AD" clId="Web-{9512AD98-61EA-381C-A213-D8CAA50AD756}" dt="2022-04-26T15:41:21.042" v="70"/>
        <pc:sldMkLst>
          <pc:docMk/>
          <pc:sldMk cId="0" sldId="299"/>
        </pc:sldMkLst>
      </pc:sldChg>
      <pc:sldChg chg="modNotes">
        <pc:chgData name="Lim, Tim" userId="S::timothy.lim@ubc.ca::d7d21325-66c1-46b3-af9e-19b0998615fb" providerId="AD" clId="Web-{9512AD98-61EA-381C-A213-D8CAA50AD756}" dt="2022-04-26T15:12:21.664" v="23"/>
        <pc:sldMkLst>
          <pc:docMk/>
          <pc:sldMk cId="0" sldId="307"/>
        </pc:sldMkLst>
      </pc:sldChg>
      <pc:sldChg chg="modNotes">
        <pc:chgData name="Lim, Tim" userId="S::timothy.lim@ubc.ca::d7d21325-66c1-46b3-af9e-19b0998615fb" providerId="AD" clId="Web-{9512AD98-61EA-381C-A213-D8CAA50AD756}" dt="2022-04-26T17:32:00.211" v="237"/>
        <pc:sldMkLst>
          <pc:docMk/>
          <pc:sldMk cId="0" sldId="308"/>
        </pc:sldMkLst>
      </pc:sldChg>
      <pc:sldChg chg="modNotes">
        <pc:chgData name="Lim, Tim" userId="S::timothy.lim@ubc.ca::d7d21325-66c1-46b3-af9e-19b0998615fb" providerId="AD" clId="Web-{9512AD98-61EA-381C-A213-D8CAA50AD756}" dt="2022-04-26T17:31:37.789" v="234"/>
        <pc:sldMkLst>
          <pc:docMk/>
          <pc:sldMk cId="0" sldId="309"/>
        </pc:sldMkLst>
      </pc:sldChg>
      <pc:sldChg chg="modNotes">
        <pc:chgData name="Lim, Tim" userId="S::timothy.lim@ubc.ca::d7d21325-66c1-46b3-af9e-19b0998615fb" providerId="AD" clId="Web-{9512AD98-61EA-381C-A213-D8CAA50AD756}" dt="2022-04-26T15:45:38.344" v="98"/>
        <pc:sldMkLst>
          <pc:docMk/>
          <pc:sldMk cId="3227586672" sldId="394"/>
        </pc:sldMkLst>
      </pc:sldChg>
      <pc:sldChg chg="del ord">
        <pc:chgData name="Lim, Tim" userId="S::timothy.lim@ubc.ca::d7d21325-66c1-46b3-af9e-19b0998615fb" providerId="AD" clId="Web-{9512AD98-61EA-381C-A213-D8CAA50AD756}" dt="2022-04-26T17:51:18.546" v="238"/>
        <pc:sldMkLst>
          <pc:docMk/>
          <pc:sldMk cId="594602141" sldId="401"/>
        </pc:sldMkLst>
      </pc:sldChg>
      <pc:sldChg chg="modNotes">
        <pc:chgData name="Lim, Tim" userId="S::timothy.lim@ubc.ca::d7d21325-66c1-46b3-af9e-19b0998615fb" providerId="AD" clId="Web-{9512AD98-61EA-381C-A213-D8CAA50AD756}" dt="2022-04-26T15:40:51.260" v="67"/>
        <pc:sldMkLst>
          <pc:docMk/>
          <pc:sldMk cId="3793491218" sldId="403"/>
        </pc:sldMkLst>
      </pc:sldChg>
      <pc:sldChg chg="modNotes">
        <pc:chgData name="Lim, Tim" userId="S::timothy.lim@ubc.ca::d7d21325-66c1-46b3-af9e-19b0998615fb" providerId="AD" clId="Web-{9512AD98-61EA-381C-A213-D8CAA50AD756}" dt="2022-04-26T15:41:32.230" v="75"/>
        <pc:sldMkLst>
          <pc:docMk/>
          <pc:sldMk cId="3299629308" sldId="404"/>
        </pc:sldMkLst>
      </pc:sldChg>
      <pc:sldChg chg="modNotes">
        <pc:chgData name="Lim, Tim" userId="S::timothy.lim@ubc.ca::d7d21325-66c1-46b3-af9e-19b0998615fb" providerId="AD" clId="Web-{9512AD98-61EA-381C-A213-D8CAA50AD756}" dt="2022-04-26T15:12:28.711" v="26"/>
        <pc:sldMkLst>
          <pc:docMk/>
          <pc:sldMk cId="637459123" sldId="405"/>
        </pc:sldMkLst>
      </pc:sldChg>
      <pc:sldChg chg="modNotes">
        <pc:chgData name="Lim, Tim" userId="S::timothy.lim@ubc.ca::d7d21325-66c1-46b3-af9e-19b0998615fb" providerId="AD" clId="Web-{9512AD98-61EA-381C-A213-D8CAA50AD756}" dt="2022-04-26T15:45:04.765" v="95"/>
        <pc:sldMkLst>
          <pc:docMk/>
          <pc:sldMk cId="924302363" sldId="412"/>
        </pc:sldMkLst>
      </pc:sldChg>
      <pc:sldChg chg="modNotes">
        <pc:chgData name="Lim, Tim" userId="S::timothy.lim@ubc.ca::d7d21325-66c1-46b3-af9e-19b0998615fb" providerId="AD" clId="Web-{9512AD98-61EA-381C-A213-D8CAA50AD756}" dt="2022-04-26T15:52:49.868" v="231"/>
        <pc:sldMkLst>
          <pc:docMk/>
          <pc:sldMk cId="210580016" sldId="420"/>
        </pc:sldMkLst>
      </pc:sldChg>
      <pc:sldChg chg="modNotes">
        <pc:chgData name="Lim, Tim" userId="S::timothy.lim@ubc.ca::d7d21325-66c1-46b3-af9e-19b0998615fb" providerId="AD" clId="Web-{9512AD98-61EA-381C-A213-D8CAA50AD756}" dt="2022-04-26T15:31:54.906" v="40"/>
        <pc:sldMkLst>
          <pc:docMk/>
          <pc:sldMk cId="1395481403" sldId="434"/>
        </pc:sldMkLst>
      </pc:sldChg>
      <pc:sldChg chg="modNotes">
        <pc:chgData name="Lim, Tim" userId="S::timothy.lim@ubc.ca::d7d21325-66c1-46b3-af9e-19b0998615fb" providerId="AD" clId="Web-{9512AD98-61EA-381C-A213-D8CAA50AD756}" dt="2022-04-26T15:31:21.968" v="36"/>
        <pc:sldMkLst>
          <pc:docMk/>
          <pc:sldMk cId="1688545262" sldId="436"/>
        </pc:sldMkLst>
      </pc:sldChg>
      <pc:sldChg chg="modNotes">
        <pc:chgData name="Lim, Tim" userId="S::timothy.lim@ubc.ca::d7d21325-66c1-46b3-af9e-19b0998615fb" providerId="AD" clId="Web-{9512AD98-61EA-381C-A213-D8CAA50AD756}" dt="2022-04-26T15:32:40.188" v="46"/>
        <pc:sldMkLst>
          <pc:docMk/>
          <pc:sldMk cId="2246615822" sldId="438"/>
        </pc:sldMkLst>
      </pc:sldChg>
      <pc:sldChg chg="modNotes">
        <pc:chgData name="Lim, Tim" userId="S::timothy.lim@ubc.ca::d7d21325-66c1-46b3-af9e-19b0998615fb" providerId="AD" clId="Web-{9512AD98-61EA-381C-A213-D8CAA50AD756}" dt="2022-04-26T15:35:13.441" v="52"/>
        <pc:sldMkLst>
          <pc:docMk/>
          <pc:sldMk cId="2455635655" sldId="439"/>
        </pc:sldMkLst>
      </pc:sldChg>
      <pc:sldChg chg="modNotes">
        <pc:chgData name="Lim, Tim" userId="S::timothy.lim@ubc.ca::d7d21325-66c1-46b3-af9e-19b0998615fb" providerId="AD" clId="Web-{9512AD98-61EA-381C-A213-D8CAA50AD756}" dt="2022-04-26T15:36:15.333" v="63"/>
        <pc:sldMkLst>
          <pc:docMk/>
          <pc:sldMk cId="2862059170" sldId="445"/>
        </pc:sldMkLst>
      </pc:sldChg>
      <pc:sldChg chg="modNotes">
        <pc:chgData name="Lim, Tim" userId="S::timothy.lim@ubc.ca::d7d21325-66c1-46b3-af9e-19b0998615fb" providerId="AD" clId="Web-{9512AD98-61EA-381C-A213-D8CAA50AD756}" dt="2022-04-26T15:42:38.169" v="82"/>
        <pc:sldMkLst>
          <pc:docMk/>
          <pc:sldMk cId="3956963130" sldId="449"/>
        </pc:sldMkLst>
      </pc:sldChg>
      <pc:sldChg chg="modNotes">
        <pc:chgData name="Lim, Tim" userId="S::timothy.lim@ubc.ca::d7d21325-66c1-46b3-af9e-19b0998615fb" providerId="AD" clId="Web-{9512AD98-61EA-381C-A213-D8CAA50AD756}" dt="2022-04-26T15:44:51.859" v="89"/>
        <pc:sldMkLst>
          <pc:docMk/>
          <pc:sldMk cId="3679757460" sldId="453"/>
        </pc:sldMkLst>
      </pc:sldChg>
      <pc:sldChg chg="modNotes">
        <pc:chgData name="Lim, Tim" userId="S::timothy.lim@ubc.ca::d7d21325-66c1-46b3-af9e-19b0998615fb" providerId="AD" clId="Web-{9512AD98-61EA-381C-A213-D8CAA50AD756}" dt="2022-04-26T15:52:30.681" v="227"/>
        <pc:sldMkLst>
          <pc:docMk/>
          <pc:sldMk cId="1033992257" sldId="465"/>
        </pc:sldMkLst>
      </pc:sldChg>
      <pc:sldChg chg="modNotes">
        <pc:chgData name="Lim, Tim" userId="S::timothy.lim@ubc.ca::d7d21325-66c1-46b3-af9e-19b0998615fb" providerId="AD" clId="Web-{9512AD98-61EA-381C-A213-D8CAA50AD756}" dt="2022-04-26T15:42:11.903" v="79"/>
        <pc:sldMkLst>
          <pc:docMk/>
          <pc:sldMk cId="4238572177" sldId="468"/>
        </pc:sldMkLst>
      </pc:sldChg>
      <pc:sldChg chg="modNotes">
        <pc:chgData name="Lim, Tim" userId="S::timothy.lim@ubc.ca::d7d21325-66c1-46b3-af9e-19b0998615fb" providerId="AD" clId="Web-{9512AD98-61EA-381C-A213-D8CAA50AD756}" dt="2022-04-26T15:42:51.028" v="85"/>
        <pc:sldMkLst>
          <pc:docMk/>
          <pc:sldMk cId="2899776296" sldId="470"/>
        </pc:sldMkLst>
      </pc:sldChg>
      <pc:sldChg chg="modNotes">
        <pc:chgData name="Lim, Tim" userId="S::timothy.lim@ubc.ca::d7d21325-66c1-46b3-af9e-19b0998615fb" providerId="AD" clId="Web-{9512AD98-61EA-381C-A213-D8CAA50AD756}" dt="2022-04-26T15:52:46.165" v="230"/>
        <pc:sldMkLst>
          <pc:docMk/>
          <pc:sldMk cId="3773379310" sldId="471"/>
        </pc:sldMkLst>
      </pc:sldChg>
      <pc:sldChg chg="modNotes">
        <pc:chgData name="Lim, Tim" userId="S::timothy.lim@ubc.ca::d7d21325-66c1-46b3-af9e-19b0998615fb" providerId="AD" clId="Web-{9512AD98-61EA-381C-A213-D8CAA50AD756}" dt="2022-04-26T15:45:01.453" v="94"/>
        <pc:sldMkLst>
          <pc:docMk/>
          <pc:sldMk cId="2176178506" sldId="472"/>
        </pc:sldMkLst>
      </pc:sldChg>
      <pc:sldChg chg="modNotes">
        <pc:chgData name="Lim, Tim" userId="S::timothy.lim@ubc.ca::d7d21325-66c1-46b3-af9e-19b0998615fb" providerId="AD" clId="Web-{9512AD98-61EA-381C-A213-D8CAA50AD756}" dt="2022-04-26T15:51:15.773" v="192"/>
        <pc:sldMkLst>
          <pc:docMk/>
          <pc:sldMk cId="3451189955" sldId="473"/>
        </pc:sldMkLst>
      </pc:sldChg>
      <pc:sldChg chg="modNotes">
        <pc:chgData name="Lim, Tim" userId="S::timothy.lim@ubc.ca::d7d21325-66c1-46b3-af9e-19b0998615fb" providerId="AD" clId="Web-{9512AD98-61EA-381C-A213-D8CAA50AD756}" dt="2022-04-26T15:47:59.394" v="123"/>
        <pc:sldMkLst>
          <pc:docMk/>
          <pc:sldMk cId="194392712" sldId="474"/>
        </pc:sldMkLst>
      </pc:sldChg>
      <pc:sldChg chg="modNotes">
        <pc:chgData name="Lim, Tim" userId="S::timothy.lim@ubc.ca::d7d21325-66c1-46b3-af9e-19b0998615fb" providerId="AD" clId="Web-{9512AD98-61EA-381C-A213-D8CAA50AD756}" dt="2022-04-26T15:50:36.928" v="130"/>
        <pc:sldMkLst>
          <pc:docMk/>
          <pc:sldMk cId="3864764920" sldId="476"/>
        </pc:sldMkLst>
      </pc:sldChg>
      <pc:sldChg chg="modNotes">
        <pc:chgData name="Lim, Tim" userId="S::timothy.lim@ubc.ca::d7d21325-66c1-46b3-af9e-19b0998615fb" providerId="AD" clId="Web-{9512AD98-61EA-381C-A213-D8CAA50AD756}" dt="2022-04-26T15:50:48.319" v="136"/>
        <pc:sldMkLst>
          <pc:docMk/>
          <pc:sldMk cId="1722542954" sldId="480"/>
        </pc:sldMkLst>
      </pc:sldChg>
      <pc:sldChg chg="modSp">
        <pc:chgData name="Lim, Tim" userId="S::timothy.lim@ubc.ca::d7d21325-66c1-46b3-af9e-19b0998615fb" providerId="AD" clId="Web-{9512AD98-61EA-381C-A213-D8CAA50AD756}" dt="2022-04-26T14:52:27.984" v="9" actId="20577"/>
        <pc:sldMkLst>
          <pc:docMk/>
          <pc:sldMk cId="2394531100" sldId="481"/>
        </pc:sldMkLst>
        <pc:spChg chg="mod">
          <ac:chgData name="Lim, Tim" userId="S::timothy.lim@ubc.ca::d7d21325-66c1-46b3-af9e-19b0998615fb" providerId="AD" clId="Web-{9512AD98-61EA-381C-A213-D8CAA50AD756}" dt="2022-04-26T14:52:27.984" v="9" actId="20577"/>
          <ac:spMkLst>
            <pc:docMk/>
            <pc:sldMk cId="2394531100" sldId="481"/>
            <ac:spMk id="2" creationId="{23D12A0B-35CA-1F49-AF36-82AB4190B04B}"/>
          </ac:spMkLst>
        </pc:spChg>
      </pc:sldChg>
    </pc:docChg>
  </pc:docChgLst>
  <pc:docChgLst>
    <pc:chgData name="Domanski, Nicole" userId="S::nicole.domanski@ubc.ca::065b6bd2-2fe7-459e-92a2-30119147afcc" providerId="AD" clId="Web-{CF39AB29-F8FD-520C-9EBF-3DBE84BF7809}"/>
    <pc:docChg chg="modSld">
      <pc:chgData name="Domanski, Nicole" userId="S::nicole.domanski@ubc.ca::065b6bd2-2fe7-459e-92a2-30119147afcc" providerId="AD" clId="Web-{CF39AB29-F8FD-520C-9EBF-3DBE84BF7809}" dt="2023-06-07T15:54:50.849" v="1" actId="1076"/>
      <pc:docMkLst>
        <pc:docMk/>
      </pc:docMkLst>
      <pc:sldChg chg="modSp">
        <pc:chgData name="Domanski, Nicole" userId="S::nicole.domanski@ubc.ca::065b6bd2-2fe7-459e-92a2-30119147afcc" providerId="AD" clId="Web-{CF39AB29-F8FD-520C-9EBF-3DBE84BF7809}" dt="2023-06-07T15:54:50.849" v="1" actId="1076"/>
        <pc:sldMkLst>
          <pc:docMk/>
          <pc:sldMk cId="4238572177" sldId="468"/>
        </pc:sldMkLst>
        <pc:graphicFrameChg chg="mod">
          <ac:chgData name="Domanski, Nicole" userId="S::nicole.domanski@ubc.ca::065b6bd2-2fe7-459e-92a2-30119147afcc" providerId="AD" clId="Web-{CF39AB29-F8FD-520C-9EBF-3DBE84BF7809}" dt="2023-06-07T15:54:50.849" v="1" actId="1076"/>
          <ac:graphicFrameMkLst>
            <pc:docMk/>
            <pc:sldMk cId="4238572177" sldId="468"/>
            <ac:graphicFrameMk id="4" creationId="{B4F99E53-144E-4E71-91C6-CE00BDC75935}"/>
          </ac:graphicFrameMkLst>
        </pc:graphicFrameChg>
      </pc:sldChg>
    </pc:docChg>
  </pc:docChgLst>
  <pc:docChgLst>
    <pc:chgData name="Ziemczonek, Adrian" userId="S::adrian.ziemczonek@ubc.ca::c94d6053-4495-4c2f-b434-0d1a23aee5ed" providerId="AD" clId="Web-{E68E59E0-C3F8-EFB8-A060-B1C4FBCABA0E}"/>
    <pc:docChg chg="delSld">
      <pc:chgData name="Ziemczonek, Adrian" userId="S::adrian.ziemczonek@ubc.ca::c94d6053-4495-4c2f-b434-0d1a23aee5ed" providerId="AD" clId="Web-{E68E59E0-C3F8-EFB8-A060-B1C4FBCABA0E}" dt="2022-09-02T21:49:42.978" v="0"/>
      <pc:docMkLst>
        <pc:docMk/>
      </pc:docMkLst>
      <pc:sldChg chg="del">
        <pc:chgData name="Ziemczonek, Adrian" userId="S::adrian.ziemczonek@ubc.ca::c94d6053-4495-4c2f-b434-0d1a23aee5ed" providerId="AD" clId="Web-{E68E59E0-C3F8-EFB8-A060-B1C4FBCABA0E}" dt="2022-09-02T21:49:42.978" v="0"/>
        <pc:sldMkLst>
          <pc:docMk/>
          <pc:sldMk cId="1888007638" sldId="483"/>
        </pc:sldMkLst>
      </pc:sldChg>
    </pc:docChg>
  </pc:docChgLst>
  <pc:docChgLst>
    <pc:chgData name="leung72@student.ubc.ca" userId="S::leung72@student.ubc.ca::8ba00fdc-0646-41d8-b121-ca613b76234f" providerId="AD" clId="Web-{13DE6E5D-CA8F-A4F7-3CCC-534D16E5D0EC}"/>
    <pc:docChg chg="modSld">
      <pc:chgData name="leung72@student.ubc.ca" userId="S::leung72@student.ubc.ca::8ba00fdc-0646-41d8-b121-ca613b76234f" providerId="AD" clId="Web-{13DE6E5D-CA8F-A4F7-3CCC-534D16E5D0EC}" dt="2023-06-23T02:35:11.282" v="6"/>
      <pc:docMkLst>
        <pc:docMk/>
      </pc:docMkLst>
      <pc:sldChg chg="modSp">
        <pc:chgData name="leung72@student.ubc.ca" userId="S::leung72@student.ubc.ca::8ba00fdc-0646-41d8-b121-ca613b76234f" providerId="AD" clId="Web-{13DE6E5D-CA8F-A4F7-3CCC-534D16E5D0EC}" dt="2023-06-23T02:34:51.891" v="5" actId="20577"/>
        <pc:sldMkLst>
          <pc:docMk/>
          <pc:sldMk cId="0" sldId="307"/>
        </pc:sldMkLst>
        <pc:spChg chg="mod">
          <ac:chgData name="leung72@student.ubc.ca" userId="S::leung72@student.ubc.ca::8ba00fdc-0646-41d8-b121-ca613b76234f" providerId="AD" clId="Web-{13DE6E5D-CA8F-A4F7-3CCC-534D16E5D0EC}" dt="2023-06-23T02:34:51.891" v="5" actId="20577"/>
          <ac:spMkLst>
            <pc:docMk/>
            <pc:sldMk cId="0" sldId="307"/>
            <ac:spMk id="5" creationId="{148D07FA-7C97-1131-DA61-A7CB2B3DB04E}"/>
          </ac:spMkLst>
        </pc:spChg>
      </pc:sldChg>
      <pc:sldChg chg="modSp">
        <pc:chgData name="leung72@student.ubc.ca" userId="S::leung72@student.ubc.ca::8ba00fdc-0646-41d8-b121-ca613b76234f" providerId="AD" clId="Web-{13DE6E5D-CA8F-A4F7-3CCC-534D16E5D0EC}" dt="2023-06-23T02:35:11.282" v="6"/>
        <pc:sldMkLst>
          <pc:docMk/>
          <pc:sldMk cId="3075079200" sldId="485"/>
        </pc:sldMkLst>
        <pc:spChg chg="mod">
          <ac:chgData name="leung72@student.ubc.ca" userId="S::leung72@student.ubc.ca::8ba00fdc-0646-41d8-b121-ca613b76234f" providerId="AD" clId="Web-{13DE6E5D-CA8F-A4F7-3CCC-534D16E5D0EC}" dt="2023-06-23T02:35:11.282" v="6"/>
          <ac:spMkLst>
            <pc:docMk/>
            <pc:sldMk cId="3075079200" sldId="485"/>
            <ac:spMk id="2" creationId="{15A581EB-CCAF-81DA-5D81-A7A93B02236D}"/>
          </ac:spMkLst>
        </pc:spChg>
      </pc:sldChg>
    </pc:docChg>
  </pc:docChgLst>
  <pc:docChgLst>
    <pc:chgData name="leung72@student.ubc.ca" userId="S::leung72@student.ubc.ca::8ba00fdc-0646-41d8-b121-ca613b76234f" providerId="AD" clId="Web-{FFE41751-377C-134C-82C1-C3B6CE22FFC2}"/>
    <pc:docChg chg="modSld">
      <pc:chgData name="leung72@student.ubc.ca" userId="S::leung72@student.ubc.ca::8ba00fdc-0646-41d8-b121-ca613b76234f" providerId="AD" clId="Web-{FFE41751-377C-134C-82C1-C3B6CE22FFC2}" dt="2023-06-14T07:52:09.335" v="1"/>
      <pc:docMkLst>
        <pc:docMk/>
      </pc:docMkLst>
      <pc:sldChg chg="modNotes">
        <pc:chgData name="leung72@student.ubc.ca" userId="S::leung72@student.ubc.ca::8ba00fdc-0646-41d8-b121-ca613b76234f" providerId="AD" clId="Web-{FFE41751-377C-134C-82C1-C3B6CE22FFC2}" dt="2023-06-14T07:52:09.335" v="1"/>
        <pc:sldMkLst>
          <pc:docMk/>
          <pc:sldMk cId="2396855257" sldId="479"/>
        </pc:sldMkLst>
      </pc:sldChg>
    </pc:docChg>
  </pc:docChgLst>
  <pc:docChgLst>
    <pc:chgData name="daw458@student.ubc.ca" userId="2262fb7e-3a9a-4b93-aebc-289df350d5c8" providerId="ADAL" clId="{FB0C4F08-0A3F-7648-A735-4B342BA58CA8}"/>
    <pc:docChg chg="undo custSel addSld delSld modSld">
      <pc:chgData name="daw458@student.ubc.ca" userId="2262fb7e-3a9a-4b93-aebc-289df350d5c8" providerId="ADAL" clId="{FB0C4F08-0A3F-7648-A735-4B342BA58CA8}" dt="2023-06-17T00:35:18.356" v="1205"/>
      <pc:docMkLst>
        <pc:docMk/>
      </pc:docMkLst>
      <pc:sldChg chg="addSp delSp modSp mod">
        <pc:chgData name="daw458@student.ubc.ca" userId="2262fb7e-3a9a-4b93-aebc-289df350d5c8" providerId="ADAL" clId="{FB0C4F08-0A3F-7648-A735-4B342BA58CA8}" dt="2023-06-16T23:46:47.988" v="705"/>
        <pc:sldMkLst>
          <pc:docMk/>
          <pc:sldMk cId="0" sldId="299"/>
        </pc:sldMkLst>
        <pc:spChg chg="add del mod">
          <ac:chgData name="daw458@student.ubc.ca" userId="2262fb7e-3a9a-4b93-aebc-289df350d5c8" providerId="ADAL" clId="{FB0C4F08-0A3F-7648-A735-4B342BA58CA8}" dt="2023-06-16T23:46:47.988" v="705"/>
          <ac:spMkLst>
            <pc:docMk/>
            <pc:sldMk cId="0" sldId="299"/>
            <ac:spMk id="4" creationId="{2BC46622-B176-4EDD-F354-771F6CE77E26}"/>
          </ac:spMkLst>
        </pc:spChg>
        <pc:spChg chg="add mod">
          <ac:chgData name="daw458@student.ubc.ca" userId="2262fb7e-3a9a-4b93-aebc-289df350d5c8" providerId="ADAL" clId="{FB0C4F08-0A3F-7648-A735-4B342BA58CA8}" dt="2023-06-16T23:46:44.332" v="703" actId="1076"/>
          <ac:spMkLst>
            <pc:docMk/>
            <pc:sldMk cId="0" sldId="299"/>
            <ac:spMk id="5" creationId="{83AB6E1B-8D09-A35D-3669-A97340F93CF4}"/>
          </ac:spMkLst>
        </pc:spChg>
        <pc:picChg chg="add mod">
          <ac:chgData name="daw458@student.ubc.ca" userId="2262fb7e-3a9a-4b93-aebc-289df350d5c8" providerId="ADAL" clId="{FB0C4F08-0A3F-7648-A735-4B342BA58CA8}" dt="2023-06-16T23:46:32.564" v="684" actId="1076"/>
          <ac:picMkLst>
            <pc:docMk/>
            <pc:sldMk cId="0" sldId="299"/>
            <ac:picMk id="3" creationId="{D85F968C-28A6-01CB-7C3B-F7E1E1CCD09B}"/>
          </ac:picMkLst>
        </pc:picChg>
        <pc:picChg chg="del">
          <ac:chgData name="daw458@student.ubc.ca" userId="2262fb7e-3a9a-4b93-aebc-289df350d5c8" providerId="ADAL" clId="{FB0C4F08-0A3F-7648-A735-4B342BA58CA8}" dt="2023-06-16T23:46:20.976" v="680" actId="478"/>
          <ac:picMkLst>
            <pc:docMk/>
            <pc:sldMk cId="0" sldId="299"/>
            <ac:picMk id="7" creationId="{7F207E81-53F0-44FF-87F8-D0F8D28778FE}"/>
          </ac:picMkLst>
        </pc:picChg>
      </pc:sldChg>
      <pc:sldChg chg="addSp delSp modSp mod">
        <pc:chgData name="daw458@student.ubc.ca" userId="2262fb7e-3a9a-4b93-aebc-289df350d5c8" providerId="ADAL" clId="{FB0C4F08-0A3F-7648-A735-4B342BA58CA8}" dt="2023-06-16T23:13:58.364" v="124"/>
        <pc:sldMkLst>
          <pc:docMk/>
          <pc:sldMk cId="0" sldId="307"/>
        </pc:sldMkLst>
        <pc:spChg chg="add del mod">
          <ac:chgData name="daw458@student.ubc.ca" userId="2262fb7e-3a9a-4b93-aebc-289df350d5c8" providerId="ADAL" clId="{FB0C4F08-0A3F-7648-A735-4B342BA58CA8}" dt="2023-06-16T23:13:33.627" v="101"/>
          <ac:spMkLst>
            <pc:docMk/>
            <pc:sldMk cId="0" sldId="307"/>
            <ac:spMk id="2" creationId="{4A2C5803-4EBB-B3DC-3144-515368D0BC1B}"/>
          </ac:spMkLst>
        </pc:spChg>
        <pc:spChg chg="add del mod">
          <ac:chgData name="daw458@student.ubc.ca" userId="2262fb7e-3a9a-4b93-aebc-289df350d5c8" providerId="ADAL" clId="{FB0C4F08-0A3F-7648-A735-4B342BA58CA8}" dt="2023-06-16T23:13:52.663" v="120"/>
          <ac:spMkLst>
            <pc:docMk/>
            <pc:sldMk cId="0" sldId="307"/>
            <ac:spMk id="4" creationId="{D98B716F-3C9F-958D-8519-1A0705D36014}"/>
          </ac:spMkLst>
        </pc:spChg>
        <pc:spChg chg="add mod">
          <ac:chgData name="daw458@student.ubc.ca" userId="2262fb7e-3a9a-4b93-aebc-289df350d5c8" providerId="ADAL" clId="{FB0C4F08-0A3F-7648-A735-4B342BA58CA8}" dt="2023-06-16T23:13:49.683" v="118" actId="1076"/>
          <ac:spMkLst>
            <pc:docMk/>
            <pc:sldMk cId="0" sldId="307"/>
            <ac:spMk id="5" creationId="{148D07FA-7C97-1131-DA61-A7CB2B3DB04E}"/>
          </ac:spMkLst>
        </pc:spChg>
        <pc:spChg chg="add del mod">
          <ac:chgData name="daw458@student.ubc.ca" userId="2262fb7e-3a9a-4b93-aebc-289df350d5c8" providerId="ADAL" clId="{FB0C4F08-0A3F-7648-A735-4B342BA58CA8}" dt="2023-06-16T23:13:58.364" v="124"/>
          <ac:spMkLst>
            <pc:docMk/>
            <pc:sldMk cId="0" sldId="307"/>
            <ac:spMk id="7" creationId="{5FF7A687-B4B6-2374-797B-E02E52065849}"/>
          </ac:spMkLst>
        </pc:spChg>
      </pc:sldChg>
      <pc:sldChg chg="addSp delSp modSp mod">
        <pc:chgData name="daw458@student.ubc.ca" userId="2262fb7e-3a9a-4b93-aebc-289df350d5c8" providerId="ADAL" clId="{FB0C4F08-0A3F-7648-A735-4B342BA58CA8}" dt="2023-06-16T23:08:25.582" v="95" actId="1076"/>
        <pc:sldMkLst>
          <pc:docMk/>
          <pc:sldMk cId="0" sldId="308"/>
        </pc:sldMkLst>
        <pc:spChg chg="add del mod">
          <ac:chgData name="daw458@student.ubc.ca" userId="2262fb7e-3a9a-4b93-aebc-289df350d5c8" providerId="ADAL" clId="{FB0C4F08-0A3F-7648-A735-4B342BA58CA8}" dt="2023-06-16T23:04:08.630" v="4" actId="478"/>
          <ac:spMkLst>
            <pc:docMk/>
            <pc:sldMk cId="0" sldId="308"/>
            <ac:spMk id="5" creationId="{45EF2AF4-FC18-D7C9-B0B8-647D89753C29}"/>
          </ac:spMkLst>
        </pc:spChg>
        <pc:spChg chg="add del mod">
          <ac:chgData name="daw458@student.ubc.ca" userId="2262fb7e-3a9a-4b93-aebc-289df350d5c8" providerId="ADAL" clId="{FB0C4F08-0A3F-7648-A735-4B342BA58CA8}" dt="2023-06-16T23:07:19.756" v="68" actId="478"/>
          <ac:spMkLst>
            <pc:docMk/>
            <pc:sldMk cId="0" sldId="308"/>
            <ac:spMk id="6" creationId="{BC727491-4F22-13E5-DA57-AFFAD431A155}"/>
          </ac:spMkLst>
        </pc:spChg>
        <pc:spChg chg="add del mod">
          <ac:chgData name="daw458@student.ubc.ca" userId="2262fb7e-3a9a-4b93-aebc-289df350d5c8" providerId="ADAL" clId="{FB0C4F08-0A3F-7648-A735-4B342BA58CA8}" dt="2023-06-16T23:08:05.786" v="87"/>
          <ac:spMkLst>
            <pc:docMk/>
            <pc:sldMk cId="0" sldId="308"/>
            <ac:spMk id="8" creationId="{8912B4C8-520A-0CA7-ABB1-A4A0B903D3BC}"/>
          </ac:spMkLst>
        </pc:spChg>
        <pc:spChg chg="add mod">
          <ac:chgData name="daw458@student.ubc.ca" userId="2262fb7e-3a9a-4b93-aebc-289df350d5c8" providerId="ADAL" clId="{FB0C4F08-0A3F-7648-A735-4B342BA58CA8}" dt="2023-06-16T23:08:02.013" v="83" actId="1076"/>
          <ac:spMkLst>
            <pc:docMk/>
            <pc:sldMk cId="0" sldId="308"/>
            <ac:spMk id="10" creationId="{99093090-6451-2252-BFDF-5D40430FBE2C}"/>
          </ac:spMkLst>
        </pc:spChg>
        <pc:spChg chg="add del mod">
          <ac:chgData name="daw458@student.ubc.ca" userId="2262fb7e-3a9a-4b93-aebc-289df350d5c8" providerId="ADAL" clId="{FB0C4F08-0A3F-7648-A735-4B342BA58CA8}" dt="2023-06-16T23:07:52.259" v="80" actId="478"/>
          <ac:spMkLst>
            <pc:docMk/>
            <pc:sldMk cId="0" sldId="308"/>
            <ac:spMk id="11" creationId="{0BA6CB7F-50F3-7539-C37D-311851348DDD}"/>
          </ac:spMkLst>
        </pc:spChg>
        <pc:spChg chg="add del mod">
          <ac:chgData name="daw458@student.ubc.ca" userId="2262fb7e-3a9a-4b93-aebc-289df350d5c8" providerId="ADAL" clId="{FB0C4F08-0A3F-7648-A735-4B342BA58CA8}" dt="2023-06-16T23:08:04.967" v="85" actId="478"/>
          <ac:spMkLst>
            <pc:docMk/>
            <pc:sldMk cId="0" sldId="308"/>
            <ac:spMk id="12" creationId="{721D7D29-2135-CFCE-BA2F-8949C3E0BE69}"/>
          </ac:spMkLst>
        </pc:spChg>
        <pc:picChg chg="add del mod">
          <ac:chgData name="daw458@student.ubc.ca" userId="2262fb7e-3a9a-4b93-aebc-289df350d5c8" providerId="ADAL" clId="{FB0C4F08-0A3F-7648-A735-4B342BA58CA8}" dt="2023-06-16T23:04:08.630" v="4" actId="478"/>
          <ac:picMkLst>
            <pc:docMk/>
            <pc:sldMk cId="0" sldId="308"/>
            <ac:picMk id="3" creationId="{3CF25392-9A24-8708-E898-BD5A19E69C2B}"/>
          </ac:picMkLst>
        </pc:picChg>
        <pc:picChg chg="del mod">
          <ac:chgData name="daw458@student.ubc.ca" userId="2262fb7e-3a9a-4b93-aebc-289df350d5c8" providerId="ADAL" clId="{FB0C4F08-0A3F-7648-A735-4B342BA58CA8}" dt="2023-06-16T23:08:17.198" v="91" actId="478"/>
          <ac:picMkLst>
            <pc:docMk/>
            <pc:sldMk cId="0" sldId="308"/>
            <ac:picMk id="4" creationId="{15A377C0-7B6C-49E9-9F2F-4D4A71A9E005}"/>
          </ac:picMkLst>
        </pc:picChg>
        <pc:picChg chg="add del mod">
          <ac:chgData name="daw458@student.ubc.ca" userId="2262fb7e-3a9a-4b93-aebc-289df350d5c8" providerId="ADAL" clId="{FB0C4F08-0A3F-7648-A735-4B342BA58CA8}" dt="2023-06-16T23:08:17.198" v="91" actId="478"/>
          <ac:picMkLst>
            <pc:docMk/>
            <pc:sldMk cId="0" sldId="308"/>
            <ac:picMk id="1026" creationId="{F7CA330F-9877-66D3-50AE-84952980D4C2}"/>
          </ac:picMkLst>
        </pc:picChg>
        <pc:picChg chg="add mod">
          <ac:chgData name="daw458@student.ubc.ca" userId="2262fb7e-3a9a-4b93-aebc-289df350d5c8" providerId="ADAL" clId="{FB0C4F08-0A3F-7648-A735-4B342BA58CA8}" dt="2023-06-16T23:08:25.582" v="95" actId="1076"/>
          <ac:picMkLst>
            <pc:docMk/>
            <pc:sldMk cId="0" sldId="308"/>
            <ac:picMk id="1028" creationId="{135EC9BD-C47C-B8C3-9883-4ACF211E1694}"/>
          </ac:picMkLst>
        </pc:picChg>
      </pc:sldChg>
      <pc:sldChg chg="addSp delSp modSp mod">
        <pc:chgData name="daw458@student.ubc.ca" userId="2262fb7e-3a9a-4b93-aebc-289df350d5c8" providerId="ADAL" clId="{FB0C4F08-0A3F-7648-A735-4B342BA58CA8}" dt="2023-06-16T23:19:44.666" v="183" actId="1076"/>
        <pc:sldMkLst>
          <pc:docMk/>
          <pc:sldMk cId="1492995515" sldId="397"/>
        </pc:sldMkLst>
        <pc:spChg chg="add mod">
          <ac:chgData name="daw458@student.ubc.ca" userId="2262fb7e-3a9a-4b93-aebc-289df350d5c8" providerId="ADAL" clId="{FB0C4F08-0A3F-7648-A735-4B342BA58CA8}" dt="2023-06-16T23:19:44.666" v="183" actId="1076"/>
          <ac:spMkLst>
            <pc:docMk/>
            <pc:sldMk cId="1492995515" sldId="397"/>
            <ac:spMk id="4" creationId="{728119F0-80C8-4AAB-AD9C-BDBC70637593}"/>
          </ac:spMkLst>
        </pc:spChg>
        <pc:spChg chg="add del mod">
          <ac:chgData name="daw458@student.ubc.ca" userId="2262fb7e-3a9a-4b93-aebc-289df350d5c8" providerId="ADAL" clId="{FB0C4F08-0A3F-7648-A735-4B342BA58CA8}" dt="2023-06-16T23:19:09.663" v="176" actId="478"/>
          <ac:spMkLst>
            <pc:docMk/>
            <pc:sldMk cId="1492995515" sldId="397"/>
            <ac:spMk id="6" creationId="{4B1E84BB-581B-64EA-E9A9-A6C95158EF75}"/>
          </ac:spMkLst>
        </pc:spChg>
        <pc:spChg chg="del">
          <ac:chgData name="daw458@student.ubc.ca" userId="2262fb7e-3a9a-4b93-aebc-289df350d5c8" providerId="ADAL" clId="{FB0C4F08-0A3F-7648-A735-4B342BA58CA8}" dt="2023-06-16T23:19:11.173" v="177" actId="478"/>
          <ac:spMkLst>
            <pc:docMk/>
            <pc:sldMk cId="1492995515" sldId="397"/>
            <ac:spMk id="19" creationId="{6949E1FC-C554-4F40-8C89-5A01D035615A}"/>
          </ac:spMkLst>
        </pc:spChg>
        <pc:picChg chg="add mod modCrop">
          <ac:chgData name="daw458@student.ubc.ca" userId="2262fb7e-3a9a-4b93-aebc-289df350d5c8" providerId="ADAL" clId="{FB0C4F08-0A3F-7648-A735-4B342BA58CA8}" dt="2023-06-16T23:19:42.132" v="182" actId="14100"/>
          <ac:picMkLst>
            <pc:docMk/>
            <pc:sldMk cId="1492995515" sldId="397"/>
            <ac:picMk id="3" creationId="{A5EEC466-FA37-F136-AE82-3E339DE3D878}"/>
          </ac:picMkLst>
        </pc:picChg>
        <pc:picChg chg="del">
          <ac:chgData name="daw458@student.ubc.ca" userId="2262fb7e-3a9a-4b93-aebc-289df350d5c8" providerId="ADAL" clId="{FB0C4F08-0A3F-7648-A735-4B342BA58CA8}" dt="2023-06-16T23:19:05.670" v="174" actId="478"/>
          <ac:picMkLst>
            <pc:docMk/>
            <pc:sldMk cId="1492995515" sldId="397"/>
            <ac:picMk id="7" creationId="{33EA3FF8-D511-44A4-952C-50384FC3F859}"/>
          </ac:picMkLst>
        </pc:picChg>
      </pc:sldChg>
      <pc:sldChg chg="addSp delSp modSp mod">
        <pc:chgData name="daw458@student.ubc.ca" userId="2262fb7e-3a9a-4b93-aebc-289df350d5c8" providerId="ADAL" clId="{FB0C4F08-0A3F-7648-A735-4B342BA58CA8}" dt="2023-06-17T00:13:16.332" v="964" actId="33524"/>
        <pc:sldMkLst>
          <pc:docMk/>
          <pc:sldMk cId="3793491218" sldId="403"/>
        </pc:sldMkLst>
        <pc:spChg chg="mod">
          <ac:chgData name="daw458@student.ubc.ca" userId="2262fb7e-3a9a-4b93-aebc-289df350d5c8" providerId="ADAL" clId="{FB0C4F08-0A3F-7648-A735-4B342BA58CA8}" dt="2023-06-16T23:40:11.875" v="426" actId="255"/>
          <ac:spMkLst>
            <pc:docMk/>
            <pc:sldMk cId="3793491218" sldId="403"/>
            <ac:spMk id="3" creationId="{09EF5196-1F68-460F-8753-99E455D33559}"/>
          </ac:spMkLst>
        </pc:spChg>
        <pc:spChg chg="add del mod">
          <ac:chgData name="daw458@student.ubc.ca" userId="2262fb7e-3a9a-4b93-aebc-289df350d5c8" providerId="ADAL" clId="{FB0C4F08-0A3F-7648-A735-4B342BA58CA8}" dt="2023-06-16T23:38:39.105" v="359"/>
          <ac:spMkLst>
            <pc:docMk/>
            <pc:sldMk cId="3793491218" sldId="403"/>
            <ac:spMk id="9" creationId="{DB3C2618-0875-687F-144E-773A51D49741}"/>
          </ac:spMkLst>
        </pc:spChg>
        <pc:spChg chg="add mod">
          <ac:chgData name="daw458@student.ubc.ca" userId="2262fb7e-3a9a-4b93-aebc-289df350d5c8" providerId="ADAL" clId="{FB0C4F08-0A3F-7648-A735-4B342BA58CA8}" dt="2023-06-16T23:40:04.328" v="425" actId="1076"/>
          <ac:spMkLst>
            <pc:docMk/>
            <pc:sldMk cId="3793491218" sldId="403"/>
            <ac:spMk id="10" creationId="{DC67259B-5F23-4C24-0AAF-AB6DCFDE2E15}"/>
          </ac:spMkLst>
        </pc:spChg>
        <pc:spChg chg="add mod">
          <ac:chgData name="daw458@student.ubc.ca" userId="2262fb7e-3a9a-4b93-aebc-289df350d5c8" providerId="ADAL" clId="{FB0C4F08-0A3F-7648-A735-4B342BA58CA8}" dt="2023-06-16T23:45:22.355" v="672" actId="1076"/>
          <ac:spMkLst>
            <pc:docMk/>
            <pc:sldMk cId="3793491218" sldId="403"/>
            <ac:spMk id="11" creationId="{8B7C9AD9-D49F-982E-5A43-769ED49905C4}"/>
          </ac:spMkLst>
        </pc:spChg>
        <pc:spChg chg="add mod">
          <ac:chgData name="daw458@student.ubc.ca" userId="2262fb7e-3a9a-4b93-aebc-289df350d5c8" providerId="ADAL" clId="{FB0C4F08-0A3F-7648-A735-4B342BA58CA8}" dt="2023-06-16T23:44:02.197" v="668" actId="1076"/>
          <ac:spMkLst>
            <pc:docMk/>
            <pc:sldMk cId="3793491218" sldId="403"/>
            <ac:spMk id="12" creationId="{1EC65976-8E4C-31BD-4FAF-AC5C2F076FB0}"/>
          </ac:spMkLst>
        </pc:spChg>
        <pc:spChg chg="add mod">
          <ac:chgData name="daw458@student.ubc.ca" userId="2262fb7e-3a9a-4b93-aebc-289df350d5c8" providerId="ADAL" clId="{FB0C4F08-0A3F-7648-A735-4B342BA58CA8}" dt="2023-06-17T00:13:16.332" v="964" actId="33524"/>
          <ac:spMkLst>
            <pc:docMk/>
            <pc:sldMk cId="3793491218" sldId="403"/>
            <ac:spMk id="13" creationId="{5F09B2B6-DA72-107F-1D08-768DBD076269}"/>
          </ac:spMkLst>
        </pc:spChg>
        <pc:spChg chg="add del mod">
          <ac:chgData name="daw458@student.ubc.ca" userId="2262fb7e-3a9a-4b93-aebc-289df350d5c8" providerId="ADAL" clId="{FB0C4F08-0A3F-7648-A735-4B342BA58CA8}" dt="2023-06-16T23:43:22.356" v="662" actId="478"/>
          <ac:spMkLst>
            <pc:docMk/>
            <pc:sldMk cId="3793491218" sldId="403"/>
            <ac:spMk id="21" creationId="{49BCE7D6-7168-A230-4FCD-010306CA8B9E}"/>
          </ac:spMkLst>
        </pc:spChg>
        <pc:picChg chg="del mod">
          <ac:chgData name="daw458@student.ubc.ca" userId="2262fb7e-3a9a-4b93-aebc-289df350d5c8" providerId="ADAL" clId="{FB0C4F08-0A3F-7648-A735-4B342BA58CA8}" dt="2023-06-16T23:43:17.690" v="660" actId="478"/>
          <ac:picMkLst>
            <pc:docMk/>
            <pc:sldMk cId="3793491218" sldId="403"/>
            <ac:picMk id="5" creationId="{D1585CF0-2057-4873-995E-8FE947DF7C2D}"/>
          </ac:picMkLst>
        </pc:picChg>
        <pc:picChg chg="add mod">
          <ac:chgData name="daw458@student.ubc.ca" userId="2262fb7e-3a9a-4b93-aebc-289df350d5c8" providerId="ADAL" clId="{FB0C4F08-0A3F-7648-A735-4B342BA58CA8}" dt="2023-06-16T23:44:13.760" v="670" actId="1076"/>
          <ac:picMkLst>
            <pc:docMk/>
            <pc:sldMk cId="3793491218" sldId="403"/>
            <ac:picMk id="6" creationId="{F9852624-FF23-3800-6E04-DD7063A8ABBB}"/>
          </ac:picMkLst>
        </pc:picChg>
        <pc:picChg chg="add del mod">
          <ac:chgData name="daw458@student.ubc.ca" userId="2262fb7e-3a9a-4b93-aebc-289df350d5c8" providerId="ADAL" clId="{FB0C4F08-0A3F-7648-A735-4B342BA58CA8}" dt="2023-06-16T23:43:14.850" v="659" actId="478"/>
          <ac:picMkLst>
            <pc:docMk/>
            <pc:sldMk cId="3793491218" sldId="403"/>
            <ac:picMk id="8" creationId="{D33970A6-41DA-4A83-ADA6-BECBDDC71DA5}"/>
          </ac:picMkLst>
        </pc:picChg>
        <pc:cxnChg chg="add mod">
          <ac:chgData name="daw458@student.ubc.ca" userId="2262fb7e-3a9a-4b93-aebc-289df350d5c8" providerId="ADAL" clId="{FB0C4F08-0A3F-7648-A735-4B342BA58CA8}" dt="2023-06-16T23:43:01.199" v="652" actId="14100"/>
          <ac:cxnSpMkLst>
            <pc:docMk/>
            <pc:sldMk cId="3793491218" sldId="403"/>
            <ac:cxnSpMk id="15" creationId="{3866BDCF-E5D5-A18F-78CB-D5A50F3B2B7D}"/>
          </ac:cxnSpMkLst>
        </pc:cxnChg>
        <pc:cxnChg chg="add mod">
          <ac:chgData name="daw458@student.ubc.ca" userId="2262fb7e-3a9a-4b93-aebc-289df350d5c8" providerId="ADAL" clId="{FB0C4F08-0A3F-7648-A735-4B342BA58CA8}" dt="2023-06-16T23:43:10.796" v="656" actId="14100"/>
          <ac:cxnSpMkLst>
            <pc:docMk/>
            <pc:sldMk cId="3793491218" sldId="403"/>
            <ac:cxnSpMk id="17" creationId="{41AFA83A-F675-B96F-DCE1-098443122569}"/>
          </ac:cxnSpMkLst>
        </pc:cxnChg>
        <pc:cxnChg chg="add mod">
          <ac:chgData name="daw458@student.ubc.ca" userId="2262fb7e-3a9a-4b93-aebc-289df350d5c8" providerId="ADAL" clId="{FB0C4F08-0A3F-7648-A735-4B342BA58CA8}" dt="2023-06-16T23:43:28.465" v="663" actId="1076"/>
          <ac:cxnSpMkLst>
            <pc:docMk/>
            <pc:sldMk cId="3793491218" sldId="403"/>
            <ac:cxnSpMk id="20" creationId="{63DD62CD-2A6E-D05E-866A-BB1B9C0411CD}"/>
          </ac:cxnSpMkLst>
        </pc:cxnChg>
      </pc:sldChg>
      <pc:sldChg chg="addSp delSp modSp mod">
        <pc:chgData name="daw458@student.ubc.ca" userId="2262fb7e-3a9a-4b93-aebc-289df350d5c8" providerId="ADAL" clId="{FB0C4F08-0A3F-7648-A735-4B342BA58CA8}" dt="2023-06-16T23:24:52.729" v="269" actId="1076"/>
        <pc:sldMkLst>
          <pc:docMk/>
          <pc:sldMk cId="2455635655" sldId="439"/>
        </pc:sldMkLst>
        <pc:spChg chg="add mod">
          <ac:chgData name="daw458@student.ubc.ca" userId="2262fb7e-3a9a-4b93-aebc-289df350d5c8" providerId="ADAL" clId="{FB0C4F08-0A3F-7648-A735-4B342BA58CA8}" dt="2023-06-16T23:24:52.729" v="269" actId="1076"/>
          <ac:spMkLst>
            <pc:docMk/>
            <pc:sldMk cId="2455635655" sldId="439"/>
            <ac:spMk id="6" creationId="{BA6BF90F-8D56-D8F4-3E98-98CD8F34162C}"/>
          </ac:spMkLst>
        </pc:spChg>
        <pc:picChg chg="add mod">
          <ac:chgData name="daw458@student.ubc.ca" userId="2262fb7e-3a9a-4b93-aebc-289df350d5c8" providerId="ADAL" clId="{FB0C4F08-0A3F-7648-A735-4B342BA58CA8}" dt="2023-06-16T23:24:33.994" v="230" actId="1076"/>
          <ac:picMkLst>
            <pc:docMk/>
            <pc:sldMk cId="2455635655" sldId="439"/>
            <ac:picMk id="5" creationId="{DB598172-438B-D6CD-CBB8-E5691DAAF95F}"/>
          </ac:picMkLst>
        </pc:picChg>
        <pc:picChg chg="del mod">
          <ac:chgData name="daw458@student.ubc.ca" userId="2262fb7e-3a9a-4b93-aebc-289df350d5c8" providerId="ADAL" clId="{FB0C4F08-0A3F-7648-A735-4B342BA58CA8}" dt="2023-06-16T23:24:31.857" v="228" actId="478"/>
          <ac:picMkLst>
            <pc:docMk/>
            <pc:sldMk cId="2455635655" sldId="439"/>
            <ac:picMk id="5122" creationId="{A72156E1-94A1-4EFE-A7B2-197B44CFD0B5}"/>
          </ac:picMkLst>
        </pc:picChg>
      </pc:sldChg>
      <pc:sldChg chg="addSp delSp modSp mod">
        <pc:chgData name="daw458@student.ubc.ca" userId="2262fb7e-3a9a-4b93-aebc-289df350d5c8" providerId="ADAL" clId="{FB0C4F08-0A3F-7648-A735-4B342BA58CA8}" dt="2023-06-17T00:34:55.415" v="1193"/>
        <pc:sldMkLst>
          <pc:docMk/>
          <pc:sldMk cId="3956963130" sldId="449"/>
        </pc:sldMkLst>
        <pc:spChg chg="mod">
          <ac:chgData name="daw458@student.ubc.ca" userId="2262fb7e-3a9a-4b93-aebc-289df350d5c8" providerId="ADAL" clId="{FB0C4F08-0A3F-7648-A735-4B342BA58CA8}" dt="2023-06-17T00:31:00.056" v="1114" actId="962"/>
          <ac:spMkLst>
            <pc:docMk/>
            <pc:sldMk cId="3956963130" sldId="449"/>
            <ac:spMk id="2" creationId="{95EC1A06-3916-4596-B801-33919C3B2140}"/>
          </ac:spMkLst>
        </pc:spChg>
        <pc:spChg chg="mod">
          <ac:chgData name="daw458@student.ubc.ca" userId="2262fb7e-3a9a-4b93-aebc-289df350d5c8" providerId="ADAL" clId="{FB0C4F08-0A3F-7648-A735-4B342BA58CA8}" dt="2023-06-17T00:31:00.056" v="1114" actId="962"/>
          <ac:spMkLst>
            <pc:docMk/>
            <pc:sldMk cId="3956963130" sldId="449"/>
            <ac:spMk id="3" creationId="{6A053AED-2680-43A9-9668-BADECB716DBA}"/>
          </ac:spMkLst>
        </pc:spChg>
        <pc:spChg chg="mod">
          <ac:chgData name="daw458@student.ubc.ca" userId="2262fb7e-3a9a-4b93-aebc-289df350d5c8" providerId="ADAL" clId="{FB0C4F08-0A3F-7648-A735-4B342BA58CA8}" dt="2023-06-17T00:31:00.056" v="1114" actId="962"/>
          <ac:spMkLst>
            <pc:docMk/>
            <pc:sldMk cId="3956963130" sldId="449"/>
            <ac:spMk id="5" creationId="{6CBA7DAB-A022-4624-9635-E2BAD9D98421}"/>
          </ac:spMkLst>
        </pc:spChg>
        <pc:spChg chg="mod">
          <ac:chgData name="daw458@student.ubc.ca" userId="2262fb7e-3a9a-4b93-aebc-289df350d5c8" providerId="ADAL" clId="{FB0C4F08-0A3F-7648-A735-4B342BA58CA8}" dt="2023-06-17T00:31:00.056" v="1114" actId="962"/>
          <ac:spMkLst>
            <pc:docMk/>
            <pc:sldMk cId="3956963130" sldId="449"/>
            <ac:spMk id="6" creationId="{662C74AC-2D22-4970-B794-DC21BE1BCD65}"/>
          </ac:spMkLst>
        </pc:spChg>
        <pc:spChg chg="mod">
          <ac:chgData name="daw458@student.ubc.ca" userId="2262fb7e-3a9a-4b93-aebc-289df350d5c8" providerId="ADAL" clId="{FB0C4F08-0A3F-7648-A735-4B342BA58CA8}" dt="2023-06-17T00:31:00.056" v="1114" actId="962"/>
          <ac:spMkLst>
            <pc:docMk/>
            <pc:sldMk cId="3956963130" sldId="449"/>
            <ac:spMk id="7" creationId="{78228B1C-EE8C-4FD1-938B-1FC9BBC39F4A}"/>
          </ac:spMkLst>
        </pc:spChg>
        <pc:spChg chg="add mod">
          <ac:chgData name="daw458@student.ubc.ca" userId="2262fb7e-3a9a-4b93-aebc-289df350d5c8" providerId="ADAL" clId="{FB0C4F08-0A3F-7648-A735-4B342BA58CA8}" dt="2023-06-17T00:31:00.056" v="1114" actId="962"/>
          <ac:spMkLst>
            <pc:docMk/>
            <pc:sldMk cId="3956963130" sldId="449"/>
            <ac:spMk id="9" creationId="{CB4493ED-20D6-C667-6E09-985460494CEC}"/>
          </ac:spMkLst>
        </pc:spChg>
        <pc:spChg chg="add mod">
          <ac:chgData name="daw458@student.ubc.ca" userId="2262fb7e-3a9a-4b93-aebc-289df350d5c8" providerId="ADAL" clId="{FB0C4F08-0A3F-7648-A735-4B342BA58CA8}" dt="2023-06-17T00:31:00.056" v="1114" actId="962"/>
          <ac:spMkLst>
            <pc:docMk/>
            <pc:sldMk cId="3956963130" sldId="449"/>
            <ac:spMk id="10" creationId="{694E531B-FC85-66E6-D89E-E999D3C843FE}"/>
          </ac:spMkLst>
        </pc:spChg>
        <pc:spChg chg="add mod">
          <ac:chgData name="daw458@student.ubc.ca" userId="2262fb7e-3a9a-4b93-aebc-289df350d5c8" providerId="ADAL" clId="{FB0C4F08-0A3F-7648-A735-4B342BA58CA8}" dt="2023-06-17T00:31:00.056" v="1114" actId="962"/>
          <ac:spMkLst>
            <pc:docMk/>
            <pc:sldMk cId="3956963130" sldId="449"/>
            <ac:spMk id="11" creationId="{889E991F-92B8-914A-43AD-B8FDE5462BC2}"/>
          </ac:spMkLst>
        </pc:spChg>
        <pc:spChg chg="add mod">
          <ac:chgData name="daw458@student.ubc.ca" userId="2262fb7e-3a9a-4b93-aebc-289df350d5c8" providerId="ADAL" clId="{FB0C4F08-0A3F-7648-A735-4B342BA58CA8}" dt="2023-06-17T00:31:00.056" v="1114" actId="962"/>
          <ac:spMkLst>
            <pc:docMk/>
            <pc:sldMk cId="3956963130" sldId="449"/>
            <ac:spMk id="12" creationId="{FF4421A1-95BF-40EB-392A-EB507C1217AA}"/>
          </ac:spMkLst>
        </pc:spChg>
        <pc:spChg chg="add mod">
          <ac:chgData name="daw458@student.ubc.ca" userId="2262fb7e-3a9a-4b93-aebc-289df350d5c8" providerId="ADAL" clId="{FB0C4F08-0A3F-7648-A735-4B342BA58CA8}" dt="2023-06-17T00:31:00.056" v="1114" actId="962"/>
          <ac:spMkLst>
            <pc:docMk/>
            <pc:sldMk cId="3956963130" sldId="449"/>
            <ac:spMk id="13" creationId="{F56832DE-3D9F-D6E8-B71D-F12CCC44F9D5}"/>
          </ac:spMkLst>
        </pc:spChg>
        <pc:spChg chg="add mod">
          <ac:chgData name="daw458@student.ubc.ca" userId="2262fb7e-3a9a-4b93-aebc-289df350d5c8" providerId="ADAL" clId="{FB0C4F08-0A3F-7648-A735-4B342BA58CA8}" dt="2023-06-17T00:33:52.875" v="1182" actId="1076"/>
          <ac:spMkLst>
            <pc:docMk/>
            <pc:sldMk cId="3956963130" sldId="449"/>
            <ac:spMk id="14" creationId="{C5288621-2423-4125-B05D-13E33F3EF0CE}"/>
          </ac:spMkLst>
        </pc:spChg>
        <pc:spChg chg="add mod">
          <ac:chgData name="daw458@student.ubc.ca" userId="2262fb7e-3a9a-4b93-aebc-289df350d5c8" providerId="ADAL" clId="{FB0C4F08-0A3F-7648-A735-4B342BA58CA8}" dt="2023-06-17T00:31:00.056" v="1114" actId="962"/>
          <ac:spMkLst>
            <pc:docMk/>
            <pc:sldMk cId="3956963130" sldId="449"/>
            <ac:spMk id="15" creationId="{97321313-3AFB-88A0-228C-A448A3CFA7B9}"/>
          </ac:spMkLst>
        </pc:spChg>
        <pc:spChg chg="add del mod">
          <ac:chgData name="daw458@student.ubc.ca" userId="2262fb7e-3a9a-4b93-aebc-289df350d5c8" providerId="ADAL" clId="{FB0C4F08-0A3F-7648-A735-4B342BA58CA8}" dt="2023-06-17T00:26:25.713" v="1074"/>
          <ac:spMkLst>
            <pc:docMk/>
            <pc:sldMk cId="3956963130" sldId="449"/>
            <ac:spMk id="18" creationId="{C54B23B8-7F76-FD64-EB6A-8CF08098F8E0}"/>
          </ac:spMkLst>
        </pc:spChg>
        <pc:spChg chg="add del mod">
          <ac:chgData name="daw458@student.ubc.ca" userId="2262fb7e-3a9a-4b93-aebc-289df350d5c8" providerId="ADAL" clId="{FB0C4F08-0A3F-7648-A735-4B342BA58CA8}" dt="2023-06-17T00:26:09.396" v="1067"/>
          <ac:spMkLst>
            <pc:docMk/>
            <pc:sldMk cId="3956963130" sldId="449"/>
            <ac:spMk id="19" creationId="{68E0B57A-A224-DB07-9E18-1C3902AF23F5}"/>
          </ac:spMkLst>
        </pc:spChg>
        <pc:spChg chg="add del mod">
          <ac:chgData name="daw458@student.ubc.ca" userId="2262fb7e-3a9a-4b93-aebc-289df350d5c8" providerId="ADAL" clId="{FB0C4F08-0A3F-7648-A735-4B342BA58CA8}" dt="2023-06-17T00:27:28.080" v="1111"/>
          <ac:spMkLst>
            <pc:docMk/>
            <pc:sldMk cId="3956963130" sldId="449"/>
            <ac:spMk id="22" creationId="{F594EFB4-72F9-6F87-BA4F-DBB2CADCABC9}"/>
          </ac:spMkLst>
        </pc:spChg>
        <pc:spChg chg="add del mod">
          <ac:chgData name="daw458@student.ubc.ca" userId="2262fb7e-3a9a-4b93-aebc-289df350d5c8" providerId="ADAL" clId="{FB0C4F08-0A3F-7648-A735-4B342BA58CA8}" dt="2023-06-17T00:31:05.134" v="1117"/>
          <ac:spMkLst>
            <pc:docMk/>
            <pc:sldMk cId="3956963130" sldId="449"/>
            <ac:spMk id="25" creationId="{E6766944-DCFD-EDE0-DC2D-CF4BD2BB3B3B}"/>
          </ac:spMkLst>
        </pc:spChg>
        <pc:spChg chg="add del mod">
          <ac:chgData name="daw458@student.ubc.ca" userId="2262fb7e-3a9a-4b93-aebc-289df350d5c8" providerId="ADAL" clId="{FB0C4F08-0A3F-7648-A735-4B342BA58CA8}" dt="2023-06-17T00:32:00.633" v="1139"/>
          <ac:spMkLst>
            <pc:docMk/>
            <pc:sldMk cId="3956963130" sldId="449"/>
            <ac:spMk id="28" creationId="{94616B4C-9255-7905-4F61-4CC6B2F74EF4}"/>
          </ac:spMkLst>
        </pc:spChg>
        <pc:spChg chg="add del mod">
          <ac:chgData name="daw458@student.ubc.ca" userId="2262fb7e-3a9a-4b93-aebc-289df350d5c8" providerId="ADAL" clId="{FB0C4F08-0A3F-7648-A735-4B342BA58CA8}" dt="2023-06-17T00:33:10.824" v="1165" actId="478"/>
          <ac:spMkLst>
            <pc:docMk/>
            <pc:sldMk cId="3956963130" sldId="449"/>
            <ac:spMk id="31" creationId="{60F6032E-602C-1938-08E9-6FC576419E18}"/>
          </ac:spMkLst>
        </pc:spChg>
        <pc:spChg chg="add del mod">
          <ac:chgData name="daw458@student.ubc.ca" userId="2262fb7e-3a9a-4b93-aebc-289df350d5c8" providerId="ADAL" clId="{FB0C4F08-0A3F-7648-A735-4B342BA58CA8}" dt="2023-06-17T00:34:46.124" v="1188"/>
          <ac:spMkLst>
            <pc:docMk/>
            <pc:sldMk cId="3956963130" sldId="449"/>
            <ac:spMk id="34" creationId="{A82A5791-7056-5DDF-27C3-F35038AD6D89}"/>
          </ac:spMkLst>
        </pc:spChg>
        <pc:spChg chg="mod">
          <ac:chgData name="daw458@student.ubc.ca" userId="2262fb7e-3a9a-4b93-aebc-289df350d5c8" providerId="ADAL" clId="{FB0C4F08-0A3F-7648-A735-4B342BA58CA8}" dt="2023-06-17T00:31:00.056" v="1114" actId="962"/>
          <ac:spMkLst>
            <pc:docMk/>
            <pc:sldMk cId="3956963130" sldId="449"/>
            <ac:spMk id="703" creationId="{207F29D9-1427-4F0F-BA80-BD67C5D3DF44}"/>
          </ac:spMkLst>
        </pc:spChg>
        <pc:graphicFrameChg chg="mod">
          <ac:chgData name="daw458@student.ubc.ca" userId="2262fb7e-3a9a-4b93-aebc-289df350d5c8" providerId="ADAL" clId="{FB0C4F08-0A3F-7648-A735-4B342BA58CA8}" dt="2023-06-17T00:34:55.415" v="1193"/>
          <ac:graphicFrameMkLst>
            <pc:docMk/>
            <pc:sldMk cId="3956963130" sldId="449"/>
            <ac:graphicFrameMk id="537" creationId="{1CEC3FE3-2D5B-4E43-B2C4-1D5DE0EA354E}"/>
          </ac:graphicFrameMkLst>
        </pc:graphicFrameChg>
        <pc:picChg chg="add del mod">
          <ac:chgData name="daw458@student.ubc.ca" userId="2262fb7e-3a9a-4b93-aebc-289df350d5c8" providerId="ADAL" clId="{FB0C4F08-0A3F-7648-A735-4B342BA58CA8}" dt="2023-06-17T00:22:49.497" v="968" actId="478"/>
          <ac:picMkLst>
            <pc:docMk/>
            <pc:sldMk cId="3956963130" sldId="449"/>
            <ac:picMk id="8" creationId="{5764C2C9-35DA-DFDD-0BD6-C41F36D979EC}"/>
          </ac:picMkLst>
        </pc:picChg>
        <pc:picChg chg="add del mod">
          <ac:chgData name="daw458@student.ubc.ca" userId="2262fb7e-3a9a-4b93-aebc-289df350d5c8" providerId="ADAL" clId="{FB0C4F08-0A3F-7648-A735-4B342BA58CA8}" dt="2023-06-17T00:26:18.107" v="1069" actId="478"/>
          <ac:picMkLst>
            <pc:docMk/>
            <pc:sldMk cId="3956963130" sldId="449"/>
            <ac:picMk id="17" creationId="{2E6754BA-1A55-04E2-29DB-5ECA8B081D2E}"/>
          </ac:picMkLst>
        </pc:picChg>
        <pc:picChg chg="add del mod">
          <ac:chgData name="daw458@student.ubc.ca" userId="2262fb7e-3a9a-4b93-aebc-289df350d5c8" providerId="ADAL" clId="{FB0C4F08-0A3F-7648-A735-4B342BA58CA8}" dt="2023-06-17T00:27:04.137" v="1094" actId="478"/>
          <ac:picMkLst>
            <pc:docMk/>
            <pc:sldMk cId="3956963130" sldId="449"/>
            <ac:picMk id="21" creationId="{8DFD9C4C-1241-EDD9-3BCE-C9638F2F61EA}"/>
          </ac:picMkLst>
        </pc:picChg>
        <pc:picChg chg="add del mod">
          <ac:chgData name="daw458@student.ubc.ca" userId="2262fb7e-3a9a-4b93-aebc-289df350d5c8" providerId="ADAL" clId="{FB0C4F08-0A3F-7648-A735-4B342BA58CA8}" dt="2023-06-17T00:31:10.127" v="1118" actId="478"/>
          <ac:picMkLst>
            <pc:docMk/>
            <pc:sldMk cId="3956963130" sldId="449"/>
            <ac:picMk id="24" creationId="{BDF003D5-21DF-0CA5-1393-0D7DE6EC191A}"/>
          </ac:picMkLst>
        </pc:picChg>
        <pc:picChg chg="add del mod">
          <ac:chgData name="daw458@student.ubc.ca" userId="2262fb7e-3a9a-4b93-aebc-289df350d5c8" providerId="ADAL" clId="{FB0C4F08-0A3F-7648-A735-4B342BA58CA8}" dt="2023-06-17T00:32:04.526" v="1140" actId="478"/>
          <ac:picMkLst>
            <pc:docMk/>
            <pc:sldMk cId="3956963130" sldId="449"/>
            <ac:picMk id="27" creationId="{8731E9F3-87F2-2D1E-2053-311FCA1676B2}"/>
          </ac:picMkLst>
        </pc:picChg>
        <pc:picChg chg="add del mod">
          <ac:chgData name="daw458@student.ubc.ca" userId="2262fb7e-3a9a-4b93-aebc-289df350d5c8" providerId="ADAL" clId="{FB0C4F08-0A3F-7648-A735-4B342BA58CA8}" dt="2023-06-17T00:33:17.622" v="1167" actId="478"/>
          <ac:picMkLst>
            <pc:docMk/>
            <pc:sldMk cId="3956963130" sldId="449"/>
            <ac:picMk id="30" creationId="{F5FD60D3-B9B1-3A11-3A08-C7C962AEAE2C}"/>
          </ac:picMkLst>
        </pc:picChg>
        <pc:picChg chg="add del mod">
          <ac:chgData name="daw458@student.ubc.ca" userId="2262fb7e-3a9a-4b93-aebc-289df350d5c8" providerId="ADAL" clId="{FB0C4F08-0A3F-7648-A735-4B342BA58CA8}" dt="2023-06-17T00:34:51.897" v="1190" actId="478"/>
          <ac:picMkLst>
            <pc:docMk/>
            <pc:sldMk cId="3956963130" sldId="449"/>
            <ac:picMk id="33" creationId="{EC55F5EC-AB41-07FF-B269-BEF9E0A29CD6}"/>
          </ac:picMkLst>
        </pc:picChg>
      </pc:sldChg>
      <pc:sldChg chg="addSp delSp modSp add del mod">
        <pc:chgData name="daw458@student.ubc.ca" userId="2262fb7e-3a9a-4b93-aebc-289df350d5c8" providerId="ADAL" clId="{FB0C4F08-0A3F-7648-A735-4B342BA58CA8}" dt="2023-06-17T00:13:00.612" v="962"/>
        <pc:sldMkLst>
          <pc:docMk/>
          <pc:sldMk cId="4238572177" sldId="468"/>
        </pc:sldMkLst>
        <pc:spChg chg="add mod">
          <ac:chgData name="daw458@student.ubc.ca" userId="2262fb7e-3a9a-4b93-aebc-289df350d5c8" providerId="ADAL" clId="{FB0C4F08-0A3F-7648-A735-4B342BA58CA8}" dt="2023-06-16T23:58:53.670" v="790" actId="1076"/>
          <ac:spMkLst>
            <pc:docMk/>
            <pc:sldMk cId="4238572177" sldId="468"/>
            <ac:spMk id="6" creationId="{63ACB0E7-288C-429A-1DEC-497F3D9C23BE}"/>
          </ac:spMkLst>
        </pc:spChg>
        <pc:spChg chg="add mod">
          <ac:chgData name="daw458@student.ubc.ca" userId="2262fb7e-3a9a-4b93-aebc-289df350d5c8" providerId="ADAL" clId="{FB0C4F08-0A3F-7648-A735-4B342BA58CA8}" dt="2023-06-16T23:59:03.105" v="797" actId="20577"/>
          <ac:spMkLst>
            <pc:docMk/>
            <pc:sldMk cId="4238572177" sldId="468"/>
            <ac:spMk id="7" creationId="{BDF8BD6F-7775-A88F-0771-DD76D5338F6C}"/>
          </ac:spMkLst>
        </pc:spChg>
        <pc:spChg chg="add mod">
          <ac:chgData name="daw458@student.ubc.ca" userId="2262fb7e-3a9a-4b93-aebc-289df350d5c8" providerId="ADAL" clId="{FB0C4F08-0A3F-7648-A735-4B342BA58CA8}" dt="2023-06-16T23:59:18.533" v="805" actId="20577"/>
          <ac:spMkLst>
            <pc:docMk/>
            <pc:sldMk cId="4238572177" sldId="468"/>
            <ac:spMk id="8" creationId="{03DEE720-F856-9E8F-EC52-AF7F2824552A}"/>
          </ac:spMkLst>
        </pc:spChg>
        <pc:spChg chg="add mod">
          <ac:chgData name="daw458@student.ubc.ca" userId="2262fb7e-3a9a-4b93-aebc-289df350d5c8" providerId="ADAL" clId="{FB0C4F08-0A3F-7648-A735-4B342BA58CA8}" dt="2023-06-16T23:59:27.244" v="810" actId="20577"/>
          <ac:spMkLst>
            <pc:docMk/>
            <pc:sldMk cId="4238572177" sldId="468"/>
            <ac:spMk id="9" creationId="{268F1158-F80D-BF3C-9AB1-8357278E22EA}"/>
          </ac:spMkLst>
        </pc:spChg>
        <pc:spChg chg="add mod">
          <ac:chgData name="daw458@student.ubc.ca" userId="2262fb7e-3a9a-4b93-aebc-289df350d5c8" providerId="ADAL" clId="{FB0C4F08-0A3F-7648-A735-4B342BA58CA8}" dt="2023-06-16T23:59:34.306" v="816" actId="20577"/>
          <ac:spMkLst>
            <pc:docMk/>
            <pc:sldMk cId="4238572177" sldId="468"/>
            <ac:spMk id="10" creationId="{E03051E8-00CA-BAA6-B66F-AE81346D8E5A}"/>
          </ac:spMkLst>
        </pc:spChg>
        <pc:spChg chg="add mod">
          <ac:chgData name="daw458@student.ubc.ca" userId="2262fb7e-3a9a-4b93-aebc-289df350d5c8" providerId="ADAL" clId="{FB0C4F08-0A3F-7648-A735-4B342BA58CA8}" dt="2023-06-16T23:59:42.408" v="823" actId="20577"/>
          <ac:spMkLst>
            <pc:docMk/>
            <pc:sldMk cId="4238572177" sldId="468"/>
            <ac:spMk id="11" creationId="{53D4726A-7F55-E3F8-B61D-30F71FC96499}"/>
          </ac:spMkLst>
        </pc:spChg>
        <pc:spChg chg="add del mod">
          <ac:chgData name="daw458@student.ubc.ca" userId="2262fb7e-3a9a-4b93-aebc-289df350d5c8" providerId="ADAL" clId="{FB0C4F08-0A3F-7648-A735-4B342BA58CA8}" dt="2023-06-17T00:02:04.670" v="829"/>
          <ac:spMkLst>
            <pc:docMk/>
            <pc:sldMk cId="4238572177" sldId="468"/>
            <ac:spMk id="14" creationId="{CE97FA31-F6F5-E276-A589-56B384810E70}"/>
          </ac:spMkLst>
        </pc:spChg>
        <pc:spChg chg="add del mod">
          <ac:chgData name="daw458@student.ubc.ca" userId="2262fb7e-3a9a-4b93-aebc-289df350d5c8" providerId="ADAL" clId="{FB0C4F08-0A3F-7648-A735-4B342BA58CA8}" dt="2023-06-17T00:03:23.434" v="866"/>
          <ac:spMkLst>
            <pc:docMk/>
            <pc:sldMk cId="4238572177" sldId="468"/>
            <ac:spMk id="17" creationId="{B0FF75B8-3241-0CDB-A02C-841B0E934BA2}"/>
          </ac:spMkLst>
        </pc:spChg>
        <pc:spChg chg="add del mod">
          <ac:chgData name="daw458@student.ubc.ca" userId="2262fb7e-3a9a-4b93-aebc-289df350d5c8" providerId="ADAL" clId="{FB0C4F08-0A3F-7648-A735-4B342BA58CA8}" dt="2023-06-17T00:10:36.103" v="888" actId="478"/>
          <ac:spMkLst>
            <pc:docMk/>
            <pc:sldMk cId="4238572177" sldId="468"/>
            <ac:spMk id="20" creationId="{3C9D9484-BB1C-B0C9-F399-88CBEE2B6D97}"/>
          </ac:spMkLst>
        </pc:spChg>
        <pc:spChg chg="add del mod">
          <ac:chgData name="daw458@student.ubc.ca" userId="2262fb7e-3a9a-4b93-aebc-289df350d5c8" providerId="ADAL" clId="{FB0C4F08-0A3F-7648-A735-4B342BA58CA8}" dt="2023-06-17T00:10:36.103" v="888" actId="478"/>
          <ac:spMkLst>
            <pc:docMk/>
            <pc:sldMk cId="4238572177" sldId="468"/>
            <ac:spMk id="23" creationId="{8EC5228F-29F6-198E-DFBB-453FC9446B99}"/>
          </ac:spMkLst>
        </pc:spChg>
        <pc:spChg chg="add del mod">
          <ac:chgData name="daw458@student.ubc.ca" userId="2262fb7e-3a9a-4b93-aebc-289df350d5c8" providerId="ADAL" clId="{FB0C4F08-0A3F-7648-A735-4B342BA58CA8}" dt="2023-06-17T00:10:45.065" v="895"/>
          <ac:spMkLst>
            <pc:docMk/>
            <pc:sldMk cId="4238572177" sldId="468"/>
            <ac:spMk id="26" creationId="{FE55F1B1-FCCB-350F-C7FD-053D6452488D}"/>
          </ac:spMkLst>
        </pc:spChg>
        <pc:spChg chg="add del mod">
          <ac:chgData name="daw458@student.ubc.ca" userId="2262fb7e-3a9a-4b93-aebc-289df350d5c8" providerId="ADAL" clId="{FB0C4F08-0A3F-7648-A735-4B342BA58CA8}" dt="2023-06-17T00:12:37.885" v="953"/>
          <ac:spMkLst>
            <pc:docMk/>
            <pc:sldMk cId="4238572177" sldId="468"/>
            <ac:spMk id="29" creationId="{5F5BD4A9-4AB5-333F-C2B8-0A1CA4B8996E}"/>
          </ac:spMkLst>
        </pc:spChg>
        <pc:spChg chg="add del mod">
          <ac:chgData name="daw458@student.ubc.ca" userId="2262fb7e-3a9a-4b93-aebc-289df350d5c8" providerId="ADAL" clId="{FB0C4F08-0A3F-7648-A735-4B342BA58CA8}" dt="2023-06-17T00:12:39.545" v="955"/>
          <ac:spMkLst>
            <pc:docMk/>
            <pc:sldMk cId="4238572177" sldId="468"/>
            <ac:spMk id="32" creationId="{F94BA2A8-3FC0-E7B6-0179-111B56C3EB06}"/>
          </ac:spMkLst>
        </pc:spChg>
        <pc:graphicFrameChg chg="mod">
          <ac:chgData name="daw458@student.ubc.ca" userId="2262fb7e-3a9a-4b93-aebc-289df350d5c8" providerId="ADAL" clId="{FB0C4F08-0A3F-7648-A735-4B342BA58CA8}" dt="2023-06-17T00:13:00.612" v="962"/>
          <ac:graphicFrameMkLst>
            <pc:docMk/>
            <pc:sldMk cId="4238572177" sldId="468"/>
            <ac:graphicFrameMk id="4" creationId="{B4F99E53-144E-4E71-91C6-CE00BDC75935}"/>
          </ac:graphicFrameMkLst>
        </pc:graphicFrameChg>
        <pc:picChg chg="add del mod modCrop">
          <ac:chgData name="daw458@student.ubc.ca" userId="2262fb7e-3a9a-4b93-aebc-289df350d5c8" providerId="ADAL" clId="{FB0C4F08-0A3F-7648-A735-4B342BA58CA8}" dt="2023-06-16T23:58:39.870" v="787" actId="478"/>
          <ac:picMkLst>
            <pc:docMk/>
            <pc:sldMk cId="4238572177" sldId="468"/>
            <ac:picMk id="5" creationId="{81723867-E8A9-3AE6-7DC0-736C27533FDA}"/>
          </ac:picMkLst>
        </pc:picChg>
        <pc:picChg chg="add del mod">
          <ac:chgData name="daw458@student.ubc.ca" userId="2262fb7e-3a9a-4b93-aebc-289df350d5c8" providerId="ADAL" clId="{FB0C4F08-0A3F-7648-A735-4B342BA58CA8}" dt="2023-06-17T00:02:46.189" v="858" actId="478"/>
          <ac:picMkLst>
            <pc:docMk/>
            <pc:sldMk cId="4238572177" sldId="468"/>
            <ac:picMk id="13" creationId="{540E3EC3-4C2D-70E6-3439-2532AA6E39F7}"/>
          </ac:picMkLst>
        </pc:picChg>
        <pc:picChg chg="add del mod">
          <ac:chgData name="daw458@student.ubc.ca" userId="2262fb7e-3a9a-4b93-aebc-289df350d5c8" providerId="ADAL" clId="{FB0C4F08-0A3F-7648-A735-4B342BA58CA8}" dt="2023-06-17T00:04:12.872" v="882" actId="478"/>
          <ac:picMkLst>
            <pc:docMk/>
            <pc:sldMk cId="4238572177" sldId="468"/>
            <ac:picMk id="16" creationId="{B80C5928-D715-8D6A-62CC-EFEECAB4195B}"/>
          </ac:picMkLst>
        </pc:picChg>
        <pc:picChg chg="add del mod">
          <ac:chgData name="daw458@student.ubc.ca" userId="2262fb7e-3a9a-4b93-aebc-289df350d5c8" providerId="ADAL" clId="{FB0C4F08-0A3F-7648-A735-4B342BA58CA8}" dt="2023-06-17T00:10:36.103" v="888" actId="478"/>
          <ac:picMkLst>
            <pc:docMk/>
            <pc:sldMk cId="4238572177" sldId="468"/>
            <ac:picMk id="19" creationId="{26FE6223-6867-B4EC-9814-A440F817A270}"/>
          </ac:picMkLst>
        </pc:picChg>
        <pc:picChg chg="add del mod">
          <ac:chgData name="daw458@student.ubc.ca" userId="2262fb7e-3a9a-4b93-aebc-289df350d5c8" providerId="ADAL" clId="{FB0C4F08-0A3F-7648-A735-4B342BA58CA8}" dt="2023-06-17T00:10:36.103" v="888" actId="478"/>
          <ac:picMkLst>
            <pc:docMk/>
            <pc:sldMk cId="4238572177" sldId="468"/>
            <ac:picMk id="22" creationId="{2760BA13-57EF-BC28-92C8-9186E6FFF701}"/>
          </ac:picMkLst>
        </pc:picChg>
        <pc:picChg chg="add del mod">
          <ac:chgData name="daw458@student.ubc.ca" userId="2262fb7e-3a9a-4b93-aebc-289df350d5c8" providerId="ADAL" clId="{FB0C4F08-0A3F-7648-A735-4B342BA58CA8}" dt="2023-06-17T00:11:11.330" v="909" actId="478"/>
          <ac:picMkLst>
            <pc:docMk/>
            <pc:sldMk cId="4238572177" sldId="468"/>
            <ac:picMk id="25" creationId="{5F62E3A3-96A5-4F63-BB27-6D7A9C657B65}"/>
          </ac:picMkLst>
        </pc:picChg>
        <pc:picChg chg="add del mod">
          <ac:chgData name="daw458@student.ubc.ca" userId="2262fb7e-3a9a-4b93-aebc-289df350d5c8" providerId="ADAL" clId="{FB0C4F08-0A3F-7648-A735-4B342BA58CA8}" dt="2023-06-17T00:11:59.826" v="931" actId="478"/>
          <ac:picMkLst>
            <pc:docMk/>
            <pc:sldMk cId="4238572177" sldId="468"/>
            <ac:picMk id="28" creationId="{8A6B8A66-ADE3-41E5-F23B-E11E4CCA52C3}"/>
          </ac:picMkLst>
        </pc:picChg>
        <pc:picChg chg="add del mod">
          <ac:chgData name="daw458@student.ubc.ca" userId="2262fb7e-3a9a-4b93-aebc-289df350d5c8" providerId="ADAL" clId="{FB0C4F08-0A3F-7648-A735-4B342BA58CA8}" dt="2023-06-17T00:12:44.597" v="958" actId="478"/>
          <ac:picMkLst>
            <pc:docMk/>
            <pc:sldMk cId="4238572177" sldId="468"/>
            <ac:picMk id="31" creationId="{2CF0E4CA-E1F7-54AF-77D3-0B94AB0A1B1A}"/>
          </ac:picMkLst>
        </pc:picChg>
      </pc:sldChg>
      <pc:sldChg chg="addSp delSp modSp new mod">
        <pc:chgData name="daw458@student.ubc.ca" userId="2262fb7e-3a9a-4b93-aebc-289df350d5c8" providerId="ADAL" clId="{FB0C4F08-0A3F-7648-A735-4B342BA58CA8}" dt="2023-06-17T00:35:18.356" v="1205"/>
        <pc:sldMkLst>
          <pc:docMk/>
          <pc:sldMk cId="3075079200" sldId="485"/>
        </pc:sldMkLst>
        <pc:spChg chg="mod">
          <ac:chgData name="daw458@student.ubc.ca" userId="2262fb7e-3a9a-4b93-aebc-289df350d5c8" providerId="ADAL" clId="{FB0C4F08-0A3F-7648-A735-4B342BA58CA8}" dt="2023-06-16T23:06:06.624" v="32" actId="20577"/>
          <ac:spMkLst>
            <pc:docMk/>
            <pc:sldMk cId="3075079200" sldId="485"/>
            <ac:spMk id="2" creationId="{15A581EB-CCAF-81DA-5D81-A7A93B02236D}"/>
          </ac:spMkLst>
        </pc:spChg>
        <pc:spChg chg="mod">
          <ac:chgData name="daw458@student.ubc.ca" userId="2262fb7e-3a9a-4b93-aebc-289df350d5c8" providerId="ADAL" clId="{FB0C4F08-0A3F-7648-A735-4B342BA58CA8}" dt="2023-06-17T00:35:18.356" v="1205"/>
          <ac:spMkLst>
            <pc:docMk/>
            <pc:sldMk cId="3075079200" sldId="485"/>
            <ac:spMk id="3" creationId="{1D460A22-38A0-C82A-075B-B508B6D46688}"/>
          </ac:spMkLst>
        </pc:spChg>
        <pc:spChg chg="add del mod">
          <ac:chgData name="daw458@student.ubc.ca" userId="2262fb7e-3a9a-4b93-aebc-289df350d5c8" providerId="ADAL" clId="{FB0C4F08-0A3F-7648-A735-4B342BA58CA8}" dt="2023-06-16T23:21:25.806" v="199" actId="478"/>
          <ac:spMkLst>
            <pc:docMk/>
            <pc:sldMk cId="3075079200" sldId="485"/>
            <ac:spMk id="6" creationId="{EF16C393-6406-4C7E-7230-CD515DAE0568}"/>
          </ac:spMkLst>
        </pc:spChg>
        <pc:picChg chg="add del mod">
          <ac:chgData name="daw458@student.ubc.ca" userId="2262fb7e-3a9a-4b93-aebc-289df350d5c8" providerId="ADAL" clId="{FB0C4F08-0A3F-7648-A735-4B342BA58CA8}" dt="2023-06-16T23:21:25.806" v="199" actId="478"/>
          <ac:picMkLst>
            <pc:docMk/>
            <pc:sldMk cId="3075079200" sldId="485"/>
            <ac:picMk id="5" creationId="{D8E27EC9-A306-AB06-0853-B1A62796AF2D}"/>
          </ac:picMkLst>
        </pc:picChg>
      </pc:sldChg>
    </pc:docChg>
  </pc:docChgLst>
</pc:chgInfo>
</file>

<file path=ppt/diagrams/_rels/data10.xml.rels><?xml version="1.0" encoding="UTF-8" standalone="yes"?>
<Relationships xmlns="http://schemas.openxmlformats.org/package/2006/relationships"><Relationship Id="rId1" Type="http://schemas.openxmlformats.org/officeDocument/2006/relationships/image" Target="../media/image32.jpeg"/></Relationships>
</file>

<file path=ppt/diagrams/_rels/data16.xml.rels><?xml version="1.0" encoding="UTF-8" standalone="yes"?>
<Relationships xmlns="http://schemas.openxmlformats.org/package/2006/relationships"><Relationship Id="rId1" Type="http://schemas.openxmlformats.org/officeDocument/2006/relationships/image" Target="../media/image40.jpeg"/></Relationships>
</file>

<file path=ppt/diagrams/_rels/data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254A1B-DFFE-42DD-8E84-4BBFBD6251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B6D44BED-90A3-4748-A7D5-083B472E9AE4}">
      <dgm:prSet/>
      <dgm:spPr/>
      <dgm:t>
        <a:bodyPr/>
        <a:lstStyle/>
        <a:p>
          <a:r>
            <a:rPr lang="en-US" b="0" i="0"/>
            <a:t>What is PD?</a:t>
          </a:r>
          <a:endParaRPr lang="en-CA"/>
        </a:p>
      </dgm:t>
    </dgm:pt>
    <dgm:pt modelId="{F64F5B9C-DE95-4489-A421-91CE9F0707A7}" type="parTrans" cxnId="{211944FE-F2B5-48E9-9B31-1C54A300D9B1}">
      <dgm:prSet/>
      <dgm:spPr/>
      <dgm:t>
        <a:bodyPr/>
        <a:lstStyle/>
        <a:p>
          <a:endParaRPr lang="en-CA"/>
        </a:p>
      </dgm:t>
    </dgm:pt>
    <dgm:pt modelId="{2CD98B41-B8D4-408B-9823-4C06686D995D}" type="sibTrans" cxnId="{211944FE-F2B5-48E9-9B31-1C54A300D9B1}">
      <dgm:prSet/>
      <dgm:spPr/>
      <dgm:t>
        <a:bodyPr/>
        <a:lstStyle/>
        <a:p>
          <a:endParaRPr lang="en-CA"/>
        </a:p>
      </dgm:t>
    </dgm:pt>
    <dgm:pt modelId="{B8CA87BF-3941-4A42-A31D-2F48B8DBFCFC}">
      <dgm:prSet/>
      <dgm:spPr/>
      <dgm:t>
        <a:bodyPr/>
        <a:lstStyle/>
        <a:p>
          <a:pPr rtl="0"/>
          <a:r>
            <a:rPr lang="en-US" b="0" i="0"/>
            <a:t>A </a:t>
          </a:r>
          <a:r>
            <a:rPr lang="en-US" b="0" i="0">
              <a:latin typeface="Calibri"/>
            </a:rPr>
            <a:t>progressive </a:t>
          </a:r>
          <a:r>
            <a:rPr lang="en-US" b="1" i="0">
              <a:latin typeface="Calibri"/>
            </a:rPr>
            <a:t>movement</a:t>
          </a:r>
          <a:r>
            <a:rPr lang="en-US" b="1" i="0"/>
            <a:t> disorder</a:t>
          </a:r>
          <a:r>
            <a:rPr lang="en-US" b="1" i="0" baseline="30000"/>
            <a:t>1</a:t>
          </a:r>
          <a:endParaRPr lang="en-CA"/>
        </a:p>
      </dgm:t>
    </dgm:pt>
    <dgm:pt modelId="{55381DD4-5475-46A3-8293-F0CC2B2D1E72}" type="parTrans" cxnId="{23AC6F99-46B9-41C0-85FE-77F6550E73DC}">
      <dgm:prSet/>
      <dgm:spPr/>
      <dgm:t>
        <a:bodyPr/>
        <a:lstStyle/>
        <a:p>
          <a:endParaRPr lang="en-CA"/>
        </a:p>
      </dgm:t>
    </dgm:pt>
    <dgm:pt modelId="{0A4C430F-4EDB-40C7-886E-E00C05F692BB}" type="sibTrans" cxnId="{23AC6F99-46B9-41C0-85FE-77F6550E73DC}">
      <dgm:prSet/>
      <dgm:spPr/>
      <dgm:t>
        <a:bodyPr/>
        <a:lstStyle/>
        <a:p>
          <a:endParaRPr lang="en-CA"/>
        </a:p>
      </dgm:t>
    </dgm:pt>
    <dgm:pt modelId="{890BA4B1-5EE4-4C49-89C1-2523308AD237}">
      <dgm:prSet/>
      <dgm:spPr/>
      <dgm:t>
        <a:bodyPr/>
        <a:lstStyle/>
        <a:p>
          <a:pPr rtl="0"/>
          <a:r>
            <a:rPr lang="en-US" b="0" i="0"/>
            <a:t>Parts of the brain </a:t>
          </a:r>
          <a:r>
            <a:rPr lang="en-US" b="0" i="0">
              <a:latin typeface="Calibri"/>
            </a:rPr>
            <a:t>controlling</a:t>
          </a:r>
          <a:r>
            <a:rPr lang="en-US" b="0" i="0"/>
            <a:t> movement aren’t working properly </a:t>
          </a:r>
          <a:r>
            <a:rPr lang="en-US" b="0" i="0" baseline="30000"/>
            <a:t>1</a:t>
          </a:r>
          <a:endParaRPr lang="en-CA"/>
        </a:p>
      </dgm:t>
    </dgm:pt>
    <dgm:pt modelId="{F0609105-5B89-4EA1-B37D-4C0380831E88}" type="parTrans" cxnId="{2FED3BDB-6C0A-417D-9D62-79C8BD9AEAE8}">
      <dgm:prSet/>
      <dgm:spPr/>
      <dgm:t>
        <a:bodyPr/>
        <a:lstStyle/>
        <a:p>
          <a:endParaRPr lang="en-CA"/>
        </a:p>
      </dgm:t>
    </dgm:pt>
    <dgm:pt modelId="{9C4327FE-4CBF-44FF-ACEC-6111F8CF70CF}" type="sibTrans" cxnId="{2FED3BDB-6C0A-417D-9D62-79C8BD9AEAE8}">
      <dgm:prSet/>
      <dgm:spPr/>
      <dgm:t>
        <a:bodyPr/>
        <a:lstStyle/>
        <a:p>
          <a:endParaRPr lang="en-CA"/>
        </a:p>
      </dgm:t>
    </dgm:pt>
    <dgm:pt modelId="{015327A3-2378-4491-8EBC-69209480C264}">
      <dgm:prSet/>
      <dgm:spPr/>
      <dgm:t>
        <a:bodyPr/>
        <a:lstStyle/>
        <a:p>
          <a:r>
            <a:rPr lang="en-US" b="0" i="0"/>
            <a:t>Why does this happen?</a:t>
          </a:r>
          <a:endParaRPr lang="en-CA"/>
        </a:p>
      </dgm:t>
    </dgm:pt>
    <dgm:pt modelId="{4B751842-15C9-4EB3-98D6-5F79719FC518}" type="parTrans" cxnId="{4EE19527-58ED-4BD0-8F9C-B588CDA79437}">
      <dgm:prSet/>
      <dgm:spPr/>
      <dgm:t>
        <a:bodyPr/>
        <a:lstStyle/>
        <a:p>
          <a:endParaRPr lang="en-CA"/>
        </a:p>
      </dgm:t>
    </dgm:pt>
    <dgm:pt modelId="{5844F3FD-9E69-46A0-8486-D792EE387070}" type="sibTrans" cxnId="{4EE19527-58ED-4BD0-8F9C-B588CDA79437}">
      <dgm:prSet/>
      <dgm:spPr/>
      <dgm:t>
        <a:bodyPr/>
        <a:lstStyle/>
        <a:p>
          <a:endParaRPr lang="en-CA"/>
        </a:p>
      </dgm:t>
    </dgm:pt>
    <dgm:pt modelId="{653308F5-DFC3-43CB-97D9-CAD78BD92560}">
      <dgm:prSet/>
      <dgm:spPr/>
      <dgm:t>
        <a:bodyPr/>
        <a:lstStyle/>
        <a:p>
          <a:pPr rtl="0"/>
          <a:r>
            <a:rPr lang="en-US" b="0" i="0"/>
            <a:t>Brain cells that make </a:t>
          </a:r>
          <a:r>
            <a:rPr lang="en-US" b="1" i="0"/>
            <a:t>dopamine</a:t>
          </a:r>
          <a:r>
            <a:rPr lang="en-US" b="0" i="0"/>
            <a:t>, a chemical messenger, become damaged and die</a:t>
          </a:r>
          <a:r>
            <a:rPr lang="en-US" b="0" i="0" baseline="30000"/>
            <a:t>1</a:t>
          </a:r>
          <a:r>
            <a:rPr lang="en-US" b="0" i="0">
              <a:latin typeface="Calibri"/>
            </a:rPr>
            <a:t> </a:t>
          </a:r>
          <a:endParaRPr lang="en-CA"/>
        </a:p>
      </dgm:t>
    </dgm:pt>
    <dgm:pt modelId="{E811E44D-6C6D-4E04-BD4B-DC5AAFDB571C}" type="parTrans" cxnId="{6742881E-3725-41EB-818A-242D8986881D}">
      <dgm:prSet/>
      <dgm:spPr/>
      <dgm:t>
        <a:bodyPr/>
        <a:lstStyle/>
        <a:p>
          <a:endParaRPr lang="en-CA"/>
        </a:p>
      </dgm:t>
    </dgm:pt>
    <dgm:pt modelId="{AF87AF77-B52D-482F-9918-AF943142199F}" type="sibTrans" cxnId="{6742881E-3725-41EB-818A-242D8986881D}">
      <dgm:prSet/>
      <dgm:spPr/>
      <dgm:t>
        <a:bodyPr/>
        <a:lstStyle/>
        <a:p>
          <a:endParaRPr lang="en-CA"/>
        </a:p>
      </dgm:t>
    </dgm:pt>
    <dgm:pt modelId="{56102D6E-0176-44E8-B54F-68E5C831611F}">
      <dgm:prSet/>
      <dgm:spPr/>
      <dgm:t>
        <a:bodyPr/>
        <a:lstStyle/>
        <a:p>
          <a:pPr rtl="0"/>
          <a:r>
            <a:rPr lang="en-US" b="0" i="0" u="sng">
              <a:latin typeface="Calibri"/>
            </a:rPr>
            <a:t>Less</a:t>
          </a:r>
          <a:r>
            <a:rPr lang="en-US" b="0" i="0" u="sng"/>
            <a:t> dopamine in the </a:t>
          </a:r>
          <a:r>
            <a:rPr lang="en-US" b="0" i="0" u="sng">
              <a:latin typeface="Calibri"/>
            </a:rPr>
            <a:t>brain</a:t>
          </a:r>
          <a:r>
            <a:rPr lang="en-US" b="0" i="0" u="none">
              <a:latin typeface="Calibri"/>
            </a:rPr>
            <a:t> </a:t>
          </a:r>
          <a:r>
            <a:rPr lang="en-US" b="0" i="0" u="none" baseline="0">
              <a:latin typeface="Calibri"/>
            </a:rPr>
            <a:t>leads </a:t>
          </a:r>
          <a:r>
            <a:rPr lang="en-US" u="none" baseline="0">
              <a:latin typeface="Calibri"/>
            </a:rPr>
            <a:t>to decreased dopamine signals and responses by the body and ultimately symptoms</a:t>
          </a:r>
          <a:r>
            <a:rPr lang="en-US" u="none" baseline="30000">
              <a:latin typeface="Calibri"/>
            </a:rPr>
            <a:t>1</a:t>
          </a:r>
          <a:endParaRPr lang="en-CA" u="none" baseline="30000"/>
        </a:p>
      </dgm:t>
    </dgm:pt>
    <dgm:pt modelId="{DE1F8AF4-0482-44AF-9321-88E74E467095}" type="parTrans" cxnId="{86ECFA9B-90CC-402C-95D1-09F13CA3FCE5}">
      <dgm:prSet/>
      <dgm:spPr/>
      <dgm:t>
        <a:bodyPr/>
        <a:lstStyle/>
        <a:p>
          <a:endParaRPr lang="en-CA"/>
        </a:p>
      </dgm:t>
    </dgm:pt>
    <dgm:pt modelId="{987CAE04-1A17-46D2-BB78-2824B06C87E9}" type="sibTrans" cxnId="{86ECFA9B-90CC-402C-95D1-09F13CA3FCE5}">
      <dgm:prSet/>
      <dgm:spPr/>
      <dgm:t>
        <a:bodyPr/>
        <a:lstStyle/>
        <a:p>
          <a:endParaRPr lang="en-CA"/>
        </a:p>
      </dgm:t>
    </dgm:pt>
    <dgm:pt modelId="{91D8F754-5E96-42A0-9C0A-592E787FD71F}">
      <dgm:prSet phldr="0"/>
      <dgm:spPr/>
      <dgm:t>
        <a:bodyPr/>
        <a:lstStyle/>
        <a:p>
          <a:endParaRPr lang="en-US" b="0" i="0" baseline="30000">
            <a:latin typeface="Calibri"/>
          </a:endParaRPr>
        </a:p>
      </dgm:t>
    </dgm:pt>
    <dgm:pt modelId="{4AE9A419-6C38-44DF-9E39-DE43C545D9BB}" type="parTrans" cxnId="{D02A8CA1-A83A-4C26-9A17-BD61DA5D83A0}">
      <dgm:prSet/>
      <dgm:spPr/>
      <dgm:t>
        <a:bodyPr/>
        <a:lstStyle/>
        <a:p>
          <a:endParaRPr lang="en-CA"/>
        </a:p>
      </dgm:t>
    </dgm:pt>
    <dgm:pt modelId="{640D6C4B-DA00-4395-9E32-31EED1E0B11E}" type="sibTrans" cxnId="{D02A8CA1-A83A-4C26-9A17-BD61DA5D83A0}">
      <dgm:prSet/>
      <dgm:spPr/>
      <dgm:t>
        <a:bodyPr/>
        <a:lstStyle/>
        <a:p>
          <a:endParaRPr lang="en-CA"/>
        </a:p>
      </dgm:t>
    </dgm:pt>
    <dgm:pt modelId="{6F317132-9308-4A9A-90BD-09247D472183}" type="pres">
      <dgm:prSet presAssocID="{A7254A1B-DFFE-42DD-8E84-4BBFBD6251DA}" presName="linear" presStyleCnt="0">
        <dgm:presLayoutVars>
          <dgm:animLvl val="lvl"/>
          <dgm:resizeHandles val="exact"/>
        </dgm:presLayoutVars>
      </dgm:prSet>
      <dgm:spPr/>
    </dgm:pt>
    <dgm:pt modelId="{3D5A7CE6-D8A3-4113-A2A4-EA678B2C88CF}" type="pres">
      <dgm:prSet presAssocID="{B6D44BED-90A3-4748-A7D5-083B472E9AE4}" presName="parentText" presStyleLbl="node1" presStyleIdx="0" presStyleCnt="2">
        <dgm:presLayoutVars>
          <dgm:chMax val="0"/>
          <dgm:bulletEnabled val="1"/>
        </dgm:presLayoutVars>
      </dgm:prSet>
      <dgm:spPr/>
    </dgm:pt>
    <dgm:pt modelId="{95CC8F1B-4426-486C-A94F-EF329B8D2BF6}" type="pres">
      <dgm:prSet presAssocID="{B6D44BED-90A3-4748-A7D5-083B472E9AE4}" presName="childText" presStyleLbl="revTx" presStyleIdx="0" presStyleCnt="2">
        <dgm:presLayoutVars>
          <dgm:bulletEnabled val="1"/>
        </dgm:presLayoutVars>
      </dgm:prSet>
      <dgm:spPr/>
    </dgm:pt>
    <dgm:pt modelId="{BEC5BC9C-AC94-4BF1-983C-CCE6836BD5C6}" type="pres">
      <dgm:prSet presAssocID="{015327A3-2378-4491-8EBC-69209480C264}" presName="parentText" presStyleLbl="node1" presStyleIdx="1" presStyleCnt="2">
        <dgm:presLayoutVars>
          <dgm:chMax val="0"/>
          <dgm:bulletEnabled val="1"/>
        </dgm:presLayoutVars>
      </dgm:prSet>
      <dgm:spPr/>
    </dgm:pt>
    <dgm:pt modelId="{4F5A7851-16E7-406D-BDA7-8AA5677E0D9C}" type="pres">
      <dgm:prSet presAssocID="{015327A3-2378-4491-8EBC-69209480C264}" presName="childText" presStyleLbl="revTx" presStyleIdx="1" presStyleCnt="2">
        <dgm:presLayoutVars>
          <dgm:bulletEnabled val="1"/>
        </dgm:presLayoutVars>
      </dgm:prSet>
      <dgm:spPr/>
    </dgm:pt>
  </dgm:ptLst>
  <dgm:cxnLst>
    <dgm:cxn modelId="{C8133C0B-162F-4FA0-B00E-8566B46A5E25}" type="presOf" srcId="{890BA4B1-5EE4-4C49-89C1-2523308AD237}" destId="{95CC8F1B-4426-486C-A94F-EF329B8D2BF6}" srcOrd="0" destOrd="1" presId="urn:microsoft.com/office/officeart/2005/8/layout/vList2"/>
    <dgm:cxn modelId="{6742881E-3725-41EB-818A-242D8986881D}" srcId="{015327A3-2378-4491-8EBC-69209480C264}" destId="{653308F5-DFC3-43CB-97D9-CAD78BD92560}" srcOrd="0" destOrd="0" parTransId="{E811E44D-6C6D-4E04-BD4B-DC5AAFDB571C}" sibTransId="{AF87AF77-B52D-482F-9918-AF943142199F}"/>
    <dgm:cxn modelId="{4EE19527-58ED-4BD0-8F9C-B588CDA79437}" srcId="{A7254A1B-DFFE-42DD-8E84-4BBFBD6251DA}" destId="{015327A3-2378-4491-8EBC-69209480C264}" srcOrd="1" destOrd="0" parTransId="{4B751842-15C9-4EB3-98D6-5F79719FC518}" sibTransId="{5844F3FD-9E69-46A0-8486-D792EE387070}"/>
    <dgm:cxn modelId="{A3BCBC52-DE95-422B-BF51-CF7E63DEEC95}" type="presOf" srcId="{015327A3-2378-4491-8EBC-69209480C264}" destId="{BEC5BC9C-AC94-4BF1-983C-CCE6836BD5C6}" srcOrd="0" destOrd="0" presId="urn:microsoft.com/office/officeart/2005/8/layout/vList2"/>
    <dgm:cxn modelId="{CCCACD52-3DE5-4775-AFE8-9ED4B1F37BE4}" type="presOf" srcId="{B8CA87BF-3941-4A42-A31D-2F48B8DBFCFC}" destId="{95CC8F1B-4426-486C-A94F-EF329B8D2BF6}" srcOrd="0" destOrd="0" presId="urn:microsoft.com/office/officeart/2005/8/layout/vList2"/>
    <dgm:cxn modelId="{A754A183-E1E0-498C-827A-C275FE542ED5}" type="presOf" srcId="{653308F5-DFC3-43CB-97D9-CAD78BD92560}" destId="{4F5A7851-16E7-406D-BDA7-8AA5677E0D9C}" srcOrd="0" destOrd="0" presId="urn:microsoft.com/office/officeart/2005/8/layout/vList2"/>
    <dgm:cxn modelId="{23AC6F99-46B9-41C0-85FE-77F6550E73DC}" srcId="{B6D44BED-90A3-4748-A7D5-083B472E9AE4}" destId="{B8CA87BF-3941-4A42-A31D-2F48B8DBFCFC}" srcOrd="0" destOrd="0" parTransId="{55381DD4-5475-46A3-8293-F0CC2B2D1E72}" sibTransId="{0A4C430F-4EDB-40C7-886E-E00C05F692BB}"/>
    <dgm:cxn modelId="{86ECFA9B-90CC-402C-95D1-09F13CA3FCE5}" srcId="{015327A3-2378-4491-8EBC-69209480C264}" destId="{56102D6E-0176-44E8-B54F-68E5C831611F}" srcOrd="1" destOrd="0" parTransId="{DE1F8AF4-0482-44AF-9321-88E74E467095}" sibTransId="{987CAE04-1A17-46D2-BB78-2824B06C87E9}"/>
    <dgm:cxn modelId="{D02A8CA1-A83A-4C26-9A17-BD61DA5D83A0}" srcId="{B6D44BED-90A3-4748-A7D5-083B472E9AE4}" destId="{91D8F754-5E96-42A0-9C0A-592E787FD71F}" srcOrd="2" destOrd="0" parTransId="{4AE9A419-6C38-44DF-9E39-DE43C545D9BB}" sibTransId="{640D6C4B-DA00-4395-9E32-31EED1E0B11E}"/>
    <dgm:cxn modelId="{DCB9D8BF-C97C-491A-AD84-39112E9D0F84}" type="presOf" srcId="{91D8F754-5E96-42A0-9C0A-592E787FD71F}" destId="{95CC8F1B-4426-486C-A94F-EF329B8D2BF6}" srcOrd="0" destOrd="2" presId="urn:microsoft.com/office/officeart/2005/8/layout/vList2"/>
    <dgm:cxn modelId="{2582F2C3-9612-490D-AC3D-4F9A61D6F768}" type="presOf" srcId="{A7254A1B-DFFE-42DD-8E84-4BBFBD6251DA}" destId="{6F317132-9308-4A9A-90BD-09247D472183}" srcOrd="0" destOrd="0" presId="urn:microsoft.com/office/officeart/2005/8/layout/vList2"/>
    <dgm:cxn modelId="{049707D4-048A-4BB1-ACD0-AA1E5D115C9F}" type="presOf" srcId="{B6D44BED-90A3-4748-A7D5-083B472E9AE4}" destId="{3D5A7CE6-D8A3-4113-A2A4-EA678B2C88CF}" srcOrd="0" destOrd="0" presId="urn:microsoft.com/office/officeart/2005/8/layout/vList2"/>
    <dgm:cxn modelId="{2FED3BDB-6C0A-417D-9D62-79C8BD9AEAE8}" srcId="{B6D44BED-90A3-4748-A7D5-083B472E9AE4}" destId="{890BA4B1-5EE4-4C49-89C1-2523308AD237}" srcOrd="1" destOrd="0" parTransId="{F0609105-5B89-4EA1-B37D-4C0380831E88}" sibTransId="{9C4327FE-4CBF-44FF-ACEC-6111F8CF70CF}"/>
    <dgm:cxn modelId="{D45EC5E2-1F4C-41E1-849E-09D4B82576D3}" type="presOf" srcId="{56102D6E-0176-44E8-B54F-68E5C831611F}" destId="{4F5A7851-16E7-406D-BDA7-8AA5677E0D9C}" srcOrd="0" destOrd="1" presId="urn:microsoft.com/office/officeart/2005/8/layout/vList2"/>
    <dgm:cxn modelId="{211944FE-F2B5-48E9-9B31-1C54A300D9B1}" srcId="{A7254A1B-DFFE-42DD-8E84-4BBFBD6251DA}" destId="{B6D44BED-90A3-4748-A7D5-083B472E9AE4}" srcOrd="0" destOrd="0" parTransId="{F64F5B9C-DE95-4489-A421-91CE9F0707A7}" sibTransId="{2CD98B41-B8D4-408B-9823-4C06686D995D}"/>
    <dgm:cxn modelId="{759F48C1-6D51-49B5-ADBC-B6F01257C96F}" type="presParOf" srcId="{6F317132-9308-4A9A-90BD-09247D472183}" destId="{3D5A7CE6-D8A3-4113-A2A4-EA678B2C88CF}" srcOrd="0" destOrd="0" presId="urn:microsoft.com/office/officeart/2005/8/layout/vList2"/>
    <dgm:cxn modelId="{28BC0FC3-6768-454B-9242-82C566E3313E}" type="presParOf" srcId="{6F317132-9308-4A9A-90BD-09247D472183}" destId="{95CC8F1B-4426-486C-A94F-EF329B8D2BF6}" srcOrd="1" destOrd="0" presId="urn:microsoft.com/office/officeart/2005/8/layout/vList2"/>
    <dgm:cxn modelId="{0B2AC0E4-D0EC-4637-AC51-D62D21E11F98}" type="presParOf" srcId="{6F317132-9308-4A9A-90BD-09247D472183}" destId="{BEC5BC9C-AC94-4BF1-983C-CCE6836BD5C6}" srcOrd="2" destOrd="0" presId="urn:microsoft.com/office/officeart/2005/8/layout/vList2"/>
    <dgm:cxn modelId="{61A5FD2E-E3CB-41C8-B238-392BB070364A}" type="presParOf" srcId="{6F317132-9308-4A9A-90BD-09247D472183}" destId="{4F5A7851-16E7-406D-BDA7-8AA5677E0D9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57E011-7BEF-4079-A586-C53C1921CE87}"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CA"/>
        </a:p>
      </dgm:t>
    </dgm:pt>
    <dgm:pt modelId="{AB2CCB51-D8D6-42EC-AEAF-CD38F4363263}">
      <dgm:prSet/>
      <dgm:spPr/>
      <dgm:t>
        <a:bodyPr/>
        <a:lstStyle/>
        <a:p>
          <a:pPr rtl="0"/>
          <a:r>
            <a:rPr lang="en-US" b="1" i="0">
              <a:solidFill>
                <a:srgbClr val="0070C0"/>
              </a:solidFill>
            </a:rPr>
            <a:t>Coenzyme Q-10</a:t>
          </a:r>
          <a:r>
            <a:rPr lang="en-US" b="1" i="0" baseline="30000">
              <a:solidFill>
                <a:srgbClr val="0070C0"/>
              </a:solidFill>
              <a:latin typeface="Calibri"/>
            </a:rPr>
            <a:t> </a:t>
          </a:r>
          <a:endParaRPr lang="en-CA" baseline="30000">
            <a:solidFill>
              <a:srgbClr val="0070C0"/>
            </a:solidFill>
          </a:endParaRPr>
        </a:p>
      </dgm:t>
    </dgm:pt>
    <dgm:pt modelId="{95DE4E2C-6CA0-498A-A7CE-AE08E7565669}" type="parTrans" cxnId="{0604D4DB-2BD3-4775-8868-1F9E89C51A9F}">
      <dgm:prSet/>
      <dgm:spPr/>
      <dgm:t>
        <a:bodyPr/>
        <a:lstStyle/>
        <a:p>
          <a:endParaRPr lang="en-CA"/>
        </a:p>
      </dgm:t>
    </dgm:pt>
    <dgm:pt modelId="{26702B12-A85F-4484-88D0-5C3B1956FA15}" type="sibTrans" cxnId="{0604D4DB-2BD3-4775-8868-1F9E89C51A9F}">
      <dgm:prSet/>
      <dgm:spPr/>
      <dgm:t>
        <a:bodyPr/>
        <a:lstStyle/>
        <a:p>
          <a:endParaRPr lang="en-CA"/>
        </a:p>
      </dgm:t>
    </dgm:pt>
    <dgm:pt modelId="{D40D830F-3776-482E-AE55-EEB0689D2168}">
      <dgm:prSet/>
      <dgm:spPr/>
      <dgm:t>
        <a:bodyPr/>
        <a:lstStyle/>
        <a:p>
          <a:pPr rtl="0"/>
          <a:r>
            <a:rPr lang="en-US" b="1" i="0">
              <a:solidFill>
                <a:srgbClr val="0070C0"/>
              </a:solidFill>
              <a:latin typeface="Calibri"/>
            </a:rPr>
            <a:t>Omega-3</a:t>
          </a:r>
          <a:endParaRPr lang="en-US" baseline="30000"/>
        </a:p>
      </dgm:t>
    </dgm:pt>
    <dgm:pt modelId="{9F7E3F62-AF16-4D1C-8A13-A04D9948C842}" type="parTrans" cxnId="{7AB51C2A-CCF6-4365-8B40-8DA48F611FCF}">
      <dgm:prSet/>
      <dgm:spPr/>
      <dgm:t>
        <a:bodyPr/>
        <a:lstStyle/>
        <a:p>
          <a:endParaRPr lang="en-CA"/>
        </a:p>
      </dgm:t>
    </dgm:pt>
    <dgm:pt modelId="{87C917DF-A81A-4B40-9CCF-8F376759E41C}" type="sibTrans" cxnId="{7AB51C2A-CCF6-4365-8B40-8DA48F611FCF}">
      <dgm:prSet/>
      <dgm:spPr/>
      <dgm:t>
        <a:bodyPr/>
        <a:lstStyle/>
        <a:p>
          <a:endParaRPr lang="en-CA"/>
        </a:p>
      </dgm:t>
    </dgm:pt>
    <dgm:pt modelId="{DD1E3ACB-02F6-423E-88A6-78118D15DE2E}">
      <dgm:prSet/>
      <dgm:spPr/>
      <dgm:t>
        <a:bodyPr/>
        <a:lstStyle/>
        <a:p>
          <a:r>
            <a:rPr lang="en-US" b="1" i="0">
              <a:solidFill>
                <a:srgbClr val="0070C0"/>
              </a:solidFill>
            </a:rPr>
            <a:t>Vitamin E</a:t>
          </a:r>
          <a:endParaRPr lang="en-CA" baseline="30000"/>
        </a:p>
      </dgm:t>
    </dgm:pt>
    <dgm:pt modelId="{9ABF2EAA-8F74-43E7-B7CC-8C3774FB7E9A}" type="parTrans" cxnId="{05F774E7-D627-4B11-80DA-7FBD1C71AB82}">
      <dgm:prSet/>
      <dgm:spPr/>
      <dgm:t>
        <a:bodyPr/>
        <a:lstStyle/>
        <a:p>
          <a:endParaRPr lang="en-CA"/>
        </a:p>
      </dgm:t>
    </dgm:pt>
    <dgm:pt modelId="{24BD7C0E-83DA-43B7-A1BB-D1D2816C090C}" type="sibTrans" cxnId="{05F774E7-D627-4B11-80DA-7FBD1C71AB82}">
      <dgm:prSet/>
      <dgm:spPr/>
      <dgm:t>
        <a:bodyPr/>
        <a:lstStyle/>
        <a:p>
          <a:endParaRPr lang="en-CA"/>
        </a:p>
      </dgm:t>
    </dgm:pt>
    <dgm:pt modelId="{3103E4FC-083C-4C12-96C3-3F698564882B}" type="pres">
      <dgm:prSet presAssocID="{9057E011-7BEF-4079-A586-C53C1921CE87}" presName="Name0" presStyleCnt="0">
        <dgm:presLayoutVars>
          <dgm:chMax/>
          <dgm:chPref/>
          <dgm:dir/>
        </dgm:presLayoutVars>
      </dgm:prSet>
      <dgm:spPr/>
    </dgm:pt>
    <dgm:pt modelId="{6825B35E-0B39-4EE7-84F0-8A4C995A0080}" type="pres">
      <dgm:prSet presAssocID="{AB2CCB51-D8D6-42EC-AEAF-CD38F4363263}" presName="composite" presStyleCnt="0">
        <dgm:presLayoutVars>
          <dgm:chMax val="1"/>
          <dgm:chPref val="1"/>
        </dgm:presLayoutVars>
      </dgm:prSet>
      <dgm:spPr/>
    </dgm:pt>
    <dgm:pt modelId="{55512A35-4E22-49E0-B9BD-954EA631A0AB}" type="pres">
      <dgm:prSet presAssocID="{AB2CCB51-D8D6-42EC-AEAF-CD38F4363263}" presName="Accent" presStyleLbl="trAlignAcc1" presStyleIdx="0" presStyleCnt="3">
        <dgm:presLayoutVars>
          <dgm:chMax val="0"/>
          <dgm:chPref val="0"/>
        </dgm:presLayoutVars>
      </dgm:prSet>
      <dgm:spPr/>
    </dgm:pt>
    <dgm:pt modelId="{83F4C81C-61D8-4F37-997B-8CFFA54406E1}" type="pres">
      <dgm:prSet presAssocID="{AB2CCB51-D8D6-42EC-AEAF-CD38F4363263}" presName="Image" presStyleLbl="alignImgPlace1" presStyleIdx="0" presStyleCnt="3">
        <dgm:presLayoutVars>
          <dgm:chMax val="0"/>
          <dgm:chPref val="0"/>
        </dgm:presLayoutVars>
      </dgm:prSet>
      <dgm:spPr/>
    </dgm:pt>
    <dgm:pt modelId="{D25B8A2E-566B-4D56-AD84-6F3D974DBABD}" type="pres">
      <dgm:prSet presAssocID="{AB2CCB51-D8D6-42EC-AEAF-CD38F4363263}" presName="ChildComposite" presStyleCnt="0"/>
      <dgm:spPr/>
    </dgm:pt>
    <dgm:pt modelId="{A502B9A4-9926-4E4D-80CC-A8DDEF415C71}" type="pres">
      <dgm:prSet presAssocID="{AB2CCB51-D8D6-42EC-AEAF-CD38F4363263}" presName="Child" presStyleLbl="node1" presStyleIdx="0" presStyleCnt="0" custScaleX="111077" custScaleY="187777" custLinFactY="61977" custLinFactNeighborX="10070" custLinFactNeighborY="100000">
        <dgm:presLayoutVars>
          <dgm:chMax val="0"/>
          <dgm:chPref val="0"/>
          <dgm:bulletEnabled val="1"/>
        </dgm:presLayoutVars>
      </dgm:prSet>
      <dgm:spPr/>
    </dgm:pt>
    <dgm:pt modelId="{79684065-3219-4A32-B5F4-7A2B9B02A393}" type="pres">
      <dgm:prSet presAssocID="{AB2CCB51-D8D6-42EC-AEAF-CD38F4363263}" presName="Parent" presStyleLbl="revTx" presStyleIdx="0" presStyleCnt="3" custLinFactNeighborX="-1792" custLinFactNeighborY="36550">
        <dgm:presLayoutVars>
          <dgm:chMax val="1"/>
          <dgm:chPref val="0"/>
          <dgm:bulletEnabled val="1"/>
        </dgm:presLayoutVars>
      </dgm:prSet>
      <dgm:spPr/>
    </dgm:pt>
    <dgm:pt modelId="{1A5BFD8E-5FFF-45A2-A833-A772021D78C9}" type="pres">
      <dgm:prSet presAssocID="{26702B12-A85F-4484-88D0-5C3B1956FA15}" presName="sibTrans" presStyleCnt="0"/>
      <dgm:spPr/>
    </dgm:pt>
    <dgm:pt modelId="{C610E274-BB7C-4E1B-B8FE-3DEAF28A895F}" type="pres">
      <dgm:prSet presAssocID="{D40D830F-3776-482E-AE55-EEB0689D2168}" presName="composite" presStyleCnt="0">
        <dgm:presLayoutVars>
          <dgm:chMax val="1"/>
          <dgm:chPref val="1"/>
        </dgm:presLayoutVars>
      </dgm:prSet>
      <dgm:spPr/>
    </dgm:pt>
    <dgm:pt modelId="{0DBE62E4-4F0E-40BB-97D5-BE2308008A1C}" type="pres">
      <dgm:prSet presAssocID="{D40D830F-3776-482E-AE55-EEB0689D2168}" presName="Accent" presStyleLbl="trAlignAcc1" presStyleIdx="1" presStyleCnt="3">
        <dgm:presLayoutVars>
          <dgm:chMax val="0"/>
          <dgm:chPref val="0"/>
        </dgm:presLayoutVars>
      </dgm:prSet>
      <dgm:spPr/>
    </dgm:pt>
    <dgm:pt modelId="{7006C43B-F26E-4733-A632-38236CF90968}" type="pres">
      <dgm:prSet presAssocID="{D40D830F-3776-482E-AE55-EEB0689D2168}" presName="Image" presStyleLbl="alignImgPlace1" presStyleIdx="1"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99CA226C-8D79-457D-A38E-6FE6DE132EB1}" type="pres">
      <dgm:prSet presAssocID="{D40D830F-3776-482E-AE55-EEB0689D2168}" presName="ChildComposite" presStyleCnt="0"/>
      <dgm:spPr/>
    </dgm:pt>
    <dgm:pt modelId="{411FC163-D99B-408C-BD24-76B4E04528DA}" type="pres">
      <dgm:prSet presAssocID="{D40D830F-3776-482E-AE55-EEB0689D2168}" presName="Child" presStyleLbl="node1" presStyleIdx="0" presStyleCnt="0" custScaleX="116456" custScaleY="187579" custLinFactY="26379" custLinFactNeighborX="10791" custLinFactNeighborY="100000">
        <dgm:presLayoutVars>
          <dgm:chMax val="0"/>
          <dgm:chPref val="0"/>
          <dgm:bulletEnabled val="1"/>
        </dgm:presLayoutVars>
      </dgm:prSet>
      <dgm:spPr/>
    </dgm:pt>
    <dgm:pt modelId="{6AECAF9E-BE86-4846-BEC2-AA9C69CC093F}" type="pres">
      <dgm:prSet presAssocID="{D40D830F-3776-482E-AE55-EEB0689D2168}" presName="Parent" presStyleLbl="revTx" presStyleIdx="1" presStyleCnt="3" custLinFactNeighborY="27413">
        <dgm:presLayoutVars>
          <dgm:chMax val="1"/>
          <dgm:chPref val="0"/>
          <dgm:bulletEnabled val="1"/>
        </dgm:presLayoutVars>
      </dgm:prSet>
      <dgm:spPr/>
    </dgm:pt>
    <dgm:pt modelId="{40836C77-FC7F-4BA7-AAED-829B324CBA56}" type="pres">
      <dgm:prSet presAssocID="{87C917DF-A81A-4B40-9CCF-8F376759E41C}" presName="sibTrans" presStyleCnt="0"/>
      <dgm:spPr/>
    </dgm:pt>
    <dgm:pt modelId="{757B1609-70E4-44E1-A2F7-A7D8AE39E6C6}" type="pres">
      <dgm:prSet presAssocID="{DD1E3ACB-02F6-423E-88A6-78118D15DE2E}" presName="composite" presStyleCnt="0">
        <dgm:presLayoutVars>
          <dgm:chMax val="1"/>
          <dgm:chPref val="1"/>
        </dgm:presLayoutVars>
      </dgm:prSet>
      <dgm:spPr/>
    </dgm:pt>
    <dgm:pt modelId="{24865CB9-E2F7-4394-AAB1-A312440A55F3}" type="pres">
      <dgm:prSet presAssocID="{DD1E3ACB-02F6-423E-88A6-78118D15DE2E}" presName="Accent" presStyleLbl="trAlignAcc1" presStyleIdx="2" presStyleCnt="3">
        <dgm:presLayoutVars>
          <dgm:chMax val="0"/>
          <dgm:chPref val="0"/>
        </dgm:presLayoutVars>
      </dgm:prSet>
      <dgm:spPr/>
    </dgm:pt>
    <dgm:pt modelId="{221567EA-629E-493B-8DBF-AFEEB437EFA3}" type="pres">
      <dgm:prSet presAssocID="{DD1E3ACB-02F6-423E-88A6-78118D15DE2E}" presName="Image" presStyleLbl="alignImgPlace1" presStyleIdx="2" presStyleCnt="3">
        <dgm:presLayoutVars>
          <dgm:chMax val="0"/>
          <dgm:chPref val="0"/>
        </dgm:presLayoutVars>
      </dgm:prSet>
      <dgm:spPr/>
    </dgm:pt>
    <dgm:pt modelId="{8ECAA72A-3BDA-4790-BB64-85F0DCEDACBA}" type="pres">
      <dgm:prSet presAssocID="{DD1E3ACB-02F6-423E-88A6-78118D15DE2E}" presName="ChildComposite" presStyleCnt="0"/>
      <dgm:spPr/>
    </dgm:pt>
    <dgm:pt modelId="{A662BFC4-1670-4052-AFEC-E72AA6F38D8E}" type="pres">
      <dgm:prSet presAssocID="{DD1E3ACB-02F6-423E-88A6-78118D15DE2E}" presName="Child" presStyleLbl="node1" presStyleIdx="0" presStyleCnt="0" custScaleX="101429" custScaleY="184963" custLinFactY="21395" custLinFactNeighborX="5623" custLinFactNeighborY="100000">
        <dgm:presLayoutVars>
          <dgm:chMax val="0"/>
          <dgm:chPref val="0"/>
          <dgm:bulletEnabled val="1"/>
        </dgm:presLayoutVars>
      </dgm:prSet>
      <dgm:spPr/>
    </dgm:pt>
    <dgm:pt modelId="{F7158090-6577-4643-BABD-344D72260A29}" type="pres">
      <dgm:prSet presAssocID="{DD1E3ACB-02F6-423E-88A6-78118D15DE2E}" presName="Parent" presStyleLbl="revTx" presStyleIdx="2" presStyleCnt="3" custLinFactNeighborX="2257" custLinFactNeighborY="29431">
        <dgm:presLayoutVars>
          <dgm:chMax val="1"/>
          <dgm:chPref val="0"/>
          <dgm:bulletEnabled val="1"/>
        </dgm:presLayoutVars>
      </dgm:prSet>
      <dgm:spPr/>
    </dgm:pt>
  </dgm:ptLst>
  <dgm:cxnLst>
    <dgm:cxn modelId="{7AB51C2A-CCF6-4365-8B40-8DA48F611FCF}" srcId="{9057E011-7BEF-4079-A586-C53C1921CE87}" destId="{D40D830F-3776-482E-AE55-EEB0689D2168}" srcOrd="1" destOrd="0" parTransId="{9F7E3F62-AF16-4D1C-8A13-A04D9948C842}" sibTransId="{87C917DF-A81A-4B40-9CCF-8F376759E41C}"/>
    <dgm:cxn modelId="{179A4D95-3725-484E-BA92-2A182546037E}" type="presOf" srcId="{D40D830F-3776-482E-AE55-EEB0689D2168}" destId="{6AECAF9E-BE86-4846-BEC2-AA9C69CC093F}" srcOrd="0" destOrd="0" presId="urn:microsoft.com/office/officeart/2008/layout/CaptionedPictures"/>
    <dgm:cxn modelId="{36D9FFB6-FFB6-40F6-B954-FDD4FBC8F98C}" type="presOf" srcId="{9057E011-7BEF-4079-A586-C53C1921CE87}" destId="{3103E4FC-083C-4C12-96C3-3F698564882B}" srcOrd="0" destOrd="0" presId="urn:microsoft.com/office/officeart/2008/layout/CaptionedPictures"/>
    <dgm:cxn modelId="{8660EAD0-F682-4F7D-B3D5-349640BDFD8F}" type="presOf" srcId="{DD1E3ACB-02F6-423E-88A6-78118D15DE2E}" destId="{F7158090-6577-4643-BABD-344D72260A29}" srcOrd="0" destOrd="0" presId="urn:microsoft.com/office/officeart/2008/layout/CaptionedPictures"/>
    <dgm:cxn modelId="{1250B3D8-D10F-40C4-8368-E10A645B8F85}" type="presOf" srcId="{AB2CCB51-D8D6-42EC-AEAF-CD38F4363263}" destId="{79684065-3219-4A32-B5F4-7A2B9B02A393}" srcOrd="0" destOrd="0" presId="urn:microsoft.com/office/officeart/2008/layout/CaptionedPictures"/>
    <dgm:cxn modelId="{0604D4DB-2BD3-4775-8868-1F9E89C51A9F}" srcId="{9057E011-7BEF-4079-A586-C53C1921CE87}" destId="{AB2CCB51-D8D6-42EC-AEAF-CD38F4363263}" srcOrd="0" destOrd="0" parTransId="{95DE4E2C-6CA0-498A-A7CE-AE08E7565669}" sibTransId="{26702B12-A85F-4484-88D0-5C3B1956FA15}"/>
    <dgm:cxn modelId="{05F774E7-D627-4B11-80DA-7FBD1C71AB82}" srcId="{9057E011-7BEF-4079-A586-C53C1921CE87}" destId="{DD1E3ACB-02F6-423E-88A6-78118D15DE2E}" srcOrd="2" destOrd="0" parTransId="{9ABF2EAA-8F74-43E7-B7CC-8C3774FB7E9A}" sibTransId="{24BD7C0E-83DA-43B7-A1BB-D1D2816C090C}"/>
    <dgm:cxn modelId="{5074B961-B1B0-469A-B934-1E4E56FC9292}" type="presParOf" srcId="{3103E4FC-083C-4C12-96C3-3F698564882B}" destId="{6825B35E-0B39-4EE7-84F0-8A4C995A0080}" srcOrd="0" destOrd="0" presId="urn:microsoft.com/office/officeart/2008/layout/CaptionedPictures"/>
    <dgm:cxn modelId="{74F39F45-9AA3-46D2-81C7-7E09D09F4C65}" type="presParOf" srcId="{6825B35E-0B39-4EE7-84F0-8A4C995A0080}" destId="{55512A35-4E22-49E0-B9BD-954EA631A0AB}" srcOrd="0" destOrd="0" presId="urn:microsoft.com/office/officeart/2008/layout/CaptionedPictures"/>
    <dgm:cxn modelId="{5F89974E-731B-499E-BFFD-0CA41C42DCB3}" type="presParOf" srcId="{6825B35E-0B39-4EE7-84F0-8A4C995A0080}" destId="{83F4C81C-61D8-4F37-997B-8CFFA54406E1}" srcOrd="1" destOrd="0" presId="urn:microsoft.com/office/officeart/2008/layout/CaptionedPictures"/>
    <dgm:cxn modelId="{C5B110DB-3B84-4649-85A6-ADCDE7F9F758}" type="presParOf" srcId="{6825B35E-0B39-4EE7-84F0-8A4C995A0080}" destId="{D25B8A2E-566B-4D56-AD84-6F3D974DBABD}" srcOrd="2" destOrd="0" presId="urn:microsoft.com/office/officeart/2008/layout/CaptionedPictures"/>
    <dgm:cxn modelId="{BA7E5ABE-8104-4D81-9AD5-2F1824D80DAA}" type="presParOf" srcId="{D25B8A2E-566B-4D56-AD84-6F3D974DBABD}" destId="{A502B9A4-9926-4E4D-80CC-A8DDEF415C71}" srcOrd="0" destOrd="0" presId="urn:microsoft.com/office/officeart/2008/layout/CaptionedPictures"/>
    <dgm:cxn modelId="{A2E331E9-D387-4734-ACB8-2CEA8BC09A4D}" type="presParOf" srcId="{D25B8A2E-566B-4D56-AD84-6F3D974DBABD}" destId="{79684065-3219-4A32-B5F4-7A2B9B02A393}" srcOrd="1" destOrd="0" presId="urn:microsoft.com/office/officeart/2008/layout/CaptionedPictures"/>
    <dgm:cxn modelId="{0354498F-1D2D-4116-BB3D-B824C4694778}" type="presParOf" srcId="{3103E4FC-083C-4C12-96C3-3F698564882B}" destId="{1A5BFD8E-5FFF-45A2-A833-A772021D78C9}" srcOrd="1" destOrd="0" presId="urn:microsoft.com/office/officeart/2008/layout/CaptionedPictures"/>
    <dgm:cxn modelId="{EEE5A57D-DC90-44E1-B95B-558ECAB726EB}" type="presParOf" srcId="{3103E4FC-083C-4C12-96C3-3F698564882B}" destId="{C610E274-BB7C-4E1B-B8FE-3DEAF28A895F}" srcOrd="2" destOrd="0" presId="urn:microsoft.com/office/officeart/2008/layout/CaptionedPictures"/>
    <dgm:cxn modelId="{11782136-FA65-446A-8623-CC3508F7BC17}" type="presParOf" srcId="{C610E274-BB7C-4E1B-B8FE-3DEAF28A895F}" destId="{0DBE62E4-4F0E-40BB-97D5-BE2308008A1C}" srcOrd="0" destOrd="0" presId="urn:microsoft.com/office/officeart/2008/layout/CaptionedPictures"/>
    <dgm:cxn modelId="{1E1B5D0A-9F27-40A4-A94C-34E9E5F17AEE}" type="presParOf" srcId="{C610E274-BB7C-4E1B-B8FE-3DEAF28A895F}" destId="{7006C43B-F26E-4733-A632-38236CF90968}" srcOrd="1" destOrd="0" presId="urn:microsoft.com/office/officeart/2008/layout/CaptionedPictures"/>
    <dgm:cxn modelId="{1586C954-04CB-4B3C-84AA-60BE0D0194A9}" type="presParOf" srcId="{C610E274-BB7C-4E1B-B8FE-3DEAF28A895F}" destId="{99CA226C-8D79-457D-A38E-6FE6DE132EB1}" srcOrd="2" destOrd="0" presId="urn:microsoft.com/office/officeart/2008/layout/CaptionedPictures"/>
    <dgm:cxn modelId="{DF9B97F8-209B-49FD-BB2F-236D6C44526E}" type="presParOf" srcId="{99CA226C-8D79-457D-A38E-6FE6DE132EB1}" destId="{411FC163-D99B-408C-BD24-76B4E04528DA}" srcOrd="0" destOrd="0" presId="urn:microsoft.com/office/officeart/2008/layout/CaptionedPictures"/>
    <dgm:cxn modelId="{166EAD7C-EC68-45D6-B0A1-8ADFBEE6116A}" type="presParOf" srcId="{99CA226C-8D79-457D-A38E-6FE6DE132EB1}" destId="{6AECAF9E-BE86-4846-BEC2-AA9C69CC093F}" srcOrd="1" destOrd="0" presId="urn:microsoft.com/office/officeart/2008/layout/CaptionedPictures"/>
    <dgm:cxn modelId="{CFB2697A-8CF4-46C8-989F-419349927027}" type="presParOf" srcId="{3103E4FC-083C-4C12-96C3-3F698564882B}" destId="{40836C77-FC7F-4BA7-AAED-829B324CBA56}" srcOrd="3" destOrd="0" presId="urn:microsoft.com/office/officeart/2008/layout/CaptionedPictures"/>
    <dgm:cxn modelId="{F41784FF-4710-450F-9B99-DF5B6DC1DB0D}" type="presParOf" srcId="{3103E4FC-083C-4C12-96C3-3F698564882B}" destId="{757B1609-70E4-44E1-A2F7-A7D8AE39E6C6}" srcOrd="4" destOrd="0" presId="urn:microsoft.com/office/officeart/2008/layout/CaptionedPictures"/>
    <dgm:cxn modelId="{F061C3E1-EBF1-46E7-8F06-C76693E3FCA9}" type="presParOf" srcId="{757B1609-70E4-44E1-A2F7-A7D8AE39E6C6}" destId="{24865CB9-E2F7-4394-AAB1-A312440A55F3}" srcOrd="0" destOrd="0" presId="urn:microsoft.com/office/officeart/2008/layout/CaptionedPictures"/>
    <dgm:cxn modelId="{97223A7B-D386-4943-9C0E-60F7628DA74C}" type="presParOf" srcId="{757B1609-70E4-44E1-A2F7-A7D8AE39E6C6}" destId="{221567EA-629E-493B-8DBF-AFEEB437EFA3}" srcOrd="1" destOrd="0" presId="urn:microsoft.com/office/officeart/2008/layout/CaptionedPictures"/>
    <dgm:cxn modelId="{D36A527E-8CA5-4647-B77A-321508041751}" type="presParOf" srcId="{757B1609-70E4-44E1-A2F7-A7D8AE39E6C6}" destId="{8ECAA72A-3BDA-4790-BB64-85F0DCEDACBA}" srcOrd="2" destOrd="0" presId="urn:microsoft.com/office/officeart/2008/layout/CaptionedPictures"/>
    <dgm:cxn modelId="{41345747-E312-4EAC-8F2B-417582CD9A37}" type="presParOf" srcId="{8ECAA72A-3BDA-4790-BB64-85F0DCEDACBA}" destId="{A662BFC4-1670-4052-AFEC-E72AA6F38D8E}" srcOrd="0" destOrd="0" presId="urn:microsoft.com/office/officeart/2008/layout/CaptionedPictures"/>
    <dgm:cxn modelId="{2D4D849B-08C1-413B-BE93-56B5035E70DA}" type="presParOf" srcId="{8ECAA72A-3BDA-4790-BB64-85F0DCEDACBA}" destId="{F7158090-6577-4643-BABD-344D72260A2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07F55F-EA36-4797-97C5-79F2684A79B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CA"/>
        </a:p>
      </dgm:t>
    </dgm:pt>
    <dgm:pt modelId="{0C912D03-680F-4C51-8664-E5417759DBAD}">
      <dgm:prSet custT="1"/>
      <dgm:spPr/>
      <dgm:t>
        <a:bodyPr/>
        <a:lstStyle/>
        <a:p>
          <a:r>
            <a:rPr lang="en-US" sz="2400" b="1" i="0">
              <a:solidFill>
                <a:srgbClr val="0070C0"/>
              </a:solidFill>
            </a:rPr>
            <a:t>Mucuna Pruriens (</a:t>
          </a:r>
          <a:r>
            <a:rPr lang="en-US" sz="2400" b="1" i="0" err="1">
              <a:solidFill>
                <a:srgbClr val="0070C0"/>
              </a:solidFill>
            </a:rPr>
            <a:t>Cowhage</a:t>
          </a:r>
          <a:r>
            <a:rPr lang="en-US" sz="2400" b="1" i="0">
              <a:solidFill>
                <a:srgbClr val="0070C0"/>
              </a:solidFill>
            </a:rPr>
            <a:t>)</a:t>
          </a:r>
          <a:r>
            <a:rPr lang="en-US" sz="2400" b="0" i="0" baseline="30000">
              <a:solidFill>
                <a:srgbClr val="0070C0"/>
              </a:solidFill>
            </a:rPr>
            <a:t>20</a:t>
          </a:r>
          <a:endParaRPr lang="en-CA" sz="2400" b="0" baseline="30000">
            <a:solidFill>
              <a:srgbClr val="0070C0"/>
            </a:solidFill>
          </a:endParaRPr>
        </a:p>
      </dgm:t>
    </dgm:pt>
    <dgm:pt modelId="{5B00BD78-875B-4EAC-A68C-616616B3A708}" type="parTrans" cxnId="{C7AA7114-3C18-4742-9C92-4D8D507E2687}">
      <dgm:prSet/>
      <dgm:spPr/>
      <dgm:t>
        <a:bodyPr/>
        <a:lstStyle/>
        <a:p>
          <a:endParaRPr lang="en-CA"/>
        </a:p>
      </dgm:t>
    </dgm:pt>
    <dgm:pt modelId="{57C647EF-924A-4598-B200-50DB890894B5}" type="sibTrans" cxnId="{C7AA7114-3C18-4742-9C92-4D8D507E2687}">
      <dgm:prSet/>
      <dgm:spPr/>
      <dgm:t>
        <a:bodyPr/>
        <a:lstStyle/>
        <a:p>
          <a:endParaRPr lang="en-CA"/>
        </a:p>
      </dgm:t>
    </dgm:pt>
    <dgm:pt modelId="{FF71C07E-B464-4A30-96D8-BDC983BFCF6C}">
      <dgm:prSet custT="1"/>
      <dgm:spPr/>
      <dgm:t>
        <a:bodyPr/>
        <a:lstStyle/>
        <a:p>
          <a:pPr rtl="0"/>
          <a:r>
            <a:rPr lang="en-US" sz="1600" b="1" i="0"/>
            <a:t>Use: </a:t>
          </a:r>
          <a:r>
            <a:rPr lang="en-US" sz="1600" b="0" i="0">
              <a:latin typeface="Calibri"/>
            </a:rPr>
            <a:t>motor symptoms, may delay </a:t>
          </a:r>
          <a:r>
            <a:rPr lang="en-US" sz="1600" b="0" i="0"/>
            <a:t>levodopa </a:t>
          </a:r>
          <a:r>
            <a:rPr lang="en-US" sz="1600">
              <a:latin typeface="Calibri"/>
            </a:rPr>
            <a:t>start</a:t>
          </a:r>
          <a:endParaRPr lang="en-CA" sz="1600"/>
        </a:p>
      </dgm:t>
    </dgm:pt>
    <dgm:pt modelId="{49670EA2-499E-4095-ACA8-A4F2E71EBE76}" type="parTrans" cxnId="{C5168381-3EBA-48EF-BBFE-193788F08DCE}">
      <dgm:prSet/>
      <dgm:spPr/>
      <dgm:t>
        <a:bodyPr/>
        <a:lstStyle/>
        <a:p>
          <a:endParaRPr lang="en-CA"/>
        </a:p>
      </dgm:t>
    </dgm:pt>
    <dgm:pt modelId="{92DF4016-5457-4F6B-AFD3-030851F0D605}" type="sibTrans" cxnId="{C5168381-3EBA-48EF-BBFE-193788F08DCE}">
      <dgm:prSet/>
      <dgm:spPr/>
      <dgm:t>
        <a:bodyPr/>
        <a:lstStyle/>
        <a:p>
          <a:endParaRPr lang="en-CA"/>
        </a:p>
      </dgm:t>
    </dgm:pt>
    <dgm:pt modelId="{1E61E9C8-157C-4752-94E5-2C8C44B19599}">
      <dgm:prSet custT="1"/>
      <dgm:spPr/>
      <dgm:t>
        <a:bodyPr/>
        <a:lstStyle/>
        <a:p>
          <a:r>
            <a:rPr lang="en-US" sz="1600" b="1" i="0"/>
            <a:t>Dose</a:t>
          </a:r>
          <a:r>
            <a:rPr lang="en-US" sz="1600" b="0" i="0"/>
            <a:t>:</a:t>
          </a:r>
          <a:endParaRPr lang="en-CA" sz="1600"/>
        </a:p>
      </dgm:t>
    </dgm:pt>
    <dgm:pt modelId="{F904171E-CD95-4FC9-AA36-37B4086EC578}" type="parTrans" cxnId="{C2B37A4B-249B-46F2-BA15-E35DAA2E74C6}">
      <dgm:prSet/>
      <dgm:spPr/>
      <dgm:t>
        <a:bodyPr/>
        <a:lstStyle/>
        <a:p>
          <a:endParaRPr lang="en-CA"/>
        </a:p>
      </dgm:t>
    </dgm:pt>
    <dgm:pt modelId="{EA54E450-26E9-49AB-A86D-6F338A6C76F2}" type="sibTrans" cxnId="{C2B37A4B-249B-46F2-BA15-E35DAA2E74C6}">
      <dgm:prSet/>
      <dgm:spPr/>
      <dgm:t>
        <a:bodyPr/>
        <a:lstStyle/>
        <a:p>
          <a:endParaRPr lang="en-CA"/>
        </a:p>
      </dgm:t>
    </dgm:pt>
    <dgm:pt modelId="{AA102F9D-7853-49C5-A6BF-985E8B5BB73C}">
      <dgm:prSet custT="1"/>
      <dgm:spPr/>
      <dgm:t>
        <a:bodyPr/>
        <a:lstStyle/>
        <a:p>
          <a:r>
            <a:rPr lang="en-US" sz="1600" b="0" i="0" u="sng"/>
            <a:t>Standardized powder:</a:t>
          </a:r>
          <a:r>
            <a:rPr lang="en-US" sz="1600" b="0" i="0" u="none"/>
            <a:t> </a:t>
          </a:r>
          <a:r>
            <a:rPr lang="en-US" sz="1600" b="0" i="0"/>
            <a:t>23-68g in 2-5 divided doses/day</a:t>
          </a:r>
          <a:endParaRPr lang="en-CA" sz="1600"/>
        </a:p>
      </dgm:t>
    </dgm:pt>
    <dgm:pt modelId="{2CB47FBB-BE93-447E-A921-9DF7A502C8F9}" type="parTrans" cxnId="{AA5345A1-35D8-4C3E-93A8-43E754D57F2C}">
      <dgm:prSet/>
      <dgm:spPr/>
      <dgm:t>
        <a:bodyPr/>
        <a:lstStyle/>
        <a:p>
          <a:endParaRPr lang="en-CA"/>
        </a:p>
      </dgm:t>
    </dgm:pt>
    <dgm:pt modelId="{E0C306D5-DD0C-4133-9E00-17B672E49AD6}" type="sibTrans" cxnId="{AA5345A1-35D8-4C3E-93A8-43E754D57F2C}">
      <dgm:prSet/>
      <dgm:spPr/>
      <dgm:t>
        <a:bodyPr/>
        <a:lstStyle/>
        <a:p>
          <a:endParaRPr lang="en-CA"/>
        </a:p>
      </dgm:t>
    </dgm:pt>
    <dgm:pt modelId="{5AADF217-6E22-4A69-98AA-34CD085A9183}">
      <dgm:prSet custT="1"/>
      <dgm:spPr/>
      <dgm:t>
        <a:bodyPr/>
        <a:lstStyle/>
        <a:p>
          <a:pPr rtl="0"/>
          <a:r>
            <a:rPr lang="en-US" sz="1600" b="0" i="0" u="sng"/>
            <a:t>Non-standardized powder:</a:t>
          </a:r>
          <a:r>
            <a:rPr lang="en-US" sz="1600" b="0" i="0" u="none"/>
            <a:t> </a:t>
          </a:r>
          <a:r>
            <a:rPr lang="en-US" sz="1600" b="0" i="0"/>
            <a:t>40-60g in 4 divided doses/day</a:t>
          </a:r>
          <a:r>
            <a:rPr lang="en-US" sz="1600" b="0" i="0">
              <a:latin typeface="Calibri"/>
            </a:rPr>
            <a:t>   </a:t>
          </a:r>
          <a:endParaRPr lang="en-CA" sz="1600">
            <a:latin typeface="Calibri"/>
          </a:endParaRPr>
        </a:p>
      </dgm:t>
    </dgm:pt>
    <dgm:pt modelId="{F80792EC-15EF-44BE-9879-AEB5151294B3}" type="parTrans" cxnId="{E1EF3124-F278-4B4B-ACEC-4AE280BD8544}">
      <dgm:prSet/>
      <dgm:spPr/>
      <dgm:t>
        <a:bodyPr/>
        <a:lstStyle/>
        <a:p>
          <a:endParaRPr lang="en-CA"/>
        </a:p>
      </dgm:t>
    </dgm:pt>
    <dgm:pt modelId="{1F6C7702-FE68-46AC-8F99-4F88264018A1}" type="sibTrans" cxnId="{E1EF3124-F278-4B4B-ACEC-4AE280BD8544}">
      <dgm:prSet/>
      <dgm:spPr/>
      <dgm:t>
        <a:bodyPr/>
        <a:lstStyle/>
        <a:p>
          <a:endParaRPr lang="en-CA"/>
        </a:p>
      </dgm:t>
    </dgm:pt>
    <dgm:pt modelId="{D21651F7-7026-4E9E-A8BB-E1BAE9CA0F4C}">
      <dgm:prSet custT="1"/>
      <dgm:spPr/>
      <dgm:t>
        <a:bodyPr/>
        <a:lstStyle/>
        <a:p>
          <a:pPr rtl="0"/>
          <a:r>
            <a:rPr lang="en-US" sz="1600" b="1" i="0"/>
            <a:t>Side Effects</a:t>
          </a:r>
          <a:r>
            <a:rPr lang="en-US" sz="1600" b="0" i="0"/>
            <a:t>: </a:t>
          </a:r>
          <a:r>
            <a:rPr lang="en-US" sz="1600" b="0" i="0">
              <a:latin typeface="Calibri"/>
            </a:rPr>
            <a:t>Stomach</a:t>
          </a:r>
          <a:r>
            <a:rPr lang="en-US" sz="1600" b="0" i="0"/>
            <a:t> </a:t>
          </a:r>
          <a:r>
            <a:rPr lang="en-US" sz="1600" b="0" i="0">
              <a:latin typeface="Calibri"/>
            </a:rPr>
            <a:t>upset</a:t>
          </a:r>
          <a:endParaRPr lang="en-CA" sz="1600"/>
        </a:p>
      </dgm:t>
    </dgm:pt>
    <dgm:pt modelId="{E79AE1E3-8931-4741-B07C-7A8E99E68EE6}" type="parTrans" cxnId="{F37BA8C6-B8DF-46F2-B960-60C969DA8E46}">
      <dgm:prSet/>
      <dgm:spPr/>
      <dgm:t>
        <a:bodyPr/>
        <a:lstStyle/>
        <a:p>
          <a:endParaRPr lang="en-CA"/>
        </a:p>
      </dgm:t>
    </dgm:pt>
    <dgm:pt modelId="{6E4FF221-8FEC-4801-A296-26AB202439F7}" type="sibTrans" cxnId="{F37BA8C6-B8DF-46F2-B960-60C969DA8E46}">
      <dgm:prSet/>
      <dgm:spPr/>
      <dgm:t>
        <a:bodyPr/>
        <a:lstStyle/>
        <a:p>
          <a:endParaRPr lang="en-CA"/>
        </a:p>
      </dgm:t>
    </dgm:pt>
    <dgm:pt modelId="{B3302E0D-940C-48D2-8387-75F20A9EC6B6}">
      <dgm:prSet custT="1"/>
      <dgm:spPr/>
      <dgm:t>
        <a:bodyPr/>
        <a:lstStyle/>
        <a:p>
          <a:pPr rtl="0"/>
          <a:r>
            <a:rPr lang="en-US" sz="1600" b="1" i="0"/>
            <a:t>Caution</a:t>
          </a:r>
          <a:r>
            <a:rPr lang="en-US" sz="1600" b="0" i="0"/>
            <a:t>: </a:t>
          </a:r>
          <a:r>
            <a:rPr lang="en-US" sz="1600" b="0" i="0">
              <a:latin typeface="Calibri"/>
            </a:rPr>
            <a:t>Use</a:t>
          </a:r>
          <a:r>
            <a:rPr lang="en-US" sz="1600">
              <a:latin typeface="Calibri"/>
            </a:rPr>
            <a:t> with levodopa can make it hard to assess motor symptoms</a:t>
          </a:r>
          <a:endParaRPr lang="en-CA" sz="1600"/>
        </a:p>
      </dgm:t>
    </dgm:pt>
    <dgm:pt modelId="{91D3F3F1-E99E-4FB2-8C07-E0119A8C5F8D}" type="parTrans" cxnId="{1570EEE5-9170-41B9-B840-CE3586A3BC94}">
      <dgm:prSet/>
      <dgm:spPr/>
      <dgm:t>
        <a:bodyPr/>
        <a:lstStyle/>
        <a:p>
          <a:endParaRPr lang="en-CA"/>
        </a:p>
      </dgm:t>
    </dgm:pt>
    <dgm:pt modelId="{1025BF7E-5DA2-4DEE-893F-21DEC4ED8449}" type="sibTrans" cxnId="{1570EEE5-9170-41B9-B840-CE3586A3BC94}">
      <dgm:prSet/>
      <dgm:spPr/>
      <dgm:t>
        <a:bodyPr/>
        <a:lstStyle/>
        <a:p>
          <a:endParaRPr lang="en-CA"/>
        </a:p>
      </dgm:t>
    </dgm:pt>
    <dgm:pt modelId="{DF3CF11E-4B98-492D-A516-5532D3458DF3}" type="pres">
      <dgm:prSet presAssocID="{7207F55F-EA36-4797-97C5-79F2684A79B7}" presName="Name0" presStyleCnt="0">
        <dgm:presLayoutVars>
          <dgm:dir/>
          <dgm:resizeHandles val="exact"/>
        </dgm:presLayoutVars>
      </dgm:prSet>
      <dgm:spPr/>
    </dgm:pt>
    <dgm:pt modelId="{087948E8-E976-408C-B455-CE87E50FEE07}" type="pres">
      <dgm:prSet presAssocID="{0C912D03-680F-4C51-8664-E5417759DBAD}" presName="composite" presStyleCnt="0"/>
      <dgm:spPr/>
    </dgm:pt>
    <dgm:pt modelId="{29B3715F-8641-4074-8F34-023F24172E7D}" type="pres">
      <dgm:prSet presAssocID="{0C912D03-680F-4C51-8664-E5417759DBAD}" presName="rect1" presStyleLbl="trAlignAcc1" presStyleIdx="0" presStyleCnt="1">
        <dgm:presLayoutVars>
          <dgm:bulletEnabled val="1"/>
        </dgm:presLayoutVars>
      </dgm:prSet>
      <dgm:spPr/>
    </dgm:pt>
    <dgm:pt modelId="{FA7A5E44-BEFA-45DA-AFAC-81E1D15DFE79}" type="pres">
      <dgm:prSet presAssocID="{0C912D03-680F-4C51-8664-E5417759DBAD}" presName="rect2" presStyleLbl="fgImgPlace1" presStyleIdx="0" presStyleCnt="1"/>
      <dgm:spPr/>
    </dgm:pt>
  </dgm:ptLst>
  <dgm:cxnLst>
    <dgm:cxn modelId="{C7AA7114-3C18-4742-9C92-4D8D507E2687}" srcId="{7207F55F-EA36-4797-97C5-79F2684A79B7}" destId="{0C912D03-680F-4C51-8664-E5417759DBAD}" srcOrd="0" destOrd="0" parTransId="{5B00BD78-875B-4EAC-A68C-616616B3A708}" sibTransId="{57C647EF-924A-4598-B200-50DB890894B5}"/>
    <dgm:cxn modelId="{E1EF3124-F278-4B4B-ACEC-4AE280BD8544}" srcId="{1E61E9C8-157C-4752-94E5-2C8C44B19599}" destId="{5AADF217-6E22-4A69-98AA-34CD085A9183}" srcOrd="1" destOrd="0" parTransId="{F80792EC-15EF-44BE-9879-AEB5151294B3}" sibTransId="{1F6C7702-FE68-46AC-8F99-4F88264018A1}"/>
    <dgm:cxn modelId="{C2B37A4B-249B-46F2-BA15-E35DAA2E74C6}" srcId="{0C912D03-680F-4C51-8664-E5417759DBAD}" destId="{1E61E9C8-157C-4752-94E5-2C8C44B19599}" srcOrd="1" destOrd="0" parTransId="{F904171E-CD95-4FC9-AA36-37B4086EC578}" sibTransId="{EA54E450-26E9-49AB-A86D-6F338A6C76F2}"/>
    <dgm:cxn modelId="{2766BE4E-5B18-4528-9EA1-365A7E29077E}" type="presOf" srcId="{5AADF217-6E22-4A69-98AA-34CD085A9183}" destId="{29B3715F-8641-4074-8F34-023F24172E7D}" srcOrd="0" destOrd="4" presId="urn:microsoft.com/office/officeart/2008/layout/PictureStrips"/>
    <dgm:cxn modelId="{7705DA55-6ED3-4875-AECC-F30C3EEB7DCA}" type="presOf" srcId="{1E61E9C8-157C-4752-94E5-2C8C44B19599}" destId="{29B3715F-8641-4074-8F34-023F24172E7D}" srcOrd="0" destOrd="2" presId="urn:microsoft.com/office/officeart/2008/layout/PictureStrips"/>
    <dgm:cxn modelId="{B4AD9269-FF8D-40B9-B9B1-8E86C5E56E76}" type="presOf" srcId="{0C912D03-680F-4C51-8664-E5417759DBAD}" destId="{29B3715F-8641-4074-8F34-023F24172E7D}" srcOrd="0" destOrd="0" presId="urn:microsoft.com/office/officeart/2008/layout/PictureStrips"/>
    <dgm:cxn modelId="{C5168381-3EBA-48EF-BBFE-193788F08DCE}" srcId="{0C912D03-680F-4C51-8664-E5417759DBAD}" destId="{FF71C07E-B464-4A30-96D8-BDC983BFCF6C}" srcOrd="0" destOrd="0" parTransId="{49670EA2-499E-4095-ACA8-A4F2E71EBE76}" sibTransId="{92DF4016-5457-4F6B-AFD3-030851F0D605}"/>
    <dgm:cxn modelId="{AA5345A1-35D8-4C3E-93A8-43E754D57F2C}" srcId="{1E61E9C8-157C-4752-94E5-2C8C44B19599}" destId="{AA102F9D-7853-49C5-A6BF-985E8B5BB73C}" srcOrd="0" destOrd="0" parTransId="{2CB47FBB-BE93-447E-A921-9DF7A502C8F9}" sibTransId="{E0C306D5-DD0C-4133-9E00-17B672E49AD6}"/>
    <dgm:cxn modelId="{250DFEB2-CE59-4DBE-8462-238A5B4D6D34}" type="presOf" srcId="{7207F55F-EA36-4797-97C5-79F2684A79B7}" destId="{DF3CF11E-4B98-492D-A516-5532D3458DF3}" srcOrd="0" destOrd="0" presId="urn:microsoft.com/office/officeart/2008/layout/PictureStrips"/>
    <dgm:cxn modelId="{6FC404B8-A18A-4569-91BF-FE64F1D7C3D2}" type="presOf" srcId="{D21651F7-7026-4E9E-A8BB-E1BAE9CA0F4C}" destId="{29B3715F-8641-4074-8F34-023F24172E7D}" srcOrd="0" destOrd="5" presId="urn:microsoft.com/office/officeart/2008/layout/PictureStrips"/>
    <dgm:cxn modelId="{F37BA8C6-B8DF-46F2-B960-60C969DA8E46}" srcId="{0C912D03-680F-4C51-8664-E5417759DBAD}" destId="{D21651F7-7026-4E9E-A8BB-E1BAE9CA0F4C}" srcOrd="2" destOrd="0" parTransId="{E79AE1E3-8931-4741-B07C-7A8E99E68EE6}" sibTransId="{6E4FF221-8FEC-4801-A296-26AB202439F7}"/>
    <dgm:cxn modelId="{DD268DCE-8F43-47DE-9704-41CBC1CDE637}" type="presOf" srcId="{FF71C07E-B464-4A30-96D8-BDC983BFCF6C}" destId="{29B3715F-8641-4074-8F34-023F24172E7D}" srcOrd="0" destOrd="1" presId="urn:microsoft.com/office/officeart/2008/layout/PictureStrips"/>
    <dgm:cxn modelId="{1570EEE5-9170-41B9-B840-CE3586A3BC94}" srcId="{0C912D03-680F-4C51-8664-E5417759DBAD}" destId="{B3302E0D-940C-48D2-8387-75F20A9EC6B6}" srcOrd="3" destOrd="0" parTransId="{91D3F3F1-E99E-4FB2-8C07-E0119A8C5F8D}" sibTransId="{1025BF7E-5DA2-4DEE-893F-21DEC4ED8449}"/>
    <dgm:cxn modelId="{1E89C8E6-0C0A-40CD-9835-12DC864A1A37}" type="presOf" srcId="{AA102F9D-7853-49C5-A6BF-985E8B5BB73C}" destId="{29B3715F-8641-4074-8F34-023F24172E7D}" srcOrd="0" destOrd="3" presId="urn:microsoft.com/office/officeart/2008/layout/PictureStrips"/>
    <dgm:cxn modelId="{15ABD8EF-BEC0-4C97-A112-CB26AC9899D0}" type="presOf" srcId="{B3302E0D-940C-48D2-8387-75F20A9EC6B6}" destId="{29B3715F-8641-4074-8F34-023F24172E7D}" srcOrd="0" destOrd="6" presId="urn:microsoft.com/office/officeart/2008/layout/PictureStrips"/>
    <dgm:cxn modelId="{004FB29B-7EBF-4756-B687-EBCCF6458E47}" type="presParOf" srcId="{DF3CF11E-4B98-492D-A516-5532D3458DF3}" destId="{087948E8-E976-408C-B455-CE87E50FEE07}" srcOrd="0" destOrd="0" presId="urn:microsoft.com/office/officeart/2008/layout/PictureStrips"/>
    <dgm:cxn modelId="{9653D770-FECD-4EE1-AE83-52525DE06616}" type="presParOf" srcId="{087948E8-E976-408C-B455-CE87E50FEE07}" destId="{29B3715F-8641-4074-8F34-023F24172E7D}" srcOrd="0" destOrd="0" presId="urn:microsoft.com/office/officeart/2008/layout/PictureStrips"/>
    <dgm:cxn modelId="{3454D0DE-9EE4-4FAA-AB6F-A49C9E10B9F5}" type="presParOf" srcId="{087948E8-E976-408C-B455-CE87E50FEE07}" destId="{FA7A5E44-BEFA-45DA-AFAC-81E1D15DFE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0AF8A7-84EB-4E41-8EEF-4FBBAADE3126}"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CA"/>
        </a:p>
      </dgm:t>
    </dgm:pt>
    <dgm:pt modelId="{81601C66-8AC1-476B-851C-843665F84148}">
      <dgm:prSet custT="1"/>
      <dgm:spPr/>
      <dgm:t>
        <a:bodyPr/>
        <a:lstStyle/>
        <a:p>
          <a:pPr rtl="0"/>
          <a:r>
            <a:rPr lang="en-US" sz="2400" b="1" i="0">
              <a:solidFill>
                <a:srgbClr val="0070C0"/>
              </a:solidFill>
            </a:rPr>
            <a:t>Ginkgo</a:t>
          </a:r>
          <a:r>
            <a:rPr lang="en-US" sz="2400" b="0" i="0" baseline="30000">
              <a:solidFill>
                <a:srgbClr val="0070C0"/>
              </a:solidFill>
            </a:rPr>
            <a:t>21</a:t>
          </a:r>
          <a:r>
            <a:rPr lang="en-US" sz="2400" b="1" i="0">
              <a:solidFill>
                <a:srgbClr val="0070C0"/>
              </a:solidFill>
              <a:latin typeface="Calibri"/>
            </a:rPr>
            <a:t> </a:t>
          </a:r>
          <a:endParaRPr lang="en-CA" sz="2400" b="1">
            <a:solidFill>
              <a:srgbClr val="0070C0"/>
            </a:solidFill>
          </a:endParaRPr>
        </a:p>
      </dgm:t>
    </dgm:pt>
    <dgm:pt modelId="{0B1B7343-060F-4326-9F54-4B1771D8FF58}" type="parTrans" cxnId="{DCDE1C31-445C-455A-A7DE-923740BBF54C}">
      <dgm:prSet/>
      <dgm:spPr/>
      <dgm:t>
        <a:bodyPr/>
        <a:lstStyle/>
        <a:p>
          <a:endParaRPr lang="en-CA"/>
        </a:p>
      </dgm:t>
    </dgm:pt>
    <dgm:pt modelId="{F825E6EB-BC4E-48FB-8F71-CD9B94496996}" type="sibTrans" cxnId="{DCDE1C31-445C-455A-A7DE-923740BBF54C}">
      <dgm:prSet/>
      <dgm:spPr/>
      <dgm:t>
        <a:bodyPr/>
        <a:lstStyle/>
        <a:p>
          <a:endParaRPr lang="en-CA"/>
        </a:p>
      </dgm:t>
    </dgm:pt>
    <dgm:pt modelId="{787F808E-0AED-4652-991E-126AFC16F934}">
      <dgm:prSet custT="1"/>
      <dgm:spPr/>
      <dgm:t>
        <a:bodyPr/>
        <a:lstStyle/>
        <a:p>
          <a:pPr rtl="0"/>
          <a:r>
            <a:rPr lang="en-US" sz="1500" b="1" i="0"/>
            <a:t>Use: </a:t>
          </a:r>
          <a:r>
            <a:rPr lang="en-US" sz="1500" b="0" i="0">
              <a:latin typeface="Calibri"/>
            </a:rPr>
            <a:t>symptoms of dementia</a:t>
          </a:r>
          <a:r>
            <a:rPr lang="en-US" sz="1500" b="0" i="0"/>
            <a:t>, brain health</a:t>
          </a:r>
          <a:r>
            <a:rPr lang="en-US" sz="1500" b="0" i="0">
              <a:latin typeface="Calibri"/>
            </a:rPr>
            <a:t> </a:t>
          </a:r>
          <a:endParaRPr lang="en-CA" sz="1500"/>
        </a:p>
      </dgm:t>
    </dgm:pt>
    <dgm:pt modelId="{BC167581-D9C9-4EC1-8E70-D87951F136A1}" type="parTrans" cxnId="{34D30EC1-43E8-4CF3-8621-EE0D8C8CFD29}">
      <dgm:prSet/>
      <dgm:spPr/>
      <dgm:t>
        <a:bodyPr/>
        <a:lstStyle/>
        <a:p>
          <a:endParaRPr lang="en-CA"/>
        </a:p>
      </dgm:t>
    </dgm:pt>
    <dgm:pt modelId="{7FB9CCA6-35DD-49B8-8F0C-28FE55B1E9AF}" type="sibTrans" cxnId="{34D30EC1-43E8-4CF3-8621-EE0D8C8CFD29}">
      <dgm:prSet/>
      <dgm:spPr/>
      <dgm:t>
        <a:bodyPr/>
        <a:lstStyle/>
        <a:p>
          <a:endParaRPr lang="en-CA"/>
        </a:p>
      </dgm:t>
    </dgm:pt>
    <dgm:pt modelId="{9A9AAF64-3919-4258-894A-013EE843C494}">
      <dgm:prSet custT="1"/>
      <dgm:spPr/>
      <dgm:t>
        <a:bodyPr/>
        <a:lstStyle/>
        <a:p>
          <a:pPr rtl="0"/>
          <a:r>
            <a:rPr lang="en-US" sz="1500" b="1" i="0"/>
            <a:t>Dose</a:t>
          </a:r>
          <a:r>
            <a:rPr lang="en-US" sz="1500" b="0" i="0"/>
            <a:t>: </a:t>
          </a:r>
          <a:r>
            <a:rPr lang="en-US" sz="1500" b="0" i="0">
              <a:latin typeface="Calibri"/>
            </a:rPr>
            <a:t>240 mg once daily</a:t>
          </a:r>
          <a:endParaRPr lang="en-CA" sz="1500"/>
        </a:p>
      </dgm:t>
    </dgm:pt>
    <dgm:pt modelId="{214B7E1E-7D8B-4B4A-8784-A66D137957DE}" type="parTrans" cxnId="{DFCE0F7F-09E4-4875-A98C-79B23E24B011}">
      <dgm:prSet/>
      <dgm:spPr/>
      <dgm:t>
        <a:bodyPr/>
        <a:lstStyle/>
        <a:p>
          <a:endParaRPr lang="en-CA"/>
        </a:p>
      </dgm:t>
    </dgm:pt>
    <dgm:pt modelId="{9948EF68-E331-4168-B5B9-8781C3B3C1A2}" type="sibTrans" cxnId="{DFCE0F7F-09E4-4875-A98C-79B23E24B011}">
      <dgm:prSet/>
      <dgm:spPr/>
      <dgm:t>
        <a:bodyPr/>
        <a:lstStyle/>
        <a:p>
          <a:endParaRPr lang="en-CA"/>
        </a:p>
      </dgm:t>
    </dgm:pt>
    <dgm:pt modelId="{DC082302-9FFE-43E7-9541-8465F1624DF2}">
      <dgm:prSet custT="1"/>
      <dgm:spPr/>
      <dgm:t>
        <a:bodyPr/>
        <a:lstStyle/>
        <a:p>
          <a:pPr rtl="0"/>
          <a:r>
            <a:rPr lang="en-US" sz="1500" b="1" i="0"/>
            <a:t>Side Effects</a:t>
          </a:r>
          <a:r>
            <a:rPr lang="en-US" sz="1500" b="0" i="0"/>
            <a:t>: Headache, dizziness, upset stomach</a:t>
          </a:r>
          <a:r>
            <a:rPr lang="en-US" sz="1500">
              <a:latin typeface="Calibri"/>
            </a:rPr>
            <a:t>, increased blood sugars</a:t>
          </a:r>
          <a:endParaRPr lang="en-CA" sz="1500"/>
        </a:p>
      </dgm:t>
    </dgm:pt>
    <dgm:pt modelId="{36374635-F3CF-40A2-BC88-F8B69022E94E}" type="parTrans" cxnId="{960E02B3-263B-44BE-8D73-A044185FBA14}">
      <dgm:prSet/>
      <dgm:spPr/>
      <dgm:t>
        <a:bodyPr/>
        <a:lstStyle/>
        <a:p>
          <a:endParaRPr lang="en-CA"/>
        </a:p>
      </dgm:t>
    </dgm:pt>
    <dgm:pt modelId="{77DC1530-6232-418C-9733-82238F92BED7}" type="sibTrans" cxnId="{960E02B3-263B-44BE-8D73-A044185FBA14}">
      <dgm:prSet/>
      <dgm:spPr/>
      <dgm:t>
        <a:bodyPr/>
        <a:lstStyle/>
        <a:p>
          <a:endParaRPr lang="en-CA"/>
        </a:p>
      </dgm:t>
    </dgm:pt>
    <dgm:pt modelId="{7E1092B8-5E4E-4D8C-817B-36D42C109F1B}">
      <dgm:prSet custT="1"/>
      <dgm:spPr/>
      <dgm:t>
        <a:bodyPr/>
        <a:lstStyle/>
        <a:p>
          <a:pPr rtl="0"/>
          <a:r>
            <a:rPr lang="en-US" sz="1500" b="1" i="0"/>
            <a:t>Caution</a:t>
          </a:r>
          <a:r>
            <a:rPr lang="en-US" sz="1500" b="0" i="0"/>
            <a:t>: May increase bleeding risk</a:t>
          </a:r>
          <a:endParaRPr lang="en-CA" sz="1500"/>
        </a:p>
      </dgm:t>
    </dgm:pt>
    <dgm:pt modelId="{33D09AAE-5684-48A6-8094-735796726C4C}" type="parTrans" cxnId="{E18C3C34-1229-43C5-8D5D-8D281F081DC9}">
      <dgm:prSet/>
      <dgm:spPr/>
      <dgm:t>
        <a:bodyPr/>
        <a:lstStyle/>
        <a:p>
          <a:endParaRPr lang="en-CA"/>
        </a:p>
      </dgm:t>
    </dgm:pt>
    <dgm:pt modelId="{2ECB37F0-E6D7-46B5-8471-354DEECC6A65}" type="sibTrans" cxnId="{E18C3C34-1229-43C5-8D5D-8D281F081DC9}">
      <dgm:prSet/>
      <dgm:spPr/>
      <dgm:t>
        <a:bodyPr/>
        <a:lstStyle/>
        <a:p>
          <a:endParaRPr lang="en-CA"/>
        </a:p>
      </dgm:t>
    </dgm:pt>
    <dgm:pt modelId="{C18E6B51-2608-4E19-A004-B128FDEBD859}" type="pres">
      <dgm:prSet presAssocID="{4C0AF8A7-84EB-4E41-8EEF-4FBBAADE3126}" presName="Name0" presStyleCnt="0">
        <dgm:presLayoutVars>
          <dgm:dir/>
          <dgm:resizeHandles val="exact"/>
        </dgm:presLayoutVars>
      </dgm:prSet>
      <dgm:spPr/>
    </dgm:pt>
    <dgm:pt modelId="{2B640A3C-1569-4034-A7A2-309AFCAD0EF8}" type="pres">
      <dgm:prSet presAssocID="{81601C66-8AC1-476B-851C-843665F84148}" presName="composite" presStyleCnt="0"/>
      <dgm:spPr/>
    </dgm:pt>
    <dgm:pt modelId="{AC4B7DB0-5AEC-406E-9D44-60BB83D58728}" type="pres">
      <dgm:prSet presAssocID="{81601C66-8AC1-476B-851C-843665F84148}" presName="rect1" presStyleLbl="trAlignAcc1" presStyleIdx="0" presStyleCnt="1" custScaleX="105224" custScaleY="151757" custLinFactNeighborX="-52454" custLinFactNeighborY="-13623">
        <dgm:presLayoutVars>
          <dgm:bulletEnabled val="1"/>
        </dgm:presLayoutVars>
      </dgm:prSet>
      <dgm:spPr/>
    </dgm:pt>
    <dgm:pt modelId="{8409CC84-2104-499B-B85F-967AE53B2965}" type="pres">
      <dgm:prSet presAssocID="{81601C66-8AC1-476B-851C-843665F84148}" presName="rect2" presStyleLbl="fgImgPlace1" presStyleIdx="0" presStyleCnt="1" custFlipVert="1" custScaleX="49877" custScaleY="24148" custLinFactNeighborX="-86726" custLinFactNeighborY="-453"/>
      <dgm:spPr/>
    </dgm:pt>
  </dgm:ptLst>
  <dgm:cxnLst>
    <dgm:cxn modelId="{23BED32F-344A-43DE-9A48-36974BBDCF8F}" type="presOf" srcId="{9A9AAF64-3919-4258-894A-013EE843C494}" destId="{AC4B7DB0-5AEC-406E-9D44-60BB83D58728}" srcOrd="0" destOrd="2" presId="urn:microsoft.com/office/officeart/2008/layout/PictureStrips"/>
    <dgm:cxn modelId="{DCDE1C31-445C-455A-A7DE-923740BBF54C}" srcId="{4C0AF8A7-84EB-4E41-8EEF-4FBBAADE3126}" destId="{81601C66-8AC1-476B-851C-843665F84148}" srcOrd="0" destOrd="0" parTransId="{0B1B7343-060F-4326-9F54-4B1771D8FF58}" sibTransId="{F825E6EB-BC4E-48FB-8F71-CD9B94496996}"/>
    <dgm:cxn modelId="{E18C3C34-1229-43C5-8D5D-8D281F081DC9}" srcId="{81601C66-8AC1-476B-851C-843665F84148}" destId="{7E1092B8-5E4E-4D8C-817B-36D42C109F1B}" srcOrd="3" destOrd="0" parTransId="{33D09AAE-5684-48A6-8094-735796726C4C}" sibTransId="{2ECB37F0-E6D7-46B5-8471-354DEECC6A65}"/>
    <dgm:cxn modelId="{DFCE0F7F-09E4-4875-A98C-79B23E24B011}" srcId="{81601C66-8AC1-476B-851C-843665F84148}" destId="{9A9AAF64-3919-4258-894A-013EE843C494}" srcOrd="1" destOrd="0" parTransId="{214B7E1E-7D8B-4B4A-8784-A66D137957DE}" sibTransId="{9948EF68-E331-4168-B5B9-8781C3B3C1A2}"/>
    <dgm:cxn modelId="{8BA44488-194C-4B66-BF99-1737FC7DD547}" type="presOf" srcId="{DC082302-9FFE-43E7-9541-8465F1624DF2}" destId="{AC4B7DB0-5AEC-406E-9D44-60BB83D58728}" srcOrd="0" destOrd="3" presId="urn:microsoft.com/office/officeart/2008/layout/PictureStrips"/>
    <dgm:cxn modelId="{51113299-E07F-41B0-9C96-FE6B7532D8B0}" type="presOf" srcId="{81601C66-8AC1-476B-851C-843665F84148}" destId="{AC4B7DB0-5AEC-406E-9D44-60BB83D58728}" srcOrd="0" destOrd="0" presId="urn:microsoft.com/office/officeart/2008/layout/PictureStrips"/>
    <dgm:cxn modelId="{D0E27DA1-F1B6-4F17-A268-84DE0807619D}" type="presOf" srcId="{4C0AF8A7-84EB-4E41-8EEF-4FBBAADE3126}" destId="{C18E6B51-2608-4E19-A004-B128FDEBD859}" srcOrd="0" destOrd="0" presId="urn:microsoft.com/office/officeart/2008/layout/PictureStrips"/>
    <dgm:cxn modelId="{960E02B3-263B-44BE-8D73-A044185FBA14}" srcId="{81601C66-8AC1-476B-851C-843665F84148}" destId="{DC082302-9FFE-43E7-9541-8465F1624DF2}" srcOrd="2" destOrd="0" parTransId="{36374635-F3CF-40A2-BC88-F8B69022E94E}" sibTransId="{77DC1530-6232-418C-9733-82238F92BED7}"/>
    <dgm:cxn modelId="{E55026B8-43F2-40D5-A916-647613D4C874}" type="presOf" srcId="{7E1092B8-5E4E-4D8C-817B-36D42C109F1B}" destId="{AC4B7DB0-5AEC-406E-9D44-60BB83D58728}" srcOrd="0" destOrd="4" presId="urn:microsoft.com/office/officeart/2008/layout/PictureStrips"/>
    <dgm:cxn modelId="{34D30EC1-43E8-4CF3-8621-EE0D8C8CFD29}" srcId="{81601C66-8AC1-476B-851C-843665F84148}" destId="{787F808E-0AED-4652-991E-126AFC16F934}" srcOrd="0" destOrd="0" parTransId="{BC167581-D9C9-4EC1-8E70-D87951F136A1}" sibTransId="{7FB9CCA6-35DD-49B8-8F0C-28FE55B1E9AF}"/>
    <dgm:cxn modelId="{25434BFB-39E7-401C-A04F-8E7EC08944E0}" type="presOf" srcId="{787F808E-0AED-4652-991E-126AFC16F934}" destId="{AC4B7DB0-5AEC-406E-9D44-60BB83D58728}" srcOrd="0" destOrd="1" presId="urn:microsoft.com/office/officeart/2008/layout/PictureStrips"/>
    <dgm:cxn modelId="{08542F56-EB2D-4090-AC19-49F0F4C36B39}" type="presParOf" srcId="{C18E6B51-2608-4E19-A004-B128FDEBD859}" destId="{2B640A3C-1569-4034-A7A2-309AFCAD0EF8}" srcOrd="0" destOrd="0" presId="urn:microsoft.com/office/officeart/2008/layout/PictureStrips"/>
    <dgm:cxn modelId="{0C1B51BC-9D51-47E0-B717-C9BD14538135}" type="presParOf" srcId="{2B640A3C-1569-4034-A7A2-309AFCAD0EF8}" destId="{AC4B7DB0-5AEC-406E-9D44-60BB83D58728}" srcOrd="0" destOrd="0" presId="urn:microsoft.com/office/officeart/2008/layout/PictureStrips"/>
    <dgm:cxn modelId="{B66F6333-A970-4AD8-9C0E-EC3CBF4C785B}" type="presParOf" srcId="{2B640A3C-1569-4034-A7A2-309AFCAD0EF8}" destId="{8409CC84-2104-499B-B85F-967AE53B296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C7FC9C5-AE22-41AF-8445-9D48F46BAC25}"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CA"/>
        </a:p>
      </dgm:t>
    </dgm:pt>
    <dgm:pt modelId="{2A4D4DE5-47A9-4CD5-821D-94069EE4B163}">
      <dgm:prSet custT="1"/>
      <dgm:spPr/>
      <dgm:t>
        <a:bodyPr/>
        <a:lstStyle/>
        <a:p>
          <a:r>
            <a:rPr lang="en-US" sz="2300" b="1" i="0" baseline="0">
              <a:solidFill>
                <a:srgbClr val="0070C0"/>
              </a:solidFill>
              <a:latin typeface="Calibri"/>
            </a:rPr>
            <a:t>Sennosides</a:t>
          </a:r>
          <a:r>
            <a:rPr lang="en-US" sz="2300" b="0" i="0" baseline="30000">
              <a:solidFill>
                <a:srgbClr val="0070C0"/>
              </a:solidFill>
              <a:latin typeface="Calibri"/>
            </a:rPr>
            <a:t>22</a:t>
          </a:r>
          <a:endParaRPr lang="en-CA" sz="2300" b="0" baseline="30000">
            <a:solidFill>
              <a:srgbClr val="0070C0"/>
            </a:solidFill>
          </a:endParaRPr>
        </a:p>
      </dgm:t>
    </dgm:pt>
    <dgm:pt modelId="{C0D2F152-D77B-4D78-A23A-D3AE63E7E630}" type="parTrans" cxnId="{BE90284C-0CEE-48A0-BC49-11CA12EE837E}">
      <dgm:prSet/>
      <dgm:spPr/>
      <dgm:t>
        <a:bodyPr/>
        <a:lstStyle/>
        <a:p>
          <a:endParaRPr lang="en-CA"/>
        </a:p>
      </dgm:t>
    </dgm:pt>
    <dgm:pt modelId="{85752F78-8CB0-4951-9812-D36D049DAE57}" type="sibTrans" cxnId="{BE90284C-0CEE-48A0-BC49-11CA12EE837E}">
      <dgm:prSet/>
      <dgm:spPr/>
      <dgm:t>
        <a:bodyPr/>
        <a:lstStyle/>
        <a:p>
          <a:endParaRPr lang="en-CA"/>
        </a:p>
      </dgm:t>
    </dgm:pt>
    <dgm:pt modelId="{5FC797AF-D5C5-4956-9BF4-DCEB589480A3}">
      <dgm:prSet custT="1"/>
      <dgm:spPr/>
      <dgm:t>
        <a:bodyPr/>
        <a:lstStyle/>
        <a:p>
          <a:pPr rtl="0"/>
          <a:r>
            <a:rPr lang="en-US" sz="1500" b="1" i="0"/>
            <a:t>Use</a:t>
          </a:r>
          <a:r>
            <a:rPr lang="en-US" sz="1500" b="0" i="0"/>
            <a:t>: constipation</a:t>
          </a:r>
          <a:r>
            <a:rPr lang="en-US" sz="1500" b="0" i="0">
              <a:latin typeface="Calibri"/>
            </a:rPr>
            <a:t> </a:t>
          </a:r>
          <a:endParaRPr lang="en-CA" sz="1500"/>
        </a:p>
      </dgm:t>
    </dgm:pt>
    <dgm:pt modelId="{A9A722A0-1BFF-4D78-A6D7-A982C56789A5}" type="parTrans" cxnId="{2E0FE60A-927A-441C-B4CB-2AFA00784E78}">
      <dgm:prSet/>
      <dgm:spPr/>
      <dgm:t>
        <a:bodyPr/>
        <a:lstStyle/>
        <a:p>
          <a:endParaRPr lang="en-CA"/>
        </a:p>
      </dgm:t>
    </dgm:pt>
    <dgm:pt modelId="{E72A3008-1163-4909-A55A-EB94840D1431}" type="sibTrans" cxnId="{2E0FE60A-927A-441C-B4CB-2AFA00784E78}">
      <dgm:prSet/>
      <dgm:spPr/>
      <dgm:t>
        <a:bodyPr/>
        <a:lstStyle/>
        <a:p>
          <a:endParaRPr lang="en-CA"/>
        </a:p>
      </dgm:t>
    </dgm:pt>
    <dgm:pt modelId="{3325EAFF-9AA2-4D5E-84B6-1CD7308A69E2}">
      <dgm:prSet custT="1"/>
      <dgm:spPr/>
      <dgm:t>
        <a:bodyPr/>
        <a:lstStyle/>
        <a:p>
          <a:pPr rtl="0"/>
          <a:r>
            <a:rPr lang="en-US" sz="1500" b="1" i="0"/>
            <a:t>Dose</a:t>
          </a:r>
          <a:r>
            <a:rPr lang="en-US" sz="1500" b="0" i="0"/>
            <a:t>: </a:t>
          </a:r>
          <a:r>
            <a:rPr lang="en-US" sz="1500" b="0" i="0">
              <a:latin typeface="Calibri"/>
            </a:rPr>
            <a:t>17.2 mg</a:t>
          </a:r>
          <a:r>
            <a:rPr lang="en-US" sz="1500" b="0" i="0"/>
            <a:t> once daily</a:t>
          </a:r>
          <a:endParaRPr lang="en-CA" sz="1500"/>
        </a:p>
      </dgm:t>
    </dgm:pt>
    <dgm:pt modelId="{AB0B1D5B-03B5-4CCD-B77F-7A8F10812DC7}" type="parTrans" cxnId="{568CC3F7-F8D6-42CF-AB86-D4BFD36C590A}">
      <dgm:prSet/>
      <dgm:spPr/>
      <dgm:t>
        <a:bodyPr/>
        <a:lstStyle/>
        <a:p>
          <a:endParaRPr lang="en-CA"/>
        </a:p>
      </dgm:t>
    </dgm:pt>
    <dgm:pt modelId="{407390F6-5237-41DC-B6F3-D9F87BDD3B50}" type="sibTrans" cxnId="{568CC3F7-F8D6-42CF-AB86-D4BFD36C590A}">
      <dgm:prSet/>
      <dgm:spPr/>
      <dgm:t>
        <a:bodyPr/>
        <a:lstStyle/>
        <a:p>
          <a:endParaRPr lang="en-CA"/>
        </a:p>
      </dgm:t>
    </dgm:pt>
    <dgm:pt modelId="{540432EF-261A-46A2-A686-FF0C0968E850}">
      <dgm:prSet custT="1"/>
      <dgm:spPr/>
      <dgm:t>
        <a:bodyPr/>
        <a:lstStyle/>
        <a:p>
          <a:pPr rtl="0"/>
          <a:r>
            <a:rPr lang="en-US" sz="1500" b="1" i="0"/>
            <a:t>Side Effects</a:t>
          </a:r>
          <a:r>
            <a:rPr lang="en-US" sz="1500" b="0" i="0"/>
            <a:t>: stomach upset, cramps, bloating, gas, diarrhea</a:t>
          </a:r>
          <a:r>
            <a:rPr lang="en-US" sz="1500" b="0" i="0">
              <a:latin typeface="Calibri"/>
            </a:rPr>
            <a:t> </a:t>
          </a:r>
          <a:endParaRPr lang="en-CA" sz="1500" b="0"/>
        </a:p>
      </dgm:t>
    </dgm:pt>
    <dgm:pt modelId="{273C5D80-2077-428B-97D9-58F70037FCA5}" type="parTrans" cxnId="{1AEF8090-D3B4-4699-8B40-821F632CD16E}">
      <dgm:prSet/>
      <dgm:spPr/>
      <dgm:t>
        <a:bodyPr/>
        <a:lstStyle/>
        <a:p>
          <a:endParaRPr lang="en-CA"/>
        </a:p>
      </dgm:t>
    </dgm:pt>
    <dgm:pt modelId="{F391716F-1F7E-4FEF-B599-142E871DE46B}" type="sibTrans" cxnId="{1AEF8090-D3B4-4699-8B40-821F632CD16E}">
      <dgm:prSet/>
      <dgm:spPr/>
      <dgm:t>
        <a:bodyPr/>
        <a:lstStyle/>
        <a:p>
          <a:endParaRPr lang="en-CA"/>
        </a:p>
      </dgm:t>
    </dgm:pt>
    <dgm:pt modelId="{C039AED1-B3E5-489E-A670-F05A348D8ABB}">
      <dgm:prSet custT="1"/>
      <dgm:spPr/>
      <dgm:t>
        <a:bodyPr/>
        <a:lstStyle/>
        <a:p>
          <a:pPr rtl="0"/>
          <a:endParaRPr lang="en-CA" sz="1500"/>
        </a:p>
      </dgm:t>
    </dgm:pt>
    <dgm:pt modelId="{3AA42BB4-B274-4089-9C4A-9D8EC2A3A206}" type="parTrans" cxnId="{4AABBF06-9760-41B9-96C9-9DE1348AF90E}">
      <dgm:prSet/>
      <dgm:spPr/>
      <dgm:t>
        <a:bodyPr/>
        <a:lstStyle/>
        <a:p>
          <a:endParaRPr lang="en-CA"/>
        </a:p>
      </dgm:t>
    </dgm:pt>
    <dgm:pt modelId="{FBE7762B-FD9B-4FD7-8D47-5662178A47B3}" type="sibTrans" cxnId="{4AABBF06-9760-41B9-96C9-9DE1348AF90E}">
      <dgm:prSet/>
      <dgm:spPr/>
      <dgm:t>
        <a:bodyPr/>
        <a:lstStyle/>
        <a:p>
          <a:endParaRPr lang="en-CA"/>
        </a:p>
      </dgm:t>
    </dgm:pt>
    <dgm:pt modelId="{69863F64-E507-4B38-AA5D-6CC7EF5BEE5C}" type="pres">
      <dgm:prSet presAssocID="{2C7FC9C5-AE22-41AF-8445-9D48F46BAC25}" presName="Name0" presStyleCnt="0">
        <dgm:presLayoutVars>
          <dgm:dir/>
          <dgm:resizeHandles val="exact"/>
        </dgm:presLayoutVars>
      </dgm:prSet>
      <dgm:spPr/>
    </dgm:pt>
    <dgm:pt modelId="{D9ED56CF-9C99-456D-82D4-1F5400FE2EFF}" type="pres">
      <dgm:prSet presAssocID="{2A4D4DE5-47A9-4CD5-821D-94069EE4B163}" presName="composite" presStyleCnt="0"/>
      <dgm:spPr/>
    </dgm:pt>
    <dgm:pt modelId="{8BA58355-33E9-4434-9A90-559C2C18519F}" type="pres">
      <dgm:prSet presAssocID="{2A4D4DE5-47A9-4CD5-821D-94069EE4B163}" presName="rect1" presStyleLbl="trAlignAcc1" presStyleIdx="0" presStyleCnt="1" custScaleX="122019" custScaleY="171981" custLinFactNeighborX="-649" custLinFactNeighborY="627">
        <dgm:presLayoutVars>
          <dgm:bulletEnabled val="1"/>
        </dgm:presLayoutVars>
      </dgm:prSet>
      <dgm:spPr/>
    </dgm:pt>
    <dgm:pt modelId="{BA884752-BEBF-4D00-921D-251137ACA0D8}" type="pres">
      <dgm:prSet presAssocID="{2A4D4DE5-47A9-4CD5-821D-94069EE4B163}" presName="rect2" presStyleLbl="fgImgPlace1" presStyleIdx="0" presStyleCnt="1" custFlipVert="1" custScaleX="20604" custScaleY="17326" custLinFactNeighborX="-36618" custLinFactNeighborY="-8726"/>
      <dgm:spPr/>
    </dgm:pt>
  </dgm:ptLst>
  <dgm:cxnLst>
    <dgm:cxn modelId="{4AABBF06-9760-41B9-96C9-9DE1348AF90E}" srcId="{2A4D4DE5-47A9-4CD5-821D-94069EE4B163}" destId="{C039AED1-B3E5-489E-A670-F05A348D8ABB}" srcOrd="0" destOrd="0" parTransId="{3AA42BB4-B274-4089-9C4A-9D8EC2A3A206}" sibTransId="{FBE7762B-FD9B-4FD7-8D47-5662178A47B3}"/>
    <dgm:cxn modelId="{2E0FE60A-927A-441C-B4CB-2AFA00784E78}" srcId="{2A4D4DE5-47A9-4CD5-821D-94069EE4B163}" destId="{5FC797AF-D5C5-4956-9BF4-DCEB589480A3}" srcOrd="1" destOrd="0" parTransId="{A9A722A0-1BFF-4D78-A6D7-A982C56789A5}" sibTransId="{E72A3008-1163-4909-A55A-EB94840D1431}"/>
    <dgm:cxn modelId="{00671C1C-A515-427B-8631-D4654541BB74}" type="presOf" srcId="{3325EAFF-9AA2-4D5E-84B6-1CD7308A69E2}" destId="{8BA58355-33E9-4434-9A90-559C2C18519F}" srcOrd="0" destOrd="3" presId="urn:microsoft.com/office/officeart/2008/layout/PictureStrips"/>
    <dgm:cxn modelId="{BE90284C-0CEE-48A0-BC49-11CA12EE837E}" srcId="{2C7FC9C5-AE22-41AF-8445-9D48F46BAC25}" destId="{2A4D4DE5-47A9-4CD5-821D-94069EE4B163}" srcOrd="0" destOrd="0" parTransId="{C0D2F152-D77B-4D78-A23A-D3AE63E7E630}" sibTransId="{85752F78-8CB0-4951-9812-D36D049DAE57}"/>
    <dgm:cxn modelId="{1AEF8090-D3B4-4699-8B40-821F632CD16E}" srcId="{2A4D4DE5-47A9-4CD5-821D-94069EE4B163}" destId="{540432EF-261A-46A2-A686-FF0C0968E850}" srcOrd="3" destOrd="0" parTransId="{273C5D80-2077-428B-97D9-58F70037FCA5}" sibTransId="{F391716F-1F7E-4FEF-B599-142E871DE46B}"/>
    <dgm:cxn modelId="{17F2D49D-BFE4-46C2-980C-94766EEFF055}" type="presOf" srcId="{2C7FC9C5-AE22-41AF-8445-9D48F46BAC25}" destId="{69863F64-E507-4B38-AA5D-6CC7EF5BEE5C}" srcOrd="0" destOrd="0" presId="urn:microsoft.com/office/officeart/2008/layout/PictureStrips"/>
    <dgm:cxn modelId="{4D4FA8AA-261A-4234-986F-4B01A671C01B}" type="presOf" srcId="{540432EF-261A-46A2-A686-FF0C0968E850}" destId="{8BA58355-33E9-4434-9A90-559C2C18519F}" srcOrd="0" destOrd="4" presId="urn:microsoft.com/office/officeart/2008/layout/PictureStrips"/>
    <dgm:cxn modelId="{4FEE4BB4-220A-48E8-8480-DEBC7C61FF68}" type="presOf" srcId="{5FC797AF-D5C5-4956-9BF4-DCEB589480A3}" destId="{8BA58355-33E9-4434-9A90-559C2C18519F}" srcOrd="0" destOrd="2" presId="urn:microsoft.com/office/officeart/2008/layout/PictureStrips"/>
    <dgm:cxn modelId="{A4178FCF-97D1-4518-851D-B9FE2C2D7856}" type="presOf" srcId="{C039AED1-B3E5-489E-A670-F05A348D8ABB}" destId="{8BA58355-33E9-4434-9A90-559C2C18519F}" srcOrd="0" destOrd="1" presId="urn:microsoft.com/office/officeart/2008/layout/PictureStrips"/>
    <dgm:cxn modelId="{568CC3F7-F8D6-42CF-AB86-D4BFD36C590A}" srcId="{2A4D4DE5-47A9-4CD5-821D-94069EE4B163}" destId="{3325EAFF-9AA2-4D5E-84B6-1CD7308A69E2}" srcOrd="2" destOrd="0" parTransId="{AB0B1D5B-03B5-4CCD-B77F-7A8F10812DC7}" sibTransId="{407390F6-5237-41DC-B6F3-D9F87BDD3B50}"/>
    <dgm:cxn modelId="{B75427FA-642D-4A68-9C57-640933C58320}" type="presOf" srcId="{2A4D4DE5-47A9-4CD5-821D-94069EE4B163}" destId="{8BA58355-33E9-4434-9A90-559C2C18519F}" srcOrd="0" destOrd="0" presId="urn:microsoft.com/office/officeart/2008/layout/PictureStrips"/>
    <dgm:cxn modelId="{3C3803D8-9948-4451-ADA9-456596F99B8D}" type="presParOf" srcId="{69863F64-E507-4B38-AA5D-6CC7EF5BEE5C}" destId="{D9ED56CF-9C99-456D-82D4-1F5400FE2EFF}" srcOrd="0" destOrd="0" presId="urn:microsoft.com/office/officeart/2008/layout/PictureStrips"/>
    <dgm:cxn modelId="{03E14141-B9C3-43A1-AF5B-5EDCB2770E21}" type="presParOf" srcId="{D9ED56CF-9C99-456D-82D4-1F5400FE2EFF}" destId="{8BA58355-33E9-4434-9A90-559C2C18519F}" srcOrd="0" destOrd="0" presId="urn:microsoft.com/office/officeart/2008/layout/PictureStrips"/>
    <dgm:cxn modelId="{7C4811F4-6C5B-4B11-A590-98EA3495232B}" type="presParOf" srcId="{D9ED56CF-9C99-456D-82D4-1F5400FE2EFF}" destId="{BA884752-BEBF-4D00-921D-251137ACA0D8}"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0AF8A7-84EB-4E41-8EEF-4FBBAADE3126}"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CA"/>
        </a:p>
      </dgm:t>
    </dgm:pt>
    <dgm:pt modelId="{05AF209F-3112-473D-B396-221D6B3A6D39}">
      <dgm:prSet custT="1"/>
      <dgm:spPr/>
      <dgm:t>
        <a:bodyPr/>
        <a:lstStyle/>
        <a:p>
          <a:r>
            <a:rPr lang="en-US" sz="2400" b="1" i="0">
              <a:solidFill>
                <a:srgbClr val="0070C0"/>
              </a:solidFill>
            </a:rPr>
            <a:t>Caffeine</a:t>
          </a:r>
          <a:r>
            <a:rPr lang="en-US" sz="2400" b="0" i="0" baseline="30000">
              <a:solidFill>
                <a:srgbClr val="0070C0"/>
              </a:solidFill>
            </a:rPr>
            <a:t>23</a:t>
          </a:r>
          <a:endParaRPr lang="en-CA" sz="2400" b="0" baseline="30000">
            <a:solidFill>
              <a:srgbClr val="0070C0"/>
            </a:solidFill>
          </a:endParaRPr>
        </a:p>
      </dgm:t>
    </dgm:pt>
    <dgm:pt modelId="{623F8DA0-6C76-4778-9DA6-60FCE8569A23}" type="parTrans" cxnId="{279A9C3B-7B08-4815-9BCE-E0323F178D01}">
      <dgm:prSet/>
      <dgm:spPr/>
      <dgm:t>
        <a:bodyPr/>
        <a:lstStyle/>
        <a:p>
          <a:endParaRPr lang="en-CA"/>
        </a:p>
      </dgm:t>
    </dgm:pt>
    <dgm:pt modelId="{717C0663-1EED-48FA-8F70-847722CCE22C}" type="sibTrans" cxnId="{279A9C3B-7B08-4815-9BCE-E0323F178D01}">
      <dgm:prSet/>
      <dgm:spPr/>
      <dgm:t>
        <a:bodyPr/>
        <a:lstStyle/>
        <a:p>
          <a:endParaRPr lang="en-CA"/>
        </a:p>
      </dgm:t>
    </dgm:pt>
    <dgm:pt modelId="{42916AFA-760D-43F8-A24D-5C08F43A240B}">
      <dgm:prSet custT="1"/>
      <dgm:spPr/>
      <dgm:t>
        <a:bodyPr/>
        <a:lstStyle/>
        <a:p>
          <a:pPr rtl="0"/>
          <a:r>
            <a:rPr lang="en-US" sz="1500" b="1" i="0"/>
            <a:t>Use</a:t>
          </a:r>
          <a:r>
            <a:rPr lang="en-US" sz="1500" b="0" i="0"/>
            <a:t>: daytime sleepiness</a:t>
          </a:r>
          <a:r>
            <a:rPr lang="en-US" sz="1500" b="0" i="0">
              <a:latin typeface="Calibri"/>
            </a:rPr>
            <a:t> </a:t>
          </a:r>
          <a:endParaRPr lang="en-CA" sz="1500"/>
        </a:p>
      </dgm:t>
    </dgm:pt>
    <dgm:pt modelId="{2053AB55-12E7-476F-BB09-C9F0400D8493}" type="parTrans" cxnId="{9AD6C3E5-EEF1-4B07-8DB8-75A2F5BEA30A}">
      <dgm:prSet/>
      <dgm:spPr/>
      <dgm:t>
        <a:bodyPr/>
        <a:lstStyle/>
        <a:p>
          <a:endParaRPr lang="en-CA"/>
        </a:p>
      </dgm:t>
    </dgm:pt>
    <dgm:pt modelId="{D5E733E4-9394-4AD3-9144-E2A8A10B0D7D}" type="sibTrans" cxnId="{9AD6C3E5-EEF1-4B07-8DB8-75A2F5BEA30A}">
      <dgm:prSet/>
      <dgm:spPr/>
      <dgm:t>
        <a:bodyPr/>
        <a:lstStyle/>
        <a:p>
          <a:endParaRPr lang="en-CA"/>
        </a:p>
      </dgm:t>
    </dgm:pt>
    <dgm:pt modelId="{BBF8E431-CA4F-4CB5-8AF2-3AE10E3E5854}">
      <dgm:prSet custT="1"/>
      <dgm:spPr/>
      <dgm:t>
        <a:bodyPr/>
        <a:lstStyle/>
        <a:p>
          <a:pPr rtl="0"/>
          <a:r>
            <a:rPr lang="en-US" sz="1500" b="1" i="0"/>
            <a:t>Dose</a:t>
          </a:r>
          <a:r>
            <a:rPr lang="en-US" sz="1500" b="0" i="0"/>
            <a:t>: </a:t>
          </a:r>
          <a:r>
            <a:rPr lang="en-US" sz="1500" b="0" i="0">
              <a:latin typeface="Calibri"/>
            </a:rPr>
            <a:t>100-600 mg</a:t>
          </a:r>
          <a:r>
            <a:rPr lang="en-US" sz="1500" b="0" i="0"/>
            <a:t>/day</a:t>
          </a:r>
          <a:endParaRPr lang="en-CA" sz="1500"/>
        </a:p>
      </dgm:t>
    </dgm:pt>
    <dgm:pt modelId="{931EA5F7-2D6A-4740-AD3E-2808BD9041BC}" type="parTrans" cxnId="{5C9EE7B9-653C-4971-B7F6-898E0668326C}">
      <dgm:prSet/>
      <dgm:spPr/>
      <dgm:t>
        <a:bodyPr/>
        <a:lstStyle/>
        <a:p>
          <a:endParaRPr lang="en-CA"/>
        </a:p>
      </dgm:t>
    </dgm:pt>
    <dgm:pt modelId="{0BA0FA78-E4EA-45B0-8AF5-85679E6F9D1A}" type="sibTrans" cxnId="{5C9EE7B9-653C-4971-B7F6-898E0668326C}">
      <dgm:prSet/>
      <dgm:spPr/>
      <dgm:t>
        <a:bodyPr/>
        <a:lstStyle/>
        <a:p>
          <a:endParaRPr lang="en-CA"/>
        </a:p>
      </dgm:t>
    </dgm:pt>
    <dgm:pt modelId="{2239748C-B66A-41CA-8957-1FC7A8887168}">
      <dgm:prSet custT="1"/>
      <dgm:spPr/>
      <dgm:t>
        <a:bodyPr/>
        <a:lstStyle/>
        <a:p>
          <a:r>
            <a:rPr lang="en-US" sz="1500" b="1" i="0"/>
            <a:t>Side Effects</a:t>
          </a:r>
          <a:r>
            <a:rPr lang="en-US" sz="1500" b="0" i="0"/>
            <a:t>: diarrhea, </a:t>
          </a:r>
          <a:r>
            <a:rPr lang="en-US" sz="1500" b="0" i="0">
              <a:latin typeface="Calibri"/>
            </a:rPr>
            <a:t>headache</a:t>
          </a:r>
          <a:endParaRPr lang="en-CA" sz="1500"/>
        </a:p>
      </dgm:t>
    </dgm:pt>
    <dgm:pt modelId="{DDAB194B-A1D0-4078-BA46-114A5CFD543F}" type="parTrans" cxnId="{59E9215B-2A68-4316-B9AE-8AE7657795B7}">
      <dgm:prSet/>
      <dgm:spPr/>
      <dgm:t>
        <a:bodyPr/>
        <a:lstStyle/>
        <a:p>
          <a:endParaRPr lang="en-CA"/>
        </a:p>
      </dgm:t>
    </dgm:pt>
    <dgm:pt modelId="{83C54042-2C31-4DF4-B123-FD54C6EA9791}" type="sibTrans" cxnId="{59E9215B-2A68-4316-B9AE-8AE7657795B7}">
      <dgm:prSet/>
      <dgm:spPr/>
      <dgm:t>
        <a:bodyPr/>
        <a:lstStyle/>
        <a:p>
          <a:endParaRPr lang="en-CA"/>
        </a:p>
      </dgm:t>
    </dgm:pt>
    <dgm:pt modelId="{85EE5A7C-3931-4169-B239-88E08932A7DF}">
      <dgm:prSet custT="1"/>
      <dgm:spPr/>
      <dgm:t>
        <a:bodyPr/>
        <a:lstStyle/>
        <a:p>
          <a:pPr rtl="0"/>
          <a:r>
            <a:rPr lang="en-US" sz="1500" b="1" i="0"/>
            <a:t>Caution</a:t>
          </a:r>
          <a:r>
            <a:rPr lang="en-US" sz="1500" b="0" i="0"/>
            <a:t>: </a:t>
          </a:r>
          <a:r>
            <a:rPr lang="en-US" sz="1500" b="0" i="0">
              <a:latin typeface="Calibri"/>
            </a:rPr>
            <a:t>Avoid</a:t>
          </a:r>
          <a:r>
            <a:rPr lang="en-US" sz="1500">
              <a:latin typeface="Calibri"/>
            </a:rPr>
            <a:t> later in the day as can cause sleep difficulties and nighttime urination</a:t>
          </a:r>
          <a:endParaRPr lang="en-CA" sz="1500"/>
        </a:p>
      </dgm:t>
    </dgm:pt>
    <dgm:pt modelId="{41951BD2-D7BC-4704-A979-A94180990D49}" type="parTrans" cxnId="{0BA32472-7A0E-4553-A36C-8DA55E0B9676}">
      <dgm:prSet/>
      <dgm:spPr/>
      <dgm:t>
        <a:bodyPr/>
        <a:lstStyle/>
        <a:p>
          <a:endParaRPr lang="en-CA"/>
        </a:p>
      </dgm:t>
    </dgm:pt>
    <dgm:pt modelId="{C6AEDF32-F415-401C-8DFB-0694D42B2AB5}" type="sibTrans" cxnId="{0BA32472-7A0E-4553-A36C-8DA55E0B9676}">
      <dgm:prSet/>
      <dgm:spPr/>
      <dgm:t>
        <a:bodyPr/>
        <a:lstStyle/>
        <a:p>
          <a:endParaRPr lang="en-CA"/>
        </a:p>
      </dgm:t>
    </dgm:pt>
    <dgm:pt modelId="{5839491C-D0EB-4C23-99F9-B045B54D23C9}">
      <dgm:prSet custT="1"/>
      <dgm:spPr/>
      <dgm:t>
        <a:bodyPr/>
        <a:lstStyle/>
        <a:p>
          <a:r>
            <a:rPr lang="en-US" sz="2400" b="1" i="0">
              <a:solidFill>
                <a:srgbClr val="0070C0"/>
              </a:solidFill>
            </a:rPr>
            <a:t>Melatonin</a:t>
          </a:r>
          <a:r>
            <a:rPr lang="en-US" sz="2400" b="0" i="0" baseline="30000">
              <a:solidFill>
                <a:srgbClr val="0070C0"/>
              </a:solidFill>
            </a:rPr>
            <a:t>24</a:t>
          </a:r>
          <a:endParaRPr lang="en-CA" sz="2400" b="0" baseline="30000">
            <a:solidFill>
              <a:srgbClr val="0070C0"/>
            </a:solidFill>
          </a:endParaRPr>
        </a:p>
      </dgm:t>
    </dgm:pt>
    <dgm:pt modelId="{C9287FB6-5EEF-4693-8B72-26F31EAD71EF}" type="parTrans" cxnId="{D9D87F48-6515-4527-8DB7-C48CE1D26729}">
      <dgm:prSet/>
      <dgm:spPr/>
      <dgm:t>
        <a:bodyPr/>
        <a:lstStyle/>
        <a:p>
          <a:endParaRPr lang="en-CA"/>
        </a:p>
      </dgm:t>
    </dgm:pt>
    <dgm:pt modelId="{66191539-C957-4466-AA40-509328594C1C}" type="sibTrans" cxnId="{D9D87F48-6515-4527-8DB7-C48CE1D26729}">
      <dgm:prSet/>
      <dgm:spPr/>
      <dgm:t>
        <a:bodyPr/>
        <a:lstStyle/>
        <a:p>
          <a:endParaRPr lang="en-CA"/>
        </a:p>
      </dgm:t>
    </dgm:pt>
    <dgm:pt modelId="{028BCC76-2180-4959-9CB6-D4B912C99FD6}">
      <dgm:prSet custT="1"/>
      <dgm:spPr/>
      <dgm:t>
        <a:bodyPr/>
        <a:lstStyle/>
        <a:p>
          <a:pPr rtl="0"/>
          <a:r>
            <a:rPr lang="en-US" sz="1500" b="1" i="0"/>
            <a:t>Use: </a:t>
          </a:r>
          <a:r>
            <a:rPr lang="en-US" sz="1500" b="0" i="0"/>
            <a:t>trouble sleeping</a:t>
          </a:r>
          <a:r>
            <a:rPr lang="en-US" sz="1500" b="0" i="0">
              <a:latin typeface="Calibri"/>
            </a:rPr>
            <a:t> </a:t>
          </a:r>
          <a:endParaRPr lang="en-CA" sz="1500"/>
        </a:p>
      </dgm:t>
    </dgm:pt>
    <dgm:pt modelId="{85830324-055D-42B8-BEE6-8661A73C4ADF}" type="parTrans" cxnId="{E3D5D33B-B7B8-49B2-B7C9-DF1B34119397}">
      <dgm:prSet/>
      <dgm:spPr/>
      <dgm:t>
        <a:bodyPr/>
        <a:lstStyle/>
        <a:p>
          <a:endParaRPr lang="en-CA"/>
        </a:p>
      </dgm:t>
    </dgm:pt>
    <dgm:pt modelId="{391805FB-0836-48DF-8478-C91FC2E59705}" type="sibTrans" cxnId="{E3D5D33B-B7B8-49B2-B7C9-DF1B34119397}">
      <dgm:prSet/>
      <dgm:spPr/>
      <dgm:t>
        <a:bodyPr/>
        <a:lstStyle/>
        <a:p>
          <a:endParaRPr lang="en-CA"/>
        </a:p>
      </dgm:t>
    </dgm:pt>
    <dgm:pt modelId="{9B9FDDFA-5BC8-446F-B095-030D46BFB9C1}">
      <dgm:prSet custT="1"/>
      <dgm:spPr/>
      <dgm:t>
        <a:bodyPr/>
        <a:lstStyle/>
        <a:p>
          <a:pPr rtl="0"/>
          <a:r>
            <a:rPr lang="en-US" sz="1500" b="1" i="0"/>
            <a:t>Dose</a:t>
          </a:r>
          <a:r>
            <a:rPr lang="en-US" sz="1500" b="0" i="0"/>
            <a:t>: </a:t>
          </a:r>
          <a:r>
            <a:rPr lang="en-US" sz="1500" b="0" i="0">
              <a:latin typeface="Calibri"/>
            </a:rPr>
            <a:t>3-10 mg daily</a:t>
          </a:r>
          <a:r>
            <a:rPr lang="en-US" sz="1500" b="0" i="0"/>
            <a:t> before bedtime</a:t>
          </a:r>
          <a:r>
            <a:rPr lang="en-US" sz="1500" b="0" i="0">
              <a:latin typeface="Calibri"/>
            </a:rPr>
            <a:t> </a:t>
          </a:r>
          <a:endParaRPr lang="en-CA" sz="1500"/>
        </a:p>
      </dgm:t>
    </dgm:pt>
    <dgm:pt modelId="{2D40E050-26D4-451C-A5B4-57A37F03C54C}" type="parTrans" cxnId="{565B7ABE-5C4A-4074-A5B9-F0075A290662}">
      <dgm:prSet/>
      <dgm:spPr/>
      <dgm:t>
        <a:bodyPr/>
        <a:lstStyle/>
        <a:p>
          <a:endParaRPr lang="en-CA"/>
        </a:p>
      </dgm:t>
    </dgm:pt>
    <dgm:pt modelId="{D3315096-6147-45AB-A8CB-BAB16F756DE9}" type="sibTrans" cxnId="{565B7ABE-5C4A-4074-A5B9-F0075A290662}">
      <dgm:prSet/>
      <dgm:spPr/>
      <dgm:t>
        <a:bodyPr/>
        <a:lstStyle/>
        <a:p>
          <a:endParaRPr lang="en-CA"/>
        </a:p>
      </dgm:t>
    </dgm:pt>
    <dgm:pt modelId="{D1507F23-2C88-4333-8415-3D1853831F40}">
      <dgm:prSet custT="1"/>
      <dgm:spPr/>
      <dgm:t>
        <a:bodyPr/>
        <a:lstStyle/>
        <a:p>
          <a:pPr rtl="0"/>
          <a:r>
            <a:rPr lang="en-US" sz="1500" b="1" i="0"/>
            <a:t>Side Effects</a:t>
          </a:r>
          <a:r>
            <a:rPr lang="en-US" sz="1500" b="0" i="0"/>
            <a:t>: sleepiness, morning grogginess</a:t>
          </a:r>
          <a:r>
            <a:rPr lang="en-US" sz="1500" b="0" i="0">
              <a:latin typeface="Calibri"/>
            </a:rPr>
            <a:t> </a:t>
          </a:r>
          <a:endParaRPr lang="en-CA" sz="1500"/>
        </a:p>
      </dgm:t>
    </dgm:pt>
    <dgm:pt modelId="{E4A223C0-7F51-47EF-A226-E8FDF8197CE1}" type="parTrans" cxnId="{BCA06C59-CBCA-468B-9167-F73035ACFD3B}">
      <dgm:prSet/>
      <dgm:spPr/>
      <dgm:t>
        <a:bodyPr/>
        <a:lstStyle/>
        <a:p>
          <a:endParaRPr lang="en-CA"/>
        </a:p>
      </dgm:t>
    </dgm:pt>
    <dgm:pt modelId="{647FB20F-AA8A-4881-AEFB-EDD24CE00429}" type="sibTrans" cxnId="{BCA06C59-CBCA-468B-9167-F73035ACFD3B}">
      <dgm:prSet/>
      <dgm:spPr/>
      <dgm:t>
        <a:bodyPr/>
        <a:lstStyle/>
        <a:p>
          <a:endParaRPr lang="en-CA"/>
        </a:p>
      </dgm:t>
    </dgm:pt>
    <dgm:pt modelId="{C93F6B75-CBBB-4153-82E5-C6D3D3AE11E2}">
      <dgm:prSet custT="1"/>
      <dgm:spPr/>
      <dgm:t>
        <a:bodyPr/>
        <a:lstStyle/>
        <a:p>
          <a:pPr rtl="0"/>
          <a:r>
            <a:rPr lang="en-US" sz="1500" b="1" i="0"/>
            <a:t>Caution</a:t>
          </a:r>
          <a:r>
            <a:rPr lang="en-US" sz="1500" b="0" i="0"/>
            <a:t>: </a:t>
          </a:r>
          <a:r>
            <a:rPr lang="en-US" sz="1500" b="0" i="0">
              <a:latin typeface="Calibri"/>
            </a:rPr>
            <a:t>Watch</a:t>
          </a:r>
          <a:r>
            <a:rPr lang="en-US" sz="1500">
              <a:latin typeface="Calibri"/>
            </a:rPr>
            <a:t> for morning "hangover" </a:t>
          </a:r>
          <a:endParaRPr lang="en-CA" sz="1500"/>
        </a:p>
      </dgm:t>
    </dgm:pt>
    <dgm:pt modelId="{89828B5E-16B6-4A84-95E9-5810B277C0F1}" type="parTrans" cxnId="{6CC9E831-08BD-4B48-8162-BDD80191DCF9}">
      <dgm:prSet/>
      <dgm:spPr/>
      <dgm:t>
        <a:bodyPr/>
        <a:lstStyle/>
        <a:p>
          <a:endParaRPr lang="en-CA"/>
        </a:p>
      </dgm:t>
    </dgm:pt>
    <dgm:pt modelId="{8DDD8C98-E9A0-4BD2-BAE3-8E897DC005C0}" type="sibTrans" cxnId="{6CC9E831-08BD-4B48-8162-BDD80191DCF9}">
      <dgm:prSet/>
      <dgm:spPr/>
      <dgm:t>
        <a:bodyPr/>
        <a:lstStyle/>
        <a:p>
          <a:endParaRPr lang="en-CA"/>
        </a:p>
      </dgm:t>
    </dgm:pt>
    <dgm:pt modelId="{C18E6B51-2608-4E19-A004-B128FDEBD859}" type="pres">
      <dgm:prSet presAssocID="{4C0AF8A7-84EB-4E41-8EEF-4FBBAADE3126}" presName="Name0" presStyleCnt="0">
        <dgm:presLayoutVars>
          <dgm:dir/>
          <dgm:resizeHandles val="exact"/>
        </dgm:presLayoutVars>
      </dgm:prSet>
      <dgm:spPr/>
    </dgm:pt>
    <dgm:pt modelId="{23981D24-D365-46C2-987D-765C262EF901}" type="pres">
      <dgm:prSet presAssocID="{05AF209F-3112-473D-B396-221D6B3A6D39}" presName="composite" presStyleCnt="0"/>
      <dgm:spPr/>
    </dgm:pt>
    <dgm:pt modelId="{B1BD4993-765F-402A-8D56-C126EA141D9C}" type="pres">
      <dgm:prSet presAssocID="{05AF209F-3112-473D-B396-221D6B3A6D39}" presName="rect1" presStyleLbl="trAlignAcc1" presStyleIdx="0" presStyleCnt="2" custScaleX="114259" custScaleY="160572" custLinFactY="70324" custLinFactNeighborX="-61" custLinFactNeighborY="100000">
        <dgm:presLayoutVars>
          <dgm:bulletEnabled val="1"/>
        </dgm:presLayoutVars>
      </dgm:prSet>
      <dgm:spPr/>
    </dgm:pt>
    <dgm:pt modelId="{9E9880A4-1BAF-4E7A-B748-985C247B3388}" type="pres">
      <dgm:prSet presAssocID="{05AF209F-3112-473D-B396-221D6B3A6D39}" presName="rect2" presStyleLbl="fgImgPlace1" presStyleIdx="0" presStyleCnt="2" custScaleX="47211" custScaleY="71149" custLinFactNeighborX="-45537" custLinFactNeighborY="14435"/>
      <dgm:spPr/>
    </dgm:pt>
    <dgm:pt modelId="{39F5EA59-73F2-4F1B-8F48-4DD1C68E0BD3}" type="pres">
      <dgm:prSet presAssocID="{717C0663-1EED-48FA-8F70-847722CCE22C}" presName="sibTrans" presStyleCnt="0"/>
      <dgm:spPr/>
    </dgm:pt>
    <dgm:pt modelId="{89827A25-C831-4C3E-A68D-8F4C55714455}" type="pres">
      <dgm:prSet presAssocID="{5839491C-D0EB-4C23-99F9-B045B54D23C9}" presName="composite" presStyleCnt="0"/>
      <dgm:spPr/>
    </dgm:pt>
    <dgm:pt modelId="{6BE127E7-A635-4656-ACAA-2639506067FD}" type="pres">
      <dgm:prSet presAssocID="{5839491C-D0EB-4C23-99F9-B045B54D23C9}" presName="rect1" presStyleLbl="trAlignAcc1" presStyleIdx="1" presStyleCnt="2" custScaleX="115957" custScaleY="160431" custLinFactY="-68870" custLinFactNeighborX="-61" custLinFactNeighborY="-100000">
        <dgm:presLayoutVars>
          <dgm:bulletEnabled val="1"/>
        </dgm:presLayoutVars>
      </dgm:prSet>
      <dgm:spPr/>
    </dgm:pt>
    <dgm:pt modelId="{274B4381-6FD5-47C6-8EF2-21D8645BFE32}" type="pres">
      <dgm:prSet presAssocID="{5839491C-D0EB-4C23-99F9-B045B54D23C9}" presName="rect2" presStyleLbl="fgImgPlace1" presStyleIdx="1" presStyleCnt="2" custScaleX="47682" custScaleY="92361" custLinFactNeighborX="-59629" custLinFactNeighborY="5321"/>
      <dgm:spPr/>
    </dgm:pt>
  </dgm:ptLst>
  <dgm:cxnLst>
    <dgm:cxn modelId="{C3990911-5C29-4325-804E-674D37F1A2C4}" type="presOf" srcId="{9B9FDDFA-5BC8-446F-B095-030D46BFB9C1}" destId="{6BE127E7-A635-4656-ACAA-2639506067FD}" srcOrd="0" destOrd="2" presId="urn:microsoft.com/office/officeart/2008/layout/PictureStrips"/>
    <dgm:cxn modelId="{A4C3E420-4367-4CDB-882B-DCC091505636}" type="presOf" srcId="{42916AFA-760D-43F8-A24D-5C08F43A240B}" destId="{B1BD4993-765F-402A-8D56-C126EA141D9C}" srcOrd="0" destOrd="1" presId="urn:microsoft.com/office/officeart/2008/layout/PictureStrips"/>
    <dgm:cxn modelId="{6CC9E831-08BD-4B48-8162-BDD80191DCF9}" srcId="{5839491C-D0EB-4C23-99F9-B045B54D23C9}" destId="{C93F6B75-CBBB-4153-82E5-C6D3D3AE11E2}" srcOrd="3" destOrd="0" parTransId="{89828B5E-16B6-4A84-95E9-5810B277C0F1}" sibTransId="{8DDD8C98-E9A0-4BD2-BAE3-8E897DC005C0}"/>
    <dgm:cxn modelId="{279A9C3B-7B08-4815-9BCE-E0323F178D01}" srcId="{4C0AF8A7-84EB-4E41-8EEF-4FBBAADE3126}" destId="{05AF209F-3112-473D-B396-221D6B3A6D39}" srcOrd="0" destOrd="0" parTransId="{623F8DA0-6C76-4778-9DA6-60FCE8569A23}" sibTransId="{717C0663-1EED-48FA-8F70-847722CCE22C}"/>
    <dgm:cxn modelId="{E3D5D33B-B7B8-49B2-B7C9-DF1B34119397}" srcId="{5839491C-D0EB-4C23-99F9-B045B54D23C9}" destId="{028BCC76-2180-4959-9CB6-D4B912C99FD6}" srcOrd="0" destOrd="0" parTransId="{85830324-055D-42B8-BEE6-8661A73C4ADF}" sibTransId="{391805FB-0836-48DF-8478-C91FC2E59705}"/>
    <dgm:cxn modelId="{D9D87F48-6515-4527-8DB7-C48CE1D26729}" srcId="{4C0AF8A7-84EB-4E41-8EEF-4FBBAADE3126}" destId="{5839491C-D0EB-4C23-99F9-B045B54D23C9}" srcOrd="1" destOrd="0" parTransId="{C9287FB6-5EEF-4693-8B72-26F31EAD71EF}" sibTransId="{66191539-C957-4466-AA40-509328594C1C}"/>
    <dgm:cxn modelId="{BCA06C59-CBCA-468B-9167-F73035ACFD3B}" srcId="{5839491C-D0EB-4C23-99F9-B045B54D23C9}" destId="{D1507F23-2C88-4333-8415-3D1853831F40}" srcOrd="2" destOrd="0" parTransId="{E4A223C0-7F51-47EF-A226-E8FDF8197CE1}" sibTransId="{647FB20F-AA8A-4881-AEFB-EDD24CE00429}"/>
    <dgm:cxn modelId="{59E9215B-2A68-4316-B9AE-8AE7657795B7}" srcId="{05AF209F-3112-473D-B396-221D6B3A6D39}" destId="{2239748C-B66A-41CA-8957-1FC7A8887168}" srcOrd="2" destOrd="0" parTransId="{DDAB194B-A1D0-4078-BA46-114A5CFD543F}" sibTransId="{83C54042-2C31-4DF4-B123-FD54C6EA9791}"/>
    <dgm:cxn modelId="{0BA32472-7A0E-4553-A36C-8DA55E0B9676}" srcId="{05AF209F-3112-473D-B396-221D6B3A6D39}" destId="{85EE5A7C-3931-4169-B239-88E08932A7DF}" srcOrd="3" destOrd="0" parTransId="{41951BD2-D7BC-4704-A979-A94180990D49}" sibTransId="{C6AEDF32-F415-401C-8DFB-0694D42B2AB5}"/>
    <dgm:cxn modelId="{7E99DC79-D10A-4133-B0B2-BA80592CCE76}" type="presOf" srcId="{5839491C-D0EB-4C23-99F9-B045B54D23C9}" destId="{6BE127E7-A635-4656-ACAA-2639506067FD}" srcOrd="0" destOrd="0" presId="urn:microsoft.com/office/officeart/2008/layout/PictureStrips"/>
    <dgm:cxn modelId="{B1812B91-FD5E-4073-9ED8-48BEC8186A98}" type="presOf" srcId="{C93F6B75-CBBB-4153-82E5-C6D3D3AE11E2}" destId="{6BE127E7-A635-4656-ACAA-2639506067FD}" srcOrd="0" destOrd="4" presId="urn:microsoft.com/office/officeart/2008/layout/PictureStrips"/>
    <dgm:cxn modelId="{D0E27DA1-F1B6-4F17-A268-84DE0807619D}" type="presOf" srcId="{4C0AF8A7-84EB-4E41-8EEF-4FBBAADE3126}" destId="{C18E6B51-2608-4E19-A004-B128FDEBD859}" srcOrd="0" destOrd="0" presId="urn:microsoft.com/office/officeart/2008/layout/PictureStrips"/>
    <dgm:cxn modelId="{0DD792B2-3D12-49E7-90E2-04211C5AA3AB}" type="presOf" srcId="{05AF209F-3112-473D-B396-221D6B3A6D39}" destId="{B1BD4993-765F-402A-8D56-C126EA141D9C}" srcOrd="0" destOrd="0" presId="urn:microsoft.com/office/officeart/2008/layout/PictureStrips"/>
    <dgm:cxn modelId="{5C9EE7B9-653C-4971-B7F6-898E0668326C}" srcId="{05AF209F-3112-473D-B396-221D6B3A6D39}" destId="{BBF8E431-CA4F-4CB5-8AF2-3AE10E3E5854}" srcOrd="1" destOrd="0" parTransId="{931EA5F7-2D6A-4740-AD3E-2808BD9041BC}" sibTransId="{0BA0FA78-E4EA-45B0-8AF5-85679E6F9D1A}"/>
    <dgm:cxn modelId="{565B7ABE-5C4A-4074-A5B9-F0075A290662}" srcId="{5839491C-D0EB-4C23-99F9-B045B54D23C9}" destId="{9B9FDDFA-5BC8-446F-B095-030D46BFB9C1}" srcOrd="1" destOrd="0" parTransId="{2D40E050-26D4-451C-A5B4-57A37F03C54C}" sibTransId="{D3315096-6147-45AB-A8CB-BAB16F756DE9}"/>
    <dgm:cxn modelId="{A2D487D0-9FD2-47E4-BACD-263A75CD34E1}" type="presOf" srcId="{028BCC76-2180-4959-9CB6-D4B912C99FD6}" destId="{6BE127E7-A635-4656-ACAA-2639506067FD}" srcOrd="0" destOrd="1" presId="urn:microsoft.com/office/officeart/2008/layout/PictureStrips"/>
    <dgm:cxn modelId="{C3F1F1D3-1AC8-4919-A576-A518433CE76B}" type="presOf" srcId="{2239748C-B66A-41CA-8957-1FC7A8887168}" destId="{B1BD4993-765F-402A-8D56-C126EA141D9C}" srcOrd="0" destOrd="3" presId="urn:microsoft.com/office/officeart/2008/layout/PictureStrips"/>
    <dgm:cxn modelId="{D0107CE1-3702-4E96-9E81-DCBCFF00B076}" type="presOf" srcId="{D1507F23-2C88-4333-8415-3D1853831F40}" destId="{6BE127E7-A635-4656-ACAA-2639506067FD}" srcOrd="0" destOrd="3" presId="urn:microsoft.com/office/officeart/2008/layout/PictureStrips"/>
    <dgm:cxn modelId="{9AD6C3E5-EEF1-4B07-8DB8-75A2F5BEA30A}" srcId="{05AF209F-3112-473D-B396-221D6B3A6D39}" destId="{42916AFA-760D-43F8-A24D-5C08F43A240B}" srcOrd="0" destOrd="0" parTransId="{2053AB55-12E7-476F-BB09-C9F0400D8493}" sibTransId="{D5E733E4-9394-4AD3-9144-E2A8A10B0D7D}"/>
    <dgm:cxn modelId="{579DB7EA-FF68-44DE-8F00-D1AF8B157305}" type="presOf" srcId="{85EE5A7C-3931-4169-B239-88E08932A7DF}" destId="{B1BD4993-765F-402A-8D56-C126EA141D9C}" srcOrd="0" destOrd="4" presId="urn:microsoft.com/office/officeart/2008/layout/PictureStrips"/>
    <dgm:cxn modelId="{1A11DBFE-FC36-4224-B46F-292FEDE8CC6D}" type="presOf" srcId="{BBF8E431-CA4F-4CB5-8AF2-3AE10E3E5854}" destId="{B1BD4993-765F-402A-8D56-C126EA141D9C}" srcOrd="0" destOrd="2" presId="urn:microsoft.com/office/officeart/2008/layout/PictureStrips"/>
    <dgm:cxn modelId="{C4747288-6809-48B1-9457-A12C228FACAE}" type="presParOf" srcId="{C18E6B51-2608-4E19-A004-B128FDEBD859}" destId="{23981D24-D365-46C2-987D-765C262EF901}" srcOrd="0" destOrd="0" presId="urn:microsoft.com/office/officeart/2008/layout/PictureStrips"/>
    <dgm:cxn modelId="{5C6DA5CA-EC82-4B81-8169-2F96425AB4DC}" type="presParOf" srcId="{23981D24-D365-46C2-987D-765C262EF901}" destId="{B1BD4993-765F-402A-8D56-C126EA141D9C}" srcOrd="0" destOrd="0" presId="urn:microsoft.com/office/officeart/2008/layout/PictureStrips"/>
    <dgm:cxn modelId="{EC3747E3-7D01-4A04-97D2-00B907B6B0A9}" type="presParOf" srcId="{23981D24-D365-46C2-987D-765C262EF901}" destId="{9E9880A4-1BAF-4E7A-B748-985C247B3388}" srcOrd="1" destOrd="0" presId="urn:microsoft.com/office/officeart/2008/layout/PictureStrips"/>
    <dgm:cxn modelId="{9B9F49C8-AB17-42C7-B2B2-DECDC460DBA0}" type="presParOf" srcId="{C18E6B51-2608-4E19-A004-B128FDEBD859}" destId="{39F5EA59-73F2-4F1B-8F48-4DD1C68E0BD3}" srcOrd="1" destOrd="0" presId="urn:microsoft.com/office/officeart/2008/layout/PictureStrips"/>
    <dgm:cxn modelId="{C3E71CE1-A8A8-4324-82E4-85650F14C91D}" type="presParOf" srcId="{C18E6B51-2608-4E19-A004-B128FDEBD859}" destId="{89827A25-C831-4C3E-A68D-8F4C55714455}" srcOrd="2" destOrd="0" presId="urn:microsoft.com/office/officeart/2008/layout/PictureStrips"/>
    <dgm:cxn modelId="{6341D3D0-75A9-457C-990A-F007035EB6F4}" type="presParOf" srcId="{89827A25-C831-4C3E-A68D-8F4C55714455}" destId="{6BE127E7-A635-4656-ACAA-2639506067FD}" srcOrd="0" destOrd="0" presId="urn:microsoft.com/office/officeart/2008/layout/PictureStrips"/>
    <dgm:cxn modelId="{7329F673-5FF9-4561-AD3A-9EC3B4BAB255}" type="presParOf" srcId="{89827A25-C831-4C3E-A68D-8F4C55714455}" destId="{274B4381-6FD5-47C6-8EF2-21D8645BFE3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7FC9C5-AE22-41AF-8445-9D48F46BAC25}"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CA"/>
        </a:p>
      </dgm:t>
    </dgm:pt>
    <dgm:pt modelId="{69863F64-E507-4B38-AA5D-6CC7EF5BEE5C}" type="pres">
      <dgm:prSet presAssocID="{2C7FC9C5-AE22-41AF-8445-9D48F46BAC25}" presName="Name0" presStyleCnt="0">
        <dgm:presLayoutVars>
          <dgm:dir/>
          <dgm:resizeHandles val="exact"/>
        </dgm:presLayoutVars>
      </dgm:prSet>
      <dgm:spPr/>
    </dgm:pt>
  </dgm:ptLst>
  <dgm:cxnLst>
    <dgm:cxn modelId="{17F2D49D-BFE4-46C2-980C-94766EEFF055}" type="presOf" srcId="{2C7FC9C5-AE22-41AF-8445-9D48F46BAC25}" destId="{69863F64-E507-4B38-AA5D-6CC7EF5BEE5C}" srcOrd="0"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7B43682-F1A1-4069-A201-310410DF18F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CA"/>
        </a:p>
      </dgm:t>
    </dgm:pt>
    <dgm:pt modelId="{7E9CB429-7ECE-477C-9853-2CED12455497}">
      <dgm:prSet custT="1"/>
      <dgm:spPr/>
      <dgm:t>
        <a:bodyPr/>
        <a:lstStyle/>
        <a:p>
          <a:pPr rtl="0">
            <a:buNone/>
          </a:pPr>
          <a:r>
            <a:rPr lang="en-US" sz="2400" b="1" i="0">
              <a:solidFill>
                <a:srgbClr val="0070C0"/>
              </a:solidFill>
            </a:rPr>
            <a:t>Vitamin D</a:t>
          </a:r>
          <a:r>
            <a:rPr lang="en-US" sz="2400" b="0" i="0" baseline="30000">
              <a:solidFill>
                <a:srgbClr val="0070C0"/>
              </a:solidFill>
            </a:rPr>
            <a:t>25,27</a:t>
          </a:r>
          <a:r>
            <a:rPr lang="en-US" sz="2400" b="0" i="0" baseline="30000">
              <a:solidFill>
                <a:srgbClr val="0070C0"/>
              </a:solidFill>
              <a:latin typeface="Calibri"/>
            </a:rPr>
            <a:t> </a:t>
          </a:r>
          <a:endParaRPr lang="en-CA" sz="2400" b="0" baseline="30000">
            <a:solidFill>
              <a:srgbClr val="0070C0"/>
            </a:solidFill>
          </a:endParaRPr>
        </a:p>
      </dgm:t>
    </dgm:pt>
    <dgm:pt modelId="{F8AE0C52-A1FE-44B8-836F-D2F22160CC5B}" type="parTrans" cxnId="{47D7BDFB-9F70-4391-9406-2930022A1419}">
      <dgm:prSet/>
      <dgm:spPr/>
      <dgm:t>
        <a:bodyPr/>
        <a:lstStyle/>
        <a:p>
          <a:endParaRPr lang="en-CA"/>
        </a:p>
      </dgm:t>
    </dgm:pt>
    <dgm:pt modelId="{D02D45F2-62A9-46F5-8BFD-E5401E5E19A1}" type="sibTrans" cxnId="{47D7BDFB-9F70-4391-9406-2930022A1419}">
      <dgm:prSet/>
      <dgm:spPr/>
      <dgm:t>
        <a:bodyPr/>
        <a:lstStyle/>
        <a:p>
          <a:endParaRPr lang="en-CA"/>
        </a:p>
      </dgm:t>
    </dgm:pt>
    <dgm:pt modelId="{852096FB-9B1D-439E-800A-2E9BF0873181}">
      <dgm:prSet custT="1"/>
      <dgm:spPr/>
      <dgm:t>
        <a:bodyPr/>
        <a:lstStyle/>
        <a:p>
          <a:r>
            <a:rPr lang="en-US" sz="1500" b="1" i="0"/>
            <a:t>Dose</a:t>
          </a:r>
          <a:r>
            <a:rPr lang="en-US" sz="1500" b="0" i="0"/>
            <a:t>: </a:t>
          </a:r>
          <a:r>
            <a:rPr lang="en-CA" sz="1500" b="0" i="0"/>
            <a:t>800-2000 IU daily </a:t>
          </a:r>
          <a:endParaRPr lang="en-CA" sz="1500"/>
        </a:p>
      </dgm:t>
    </dgm:pt>
    <dgm:pt modelId="{CDCD428C-186A-449C-96C6-235E9084EE48}" type="parTrans" cxnId="{86BD684F-D08A-4E2E-8F2B-47A057BD1247}">
      <dgm:prSet/>
      <dgm:spPr/>
      <dgm:t>
        <a:bodyPr/>
        <a:lstStyle/>
        <a:p>
          <a:endParaRPr lang="en-CA"/>
        </a:p>
      </dgm:t>
    </dgm:pt>
    <dgm:pt modelId="{7FADBAE2-2B72-4274-B44A-68F1FD5C47DD}" type="sibTrans" cxnId="{86BD684F-D08A-4E2E-8F2B-47A057BD1247}">
      <dgm:prSet/>
      <dgm:spPr/>
      <dgm:t>
        <a:bodyPr/>
        <a:lstStyle/>
        <a:p>
          <a:endParaRPr lang="en-CA"/>
        </a:p>
      </dgm:t>
    </dgm:pt>
    <dgm:pt modelId="{E9839740-638C-469C-9649-D25F7D8AE57F}">
      <dgm:prSet custT="1"/>
      <dgm:spPr/>
      <dgm:t>
        <a:bodyPr/>
        <a:lstStyle/>
        <a:p>
          <a:pPr rtl="0"/>
          <a:r>
            <a:rPr lang="en-US" sz="1500" b="1" i="0"/>
            <a:t>Side Effects: </a:t>
          </a:r>
          <a:r>
            <a:rPr lang="en-US" sz="1500" b="0" i="0">
              <a:latin typeface="Calibri"/>
            </a:rPr>
            <a:t>Well tolerated</a:t>
          </a:r>
          <a:endParaRPr lang="en-US" sz="1500"/>
        </a:p>
      </dgm:t>
    </dgm:pt>
    <dgm:pt modelId="{65DEC60C-EEE9-45BA-B399-F32EF326E477}" type="parTrans" cxnId="{6B865DEB-B7AC-4F1B-9AC3-FCB056B76D86}">
      <dgm:prSet/>
      <dgm:spPr/>
      <dgm:t>
        <a:bodyPr/>
        <a:lstStyle/>
        <a:p>
          <a:endParaRPr lang="en-CA"/>
        </a:p>
      </dgm:t>
    </dgm:pt>
    <dgm:pt modelId="{DBB57B4B-1519-40D4-9338-2046B74E3B81}" type="sibTrans" cxnId="{6B865DEB-B7AC-4F1B-9AC3-FCB056B76D86}">
      <dgm:prSet/>
      <dgm:spPr/>
      <dgm:t>
        <a:bodyPr/>
        <a:lstStyle/>
        <a:p>
          <a:endParaRPr lang="en-CA"/>
        </a:p>
      </dgm:t>
    </dgm:pt>
    <dgm:pt modelId="{226DD0A8-6F4C-4CF5-B806-E126CF871623}">
      <dgm:prSet custT="1"/>
      <dgm:spPr/>
      <dgm:t>
        <a:bodyPr/>
        <a:lstStyle/>
        <a:p>
          <a:pPr rtl="0"/>
          <a:r>
            <a:rPr lang="en-US" sz="2400" b="1" i="0">
              <a:solidFill>
                <a:srgbClr val="0070C0"/>
              </a:solidFill>
            </a:rPr>
            <a:t>Calcium</a:t>
          </a:r>
          <a:r>
            <a:rPr lang="en-US" sz="2400" b="0" i="0" baseline="30000">
              <a:solidFill>
                <a:srgbClr val="0070C0"/>
              </a:solidFill>
            </a:rPr>
            <a:t>26,27</a:t>
          </a:r>
          <a:r>
            <a:rPr lang="en-US" sz="3600" b="1" i="0">
              <a:solidFill>
                <a:srgbClr val="0070C0"/>
              </a:solidFill>
              <a:latin typeface="Calibri"/>
            </a:rPr>
            <a:t> </a:t>
          </a:r>
          <a:endParaRPr lang="en-CA" sz="3600" b="1">
            <a:solidFill>
              <a:srgbClr val="0070C0"/>
            </a:solidFill>
          </a:endParaRPr>
        </a:p>
      </dgm:t>
    </dgm:pt>
    <dgm:pt modelId="{46E6BD58-3B98-4E1E-8D5F-C8A508D4118A}" type="parTrans" cxnId="{2EF6F34E-9BB2-43A3-B553-11AA58E7319E}">
      <dgm:prSet/>
      <dgm:spPr/>
      <dgm:t>
        <a:bodyPr/>
        <a:lstStyle/>
        <a:p>
          <a:endParaRPr lang="en-CA"/>
        </a:p>
      </dgm:t>
    </dgm:pt>
    <dgm:pt modelId="{5DD8F86A-2EB5-4BC5-90AE-7D5C0C89CEC0}" type="sibTrans" cxnId="{2EF6F34E-9BB2-43A3-B553-11AA58E7319E}">
      <dgm:prSet/>
      <dgm:spPr/>
      <dgm:t>
        <a:bodyPr/>
        <a:lstStyle/>
        <a:p>
          <a:endParaRPr lang="en-CA"/>
        </a:p>
      </dgm:t>
    </dgm:pt>
    <dgm:pt modelId="{262B47B1-E79F-4246-A7B6-29DDA372F8E6}">
      <dgm:prSet custT="1"/>
      <dgm:spPr/>
      <dgm:t>
        <a:bodyPr/>
        <a:lstStyle/>
        <a:p>
          <a:pPr rtl="0"/>
          <a:r>
            <a:rPr lang="en-US" sz="1500" b="1" i="0"/>
            <a:t>Dose</a:t>
          </a:r>
          <a:r>
            <a:rPr lang="en-US" sz="1500" b="0" i="0"/>
            <a:t>: </a:t>
          </a:r>
          <a:r>
            <a:rPr lang="en-CA" sz="1500" b="0" i="0"/>
            <a:t>1200 mg/day (from diet and supplements</a:t>
          </a:r>
          <a:r>
            <a:rPr lang="en-CA" sz="1500" b="0" i="0">
              <a:latin typeface="Calibri"/>
            </a:rPr>
            <a:t>)</a:t>
          </a:r>
          <a:endParaRPr lang="en-CA" sz="1500">
            <a:latin typeface="Calibri"/>
          </a:endParaRPr>
        </a:p>
      </dgm:t>
    </dgm:pt>
    <dgm:pt modelId="{F73CC513-0BBB-4BC1-9EC9-D8A256232CFF}" type="parTrans" cxnId="{8EE5583A-FF73-485C-AD3D-D7BBD897C95B}">
      <dgm:prSet/>
      <dgm:spPr/>
      <dgm:t>
        <a:bodyPr/>
        <a:lstStyle/>
        <a:p>
          <a:endParaRPr lang="en-CA"/>
        </a:p>
      </dgm:t>
    </dgm:pt>
    <dgm:pt modelId="{13CAB8D2-F6E0-4A9D-948F-6A14B6499624}" type="sibTrans" cxnId="{8EE5583A-FF73-485C-AD3D-D7BBD897C95B}">
      <dgm:prSet/>
      <dgm:spPr/>
      <dgm:t>
        <a:bodyPr/>
        <a:lstStyle/>
        <a:p>
          <a:endParaRPr lang="en-CA"/>
        </a:p>
      </dgm:t>
    </dgm:pt>
    <dgm:pt modelId="{A71B38F3-6E56-4F72-856A-21E2FAA4F282}">
      <dgm:prSet custT="1"/>
      <dgm:spPr/>
      <dgm:t>
        <a:bodyPr/>
        <a:lstStyle/>
        <a:p>
          <a:r>
            <a:rPr lang="en-US" sz="1500" b="1" i="0"/>
            <a:t>Side Effects</a:t>
          </a:r>
          <a:r>
            <a:rPr lang="en-US" sz="1500" b="0" i="0"/>
            <a:t>: Constipation, upset stomach, gas, burping</a:t>
          </a:r>
          <a:endParaRPr lang="en-CA" sz="1500"/>
        </a:p>
      </dgm:t>
    </dgm:pt>
    <dgm:pt modelId="{6E4CDE82-DAFE-459B-B3CB-2C97CF620758}" type="parTrans" cxnId="{4D6AFE70-9CB9-49DB-986A-86C9C22D5062}">
      <dgm:prSet/>
      <dgm:spPr/>
      <dgm:t>
        <a:bodyPr/>
        <a:lstStyle/>
        <a:p>
          <a:endParaRPr lang="en-CA"/>
        </a:p>
      </dgm:t>
    </dgm:pt>
    <dgm:pt modelId="{A729E605-95E2-4910-A6E2-E0E76DCF9F40}" type="sibTrans" cxnId="{4D6AFE70-9CB9-49DB-986A-86C9C22D5062}">
      <dgm:prSet/>
      <dgm:spPr/>
      <dgm:t>
        <a:bodyPr/>
        <a:lstStyle/>
        <a:p>
          <a:endParaRPr lang="en-CA"/>
        </a:p>
      </dgm:t>
    </dgm:pt>
    <dgm:pt modelId="{BB959676-D55C-4610-BA71-0E23043C0E77}">
      <dgm:prSet custT="1"/>
      <dgm:spPr/>
      <dgm:t>
        <a:bodyPr/>
        <a:lstStyle/>
        <a:p>
          <a:r>
            <a:rPr lang="en-US" sz="1500" b="1" i="0">
              <a:latin typeface="Calibri"/>
            </a:rPr>
            <a:t>Use</a:t>
          </a:r>
          <a:r>
            <a:rPr lang="en-US" sz="1500" b="1" i="0"/>
            <a:t>:</a:t>
          </a:r>
          <a:r>
            <a:rPr lang="en-US" sz="1500" b="1" i="0">
              <a:latin typeface="Calibri"/>
            </a:rPr>
            <a:t> </a:t>
          </a:r>
          <a:r>
            <a:rPr lang="en-US" sz="1500" b="0" i="0">
              <a:latin typeface="Calibri"/>
            </a:rPr>
            <a:t>helps</a:t>
          </a:r>
          <a:r>
            <a:rPr lang="en-US" sz="1500" b="0">
              <a:latin typeface="Calibri"/>
            </a:rPr>
            <a:t> body absorb calcium for bone strength. Vitamin D deficiency is common</a:t>
          </a:r>
          <a:r>
            <a:rPr lang="en-US" sz="1500" b="0"/>
            <a:t> in people with PD </a:t>
          </a:r>
          <a:endParaRPr lang="en-CA" sz="1500"/>
        </a:p>
      </dgm:t>
    </dgm:pt>
    <dgm:pt modelId="{923AC125-D6EA-45EF-849C-17C9515436E4}" type="parTrans" cxnId="{823D3C69-B611-4AAD-BCEF-C42DC18C0A95}">
      <dgm:prSet/>
      <dgm:spPr/>
      <dgm:t>
        <a:bodyPr/>
        <a:lstStyle/>
        <a:p>
          <a:endParaRPr lang="en-CA"/>
        </a:p>
      </dgm:t>
    </dgm:pt>
    <dgm:pt modelId="{A645D918-2371-4640-9B82-8B6AAD571006}" type="sibTrans" cxnId="{823D3C69-B611-4AAD-BCEF-C42DC18C0A95}">
      <dgm:prSet/>
      <dgm:spPr/>
      <dgm:t>
        <a:bodyPr/>
        <a:lstStyle/>
        <a:p>
          <a:endParaRPr lang="en-CA"/>
        </a:p>
      </dgm:t>
    </dgm:pt>
    <dgm:pt modelId="{DF206551-BA60-4E81-8DEB-783E384DD933}">
      <dgm:prSet custT="1"/>
      <dgm:spPr/>
      <dgm:t>
        <a:bodyPr/>
        <a:lstStyle/>
        <a:p>
          <a:r>
            <a:rPr lang="en-US" sz="1500" b="1" i="0">
              <a:latin typeface="Calibri"/>
            </a:rPr>
            <a:t>Use: </a:t>
          </a:r>
          <a:r>
            <a:rPr lang="en-US" sz="1500" b="0" i="0">
              <a:latin typeface="Calibri"/>
            </a:rPr>
            <a:t>helps increase bone strength to prevent breaks if falls happen from motor symptoms</a:t>
          </a:r>
          <a:endParaRPr lang="en-CA" sz="1500">
            <a:latin typeface="Calibri"/>
          </a:endParaRPr>
        </a:p>
      </dgm:t>
    </dgm:pt>
    <dgm:pt modelId="{89FD3B19-4B35-4BD9-828B-8F66C1716AB9}" type="parTrans" cxnId="{660CE5BE-DDD5-41D6-BBF2-4DBAAB60295C}">
      <dgm:prSet/>
      <dgm:spPr/>
      <dgm:t>
        <a:bodyPr/>
        <a:lstStyle/>
        <a:p>
          <a:endParaRPr lang="en-CA"/>
        </a:p>
      </dgm:t>
    </dgm:pt>
    <dgm:pt modelId="{8667BE09-951F-4DAC-A90E-A0EAF535AE92}" type="sibTrans" cxnId="{660CE5BE-DDD5-41D6-BBF2-4DBAAB60295C}">
      <dgm:prSet/>
      <dgm:spPr/>
      <dgm:t>
        <a:bodyPr/>
        <a:lstStyle/>
        <a:p>
          <a:endParaRPr lang="en-CA"/>
        </a:p>
      </dgm:t>
    </dgm:pt>
    <dgm:pt modelId="{5CF80FAA-B6E9-40AF-95D0-038D513DD9E9}">
      <dgm:prSet custT="1"/>
      <dgm:spPr/>
      <dgm:t>
        <a:bodyPr/>
        <a:lstStyle/>
        <a:p>
          <a:r>
            <a:rPr lang="en-CA" sz="1500" b="1">
              <a:latin typeface="Calibri"/>
            </a:rPr>
            <a:t>Caution: </a:t>
          </a:r>
          <a:r>
            <a:rPr lang="en-CA" sz="1500" b="0">
              <a:latin typeface="Calibri"/>
            </a:rPr>
            <a:t>Do</a:t>
          </a:r>
          <a:r>
            <a:rPr lang="en-CA" sz="1500"/>
            <a:t> not exceed 2000-2500mg/day</a:t>
          </a:r>
          <a:r>
            <a:rPr lang="en-CA" sz="1500" baseline="30000"/>
            <a:t>2</a:t>
          </a:r>
          <a:endParaRPr lang="en-CA" sz="1500"/>
        </a:p>
      </dgm:t>
    </dgm:pt>
    <dgm:pt modelId="{E38D15C2-ED1E-4DDB-A2F9-7816DD622FE0}" type="parTrans" cxnId="{1DE7DCCB-DD82-4CE8-AA10-FFAFAA9A6D4F}">
      <dgm:prSet/>
      <dgm:spPr/>
      <dgm:t>
        <a:bodyPr/>
        <a:lstStyle/>
        <a:p>
          <a:endParaRPr lang="en-CA"/>
        </a:p>
      </dgm:t>
    </dgm:pt>
    <dgm:pt modelId="{C713D061-F1A8-4AF7-B3EB-F6D9E3701241}" type="sibTrans" cxnId="{1DE7DCCB-DD82-4CE8-AA10-FFAFAA9A6D4F}">
      <dgm:prSet/>
      <dgm:spPr/>
      <dgm:t>
        <a:bodyPr/>
        <a:lstStyle/>
        <a:p>
          <a:endParaRPr lang="en-CA"/>
        </a:p>
      </dgm:t>
    </dgm:pt>
    <dgm:pt modelId="{F006178C-5712-4022-B355-10E15CC02837}" type="pres">
      <dgm:prSet presAssocID="{17B43682-F1A1-4069-A201-310410DF18FF}" presName="Name0" presStyleCnt="0">
        <dgm:presLayoutVars>
          <dgm:dir/>
          <dgm:resizeHandles val="exact"/>
        </dgm:presLayoutVars>
      </dgm:prSet>
      <dgm:spPr/>
    </dgm:pt>
    <dgm:pt modelId="{73219EC9-0197-4B39-BCCF-CE83A5046586}" type="pres">
      <dgm:prSet presAssocID="{7E9CB429-7ECE-477C-9853-2CED12455497}" presName="composite" presStyleCnt="0"/>
      <dgm:spPr/>
    </dgm:pt>
    <dgm:pt modelId="{A55EB9B1-7A16-4356-9860-B8901243D0AA}" type="pres">
      <dgm:prSet presAssocID="{7E9CB429-7ECE-477C-9853-2CED12455497}" presName="rect1" presStyleLbl="trAlignAcc1" presStyleIdx="0" presStyleCnt="2" custScaleX="82863" custLinFactNeighborX="-2688" custLinFactNeighborY="1159">
        <dgm:presLayoutVars>
          <dgm:bulletEnabled val="1"/>
        </dgm:presLayoutVars>
      </dgm:prSet>
      <dgm:spPr/>
    </dgm:pt>
    <dgm:pt modelId="{90EF1218-736E-41A3-AB33-4D052B7B41DF}" type="pres">
      <dgm:prSet presAssocID="{7E9CB429-7ECE-477C-9853-2CED12455497}" presName="rect2" presStyleLbl="fgImgPlace1" presStyleIdx="0" presStyleCnt="2" custAng="5400000" custScaleX="86444" custScaleY="57077" custLinFactNeighborX="28735" custLinFactNeighborY="12888"/>
      <dgm:spPr>
        <a:blipFill>
          <a:blip xmlns:r="http://schemas.openxmlformats.org/officeDocument/2006/relationships" r:embed="rId1"/>
          <a:srcRect/>
          <a:stretch>
            <a:fillRect l="-107000" r="-107000"/>
          </a:stretch>
        </a:blipFill>
      </dgm:spPr>
    </dgm:pt>
    <dgm:pt modelId="{70D89602-989F-4854-BE1E-182033405EF0}" type="pres">
      <dgm:prSet presAssocID="{D02D45F2-62A9-46F5-8BFD-E5401E5E19A1}" presName="sibTrans" presStyleCnt="0"/>
      <dgm:spPr/>
    </dgm:pt>
    <dgm:pt modelId="{CC8D990F-9E03-449E-8E22-F3987AE1F0C8}" type="pres">
      <dgm:prSet presAssocID="{226DD0A8-6F4C-4CF5-B806-E126CF871623}" presName="composite" presStyleCnt="0"/>
      <dgm:spPr/>
    </dgm:pt>
    <dgm:pt modelId="{DFBDC9E4-A77B-414F-82AA-B932F2FFA98B}" type="pres">
      <dgm:prSet presAssocID="{226DD0A8-6F4C-4CF5-B806-E126CF871623}" presName="rect1" presStyleLbl="trAlignAcc1" presStyleIdx="1" presStyleCnt="2" custScaleX="83523" custScaleY="111518" custLinFactNeighborX="-1497" custLinFactNeighborY="-5473">
        <dgm:presLayoutVars>
          <dgm:bulletEnabled val="1"/>
        </dgm:presLayoutVars>
      </dgm:prSet>
      <dgm:spPr/>
    </dgm:pt>
    <dgm:pt modelId="{C63ECF81-2137-45D8-AD1F-7C18C093AEB7}" type="pres">
      <dgm:prSet presAssocID="{226DD0A8-6F4C-4CF5-B806-E126CF871623}" presName="rect2" presStyleLbl="fgImgPlace1" presStyleIdx="1" presStyleCnt="2" custScaleX="75574" custScaleY="81062" custLinFactNeighborX="28225" custLinFactNeighborY="3530"/>
      <dgm:spPr/>
    </dgm:pt>
  </dgm:ptLst>
  <dgm:cxnLst>
    <dgm:cxn modelId="{888A8619-81F4-4DE6-A5C8-596C3727106C}" type="presOf" srcId="{7E9CB429-7ECE-477C-9853-2CED12455497}" destId="{A55EB9B1-7A16-4356-9860-B8901243D0AA}" srcOrd="0" destOrd="0" presId="urn:microsoft.com/office/officeart/2008/layout/PictureStrips"/>
    <dgm:cxn modelId="{A63D3E2E-C2A3-4814-B583-6563971798ED}" type="presOf" srcId="{17B43682-F1A1-4069-A201-310410DF18FF}" destId="{F006178C-5712-4022-B355-10E15CC02837}" srcOrd="0" destOrd="0" presId="urn:microsoft.com/office/officeart/2008/layout/PictureStrips"/>
    <dgm:cxn modelId="{629A612E-79EA-40EB-B4C2-6B002CA2AECE}" type="presOf" srcId="{852096FB-9B1D-439E-800A-2E9BF0873181}" destId="{A55EB9B1-7A16-4356-9860-B8901243D0AA}" srcOrd="0" destOrd="2" presId="urn:microsoft.com/office/officeart/2008/layout/PictureStrips"/>
    <dgm:cxn modelId="{96AA5B35-0B32-4348-BD87-5BA39DD78A11}" type="presOf" srcId="{BB959676-D55C-4610-BA71-0E23043C0E77}" destId="{A55EB9B1-7A16-4356-9860-B8901243D0AA}" srcOrd="0" destOrd="1" presId="urn:microsoft.com/office/officeart/2008/layout/PictureStrips"/>
    <dgm:cxn modelId="{8EE5583A-FF73-485C-AD3D-D7BBD897C95B}" srcId="{226DD0A8-6F4C-4CF5-B806-E126CF871623}" destId="{262B47B1-E79F-4246-A7B6-29DDA372F8E6}" srcOrd="1" destOrd="0" parTransId="{F73CC513-0BBB-4BC1-9EC9-D8A256232CFF}" sibTransId="{13CAB8D2-F6E0-4A9D-948F-6A14B6499624}"/>
    <dgm:cxn modelId="{2EF6F34E-9BB2-43A3-B553-11AA58E7319E}" srcId="{17B43682-F1A1-4069-A201-310410DF18FF}" destId="{226DD0A8-6F4C-4CF5-B806-E126CF871623}" srcOrd="1" destOrd="0" parTransId="{46E6BD58-3B98-4E1E-8D5F-C8A508D4118A}" sibTransId="{5DD8F86A-2EB5-4BC5-90AE-7D5C0C89CEC0}"/>
    <dgm:cxn modelId="{86BD684F-D08A-4E2E-8F2B-47A057BD1247}" srcId="{7E9CB429-7ECE-477C-9853-2CED12455497}" destId="{852096FB-9B1D-439E-800A-2E9BF0873181}" srcOrd="1" destOrd="0" parTransId="{CDCD428C-186A-449C-96C6-235E9084EE48}" sibTransId="{7FADBAE2-2B72-4274-B44A-68F1FD5C47DD}"/>
    <dgm:cxn modelId="{CB415153-E1CA-4BCD-8C83-55F7A82404BA}" type="presOf" srcId="{262B47B1-E79F-4246-A7B6-29DDA372F8E6}" destId="{DFBDC9E4-A77B-414F-82AA-B932F2FFA98B}" srcOrd="0" destOrd="2" presId="urn:microsoft.com/office/officeart/2008/layout/PictureStrips"/>
    <dgm:cxn modelId="{754CBB56-5AB4-4191-968B-B0669E1A8BDA}" type="presOf" srcId="{A71B38F3-6E56-4F72-856A-21E2FAA4F282}" destId="{DFBDC9E4-A77B-414F-82AA-B932F2FFA98B}" srcOrd="0" destOrd="3" presId="urn:microsoft.com/office/officeart/2008/layout/PictureStrips"/>
    <dgm:cxn modelId="{7F596F64-8A35-4D8F-B3E0-09162CE078C8}" type="presOf" srcId="{226DD0A8-6F4C-4CF5-B806-E126CF871623}" destId="{DFBDC9E4-A77B-414F-82AA-B932F2FFA98B}" srcOrd="0" destOrd="0" presId="urn:microsoft.com/office/officeart/2008/layout/PictureStrips"/>
    <dgm:cxn modelId="{823D3C69-B611-4AAD-BCEF-C42DC18C0A95}" srcId="{7E9CB429-7ECE-477C-9853-2CED12455497}" destId="{BB959676-D55C-4610-BA71-0E23043C0E77}" srcOrd="0" destOrd="0" parTransId="{923AC125-D6EA-45EF-849C-17C9515436E4}" sibTransId="{A645D918-2371-4640-9B82-8B6AAD571006}"/>
    <dgm:cxn modelId="{4D6AFE70-9CB9-49DB-986A-86C9C22D5062}" srcId="{226DD0A8-6F4C-4CF5-B806-E126CF871623}" destId="{A71B38F3-6E56-4F72-856A-21E2FAA4F282}" srcOrd="2" destOrd="0" parTransId="{6E4CDE82-DAFE-459B-B3CB-2C97CF620758}" sibTransId="{A729E605-95E2-4910-A6E2-E0E76DCF9F40}"/>
    <dgm:cxn modelId="{717BC2A9-3F1B-4C2F-8D38-3930541E27A1}" type="presOf" srcId="{5CF80FAA-B6E9-40AF-95D0-038D513DD9E9}" destId="{DFBDC9E4-A77B-414F-82AA-B932F2FFA98B}" srcOrd="0" destOrd="4" presId="urn:microsoft.com/office/officeart/2008/layout/PictureStrips"/>
    <dgm:cxn modelId="{93D2E7AB-90AD-4A23-A55A-A7C2DE78154D}" type="presOf" srcId="{E9839740-638C-469C-9649-D25F7D8AE57F}" destId="{A55EB9B1-7A16-4356-9860-B8901243D0AA}" srcOrd="0" destOrd="3" presId="urn:microsoft.com/office/officeart/2008/layout/PictureStrips"/>
    <dgm:cxn modelId="{660CE5BE-DDD5-41D6-BBF2-4DBAAB60295C}" srcId="{226DD0A8-6F4C-4CF5-B806-E126CF871623}" destId="{DF206551-BA60-4E81-8DEB-783E384DD933}" srcOrd="0" destOrd="0" parTransId="{89FD3B19-4B35-4BD9-828B-8F66C1716AB9}" sibTransId="{8667BE09-951F-4DAC-A90E-A0EAF535AE92}"/>
    <dgm:cxn modelId="{1DE7DCCB-DD82-4CE8-AA10-FFAFAA9A6D4F}" srcId="{226DD0A8-6F4C-4CF5-B806-E126CF871623}" destId="{5CF80FAA-B6E9-40AF-95D0-038D513DD9E9}" srcOrd="3" destOrd="0" parTransId="{E38D15C2-ED1E-4DDB-A2F9-7816DD622FE0}" sibTransId="{C713D061-F1A8-4AF7-B3EB-F6D9E3701241}"/>
    <dgm:cxn modelId="{7D6B09D8-A430-4962-B68E-3FEE9B6FFB3A}" type="presOf" srcId="{DF206551-BA60-4E81-8DEB-783E384DD933}" destId="{DFBDC9E4-A77B-414F-82AA-B932F2FFA98B}" srcOrd="0" destOrd="1" presId="urn:microsoft.com/office/officeart/2008/layout/PictureStrips"/>
    <dgm:cxn modelId="{6B865DEB-B7AC-4F1B-9AC3-FCB056B76D86}" srcId="{7E9CB429-7ECE-477C-9853-2CED12455497}" destId="{E9839740-638C-469C-9649-D25F7D8AE57F}" srcOrd="2" destOrd="0" parTransId="{65DEC60C-EEE9-45BA-B399-F32EF326E477}" sibTransId="{DBB57B4B-1519-40D4-9338-2046B74E3B81}"/>
    <dgm:cxn modelId="{47D7BDFB-9F70-4391-9406-2930022A1419}" srcId="{17B43682-F1A1-4069-A201-310410DF18FF}" destId="{7E9CB429-7ECE-477C-9853-2CED12455497}" srcOrd="0" destOrd="0" parTransId="{F8AE0C52-A1FE-44B8-836F-D2F22160CC5B}" sibTransId="{D02D45F2-62A9-46F5-8BFD-E5401E5E19A1}"/>
    <dgm:cxn modelId="{E89CB519-9F31-4D20-9E1E-94B543D9AB51}" type="presParOf" srcId="{F006178C-5712-4022-B355-10E15CC02837}" destId="{73219EC9-0197-4B39-BCCF-CE83A5046586}" srcOrd="0" destOrd="0" presId="urn:microsoft.com/office/officeart/2008/layout/PictureStrips"/>
    <dgm:cxn modelId="{5E7F6F29-0DED-45D0-A249-1B2EE688E7CB}" type="presParOf" srcId="{73219EC9-0197-4B39-BCCF-CE83A5046586}" destId="{A55EB9B1-7A16-4356-9860-B8901243D0AA}" srcOrd="0" destOrd="0" presId="urn:microsoft.com/office/officeart/2008/layout/PictureStrips"/>
    <dgm:cxn modelId="{69439F86-39C5-4258-96A0-DF17EA06617A}" type="presParOf" srcId="{73219EC9-0197-4B39-BCCF-CE83A5046586}" destId="{90EF1218-736E-41A3-AB33-4D052B7B41DF}" srcOrd="1" destOrd="0" presId="urn:microsoft.com/office/officeart/2008/layout/PictureStrips"/>
    <dgm:cxn modelId="{97A73F67-E79D-4AA7-B5C9-72DB10295BE2}" type="presParOf" srcId="{F006178C-5712-4022-B355-10E15CC02837}" destId="{70D89602-989F-4854-BE1E-182033405EF0}" srcOrd="1" destOrd="0" presId="urn:microsoft.com/office/officeart/2008/layout/PictureStrips"/>
    <dgm:cxn modelId="{7A139508-15F8-48ED-8E85-4BEDD15ADF45}" type="presParOf" srcId="{F006178C-5712-4022-B355-10E15CC02837}" destId="{CC8D990F-9E03-449E-8E22-F3987AE1F0C8}" srcOrd="2" destOrd="0" presId="urn:microsoft.com/office/officeart/2008/layout/PictureStrips"/>
    <dgm:cxn modelId="{9CCB1764-50A3-4DCC-9652-104DC7162281}" type="presParOf" srcId="{CC8D990F-9E03-449E-8E22-F3987AE1F0C8}" destId="{DFBDC9E4-A77B-414F-82AA-B932F2FFA98B}" srcOrd="0" destOrd="0" presId="urn:microsoft.com/office/officeart/2008/layout/PictureStrips"/>
    <dgm:cxn modelId="{40C02859-B582-4FF6-AF4E-9F747D24ECA7}" type="presParOf" srcId="{CC8D990F-9E03-449E-8E22-F3987AE1F0C8}" destId="{C63ECF81-2137-45D8-AD1F-7C18C093AEB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3967DCE-EC63-45DD-BB4E-82B5797044B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91F2284F-3B8F-4150-8CB4-9371372664C3}">
      <dgm:prSet custT="1"/>
      <dgm:spPr>
        <a:solidFill>
          <a:schemeClr val="bg1"/>
        </a:solidFill>
        <a:ln>
          <a:solidFill>
            <a:srgbClr val="0070C0"/>
          </a:solidFill>
        </a:ln>
      </dgm:spPr>
      <dgm:t>
        <a:bodyPr/>
        <a:lstStyle/>
        <a:p>
          <a:pPr rtl="0"/>
          <a:r>
            <a:rPr lang="en-US" sz="2000" b="1" i="0">
              <a:solidFill>
                <a:srgbClr val="0070C0"/>
              </a:solidFill>
              <a:latin typeface="Calibri"/>
            </a:rPr>
            <a:t>Potential use</a:t>
          </a:r>
          <a:r>
            <a:rPr lang="en-US" sz="2000" b="0" i="0">
              <a:solidFill>
                <a:srgbClr val="0070C0"/>
              </a:solidFill>
            </a:rPr>
            <a:t>:</a:t>
          </a:r>
          <a:r>
            <a:rPr lang="en-US" sz="2000" b="0" i="0">
              <a:solidFill>
                <a:schemeClr val="tx1"/>
              </a:solidFill>
              <a:latin typeface="Calibri"/>
            </a:rPr>
            <a:t> </a:t>
          </a:r>
          <a:r>
            <a:rPr lang="en-US" sz="2000" b="0" i="0">
              <a:solidFill>
                <a:schemeClr val="tx1"/>
              </a:solidFill>
            </a:rPr>
            <a:t>non-motor symptoms </a:t>
          </a:r>
          <a:r>
            <a:rPr lang="en-US" sz="2000" b="0" i="0">
              <a:solidFill>
                <a:schemeClr val="tx1"/>
              </a:solidFill>
              <a:latin typeface="Calibri"/>
            </a:rPr>
            <a:t>(e.g., sleep</a:t>
          </a:r>
          <a:r>
            <a:rPr lang="en-US" sz="2000" b="0" i="0">
              <a:solidFill>
                <a:schemeClr val="tx1"/>
              </a:solidFill>
            </a:rPr>
            <a:t>, mood, </a:t>
          </a:r>
          <a:r>
            <a:rPr lang="en-US" sz="2000" b="0" i="0">
              <a:solidFill>
                <a:schemeClr val="tx1"/>
              </a:solidFill>
              <a:latin typeface="Calibri"/>
            </a:rPr>
            <a:t>pain).</a:t>
          </a:r>
          <a:r>
            <a:rPr lang="en-US" sz="2000" b="0" i="0" baseline="30000">
              <a:solidFill>
                <a:schemeClr val="tx1"/>
              </a:solidFill>
              <a:latin typeface="Calibri"/>
            </a:rPr>
            <a:t>36,37,38</a:t>
          </a:r>
          <a:endParaRPr lang="en-CA" sz="2000" baseline="30000">
            <a:solidFill>
              <a:schemeClr val="tx1"/>
            </a:solidFill>
          </a:endParaRPr>
        </a:p>
      </dgm:t>
    </dgm:pt>
    <dgm:pt modelId="{7F5C8377-F485-4654-ACCE-52C371AB7307}" type="parTrans" cxnId="{469F69F3-0C11-448D-A6BE-8BB9BD84145C}">
      <dgm:prSet/>
      <dgm:spPr/>
      <dgm:t>
        <a:bodyPr/>
        <a:lstStyle/>
        <a:p>
          <a:endParaRPr lang="en-CA"/>
        </a:p>
      </dgm:t>
    </dgm:pt>
    <dgm:pt modelId="{CF44F7D7-F0AC-4542-B4FC-5CB6102F3E6E}" type="sibTrans" cxnId="{469F69F3-0C11-448D-A6BE-8BB9BD84145C}">
      <dgm:prSet/>
      <dgm:spPr/>
      <dgm:t>
        <a:bodyPr/>
        <a:lstStyle/>
        <a:p>
          <a:endParaRPr lang="en-CA"/>
        </a:p>
      </dgm:t>
    </dgm:pt>
    <dgm:pt modelId="{B560DA2C-0023-4C2E-9865-34B04BCAE847}">
      <dgm:prSet custT="1"/>
      <dgm:spPr>
        <a:solidFill>
          <a:schemeClr val="bg1"/>
        </a:solidFill>
        <a:ln>
          <a:solidFill>
            <a:srgbClr val="0070C0"/>
          </a:solidFill>
        </a:ln>
      </dgm:spPr>
      <dgm:t>
        <a:bodyPr/>
        <a:lstStyle/>
        <a:p>
          <a:pPr rtl="0"/>
          <a:r>
            <a:rPr lang="en-US" sz="2000" b="1" i="0">
              <a:solidFill>
                <a:srgbClr val="0070C0"/>
              </a:solidFill>
            </a:rPr>
            <a:t>Side Effects</a:t>
          </a:r>
          <a:r>
            <a:rPr lang="en-US" sz="2000" b="0" i="0">
              <a:solidFill>
                <a:schemeClr val="tx1"/>
              </a:solidFill>
            </a:rPr>
            <a:t>: dizziness, paranoia, </a:t>
          </a:r>
          <a:r>
            <a:rPr lang="en-US" sz="2000" b="0" i="0">
              <a:solidFill>
                <a:schemeClr val="tx1"/>
              </a:solidFill>
              <a:latin typeface="Calibri"/>
            </a:rPr>
            <a:t>feeling tired</a:t>
          </a:r>
          <a:r>
            <a:rPr lang="en-US" sz="2000" b="0" i="0">
              <a:solidFill>
                <a:schemeClr val="tx1"/>
              </a:solidFill>
            </a:rPr>
            <a:t>, blurred vision, </a:t>
          </a:r>
          <a:r>
            <a:rPr lang="en-US" sz="2000" b="0" i="0">
              <a:solidFill>
                <a:schemeClr val="tx1"/>
              </a:solidFill>
              <a:latin typeface="Calibri"/>
            </a:rPr>
            <a:t>hunger</a:t>
          </a:r>
          <a:r>
            <a:rPr lang="en-US" sz="2000" b="0" i="0">
              <a:solidFill>
                <a:schemeClr val="tx1"/>
              </a:solidFill>
            </a:rPr>
            <a:t>, </a:t>
          </a:r>
          <a:r>
            <a:rPr lang="en-US" sz="2000" b="0" i="0">
              <a:solidFill>
                <a:schemeClr val="tx1"/>
              </a:solidFill>
              <a:latin typeface="Calibri"/>
            </a:rPr>
            <a:t>memory issues</a:t>
          </a:r>
          <a:r>
            <a:rPr lang="en-US" sz="2000" b="0" i="0" baseline="30000">
              <a:solidFill>
                <a:schemeClr val="tx1"/>
              </a:solidFill>
              <a:latin typeface="Calibri"/>
            </a:rPr>
            <a:t>35</a:t>
          </a:r>
          <a:r>
            <a:rPr lang="en-US" sz="2000">
              <a:solidFill>
                <a:schemeClr val="tx1"/>
              </a:solidFill>
              <a:latin typeface="Calibri"/>
            </a:rPr>
            <a:t> </a:t>
          </a:r>
          <a:endParaRPr lang="en-CA" sz="2000">
            <a:solidFill>
              <a:schemeClr val="tx1"/>
            </a:solidFill>
          </a:endParaRPr>
        </a:p>
      </dgm:t>
    </dgm:pt>
    <dgm:pt modelId="{0485164E-D5D9-464C-B143-7A8A1BF7A32D}" type="parTrans" cxnId="{D42E0013-488E-4250-B7A8-DC89A1695350}">
      <dgm:prSet/>
      <dgm:spPr/>
      <dgm:t>
        <a:bodyPr/>
        <a:lstStyle/>
        <a:p>
          <a:endParaRPr lang="en-CA"/>
        </a:p>
      </dgm:t>
    </dgm:pt>
    <dgm:pt modelId="{DDA6611E-29D6-4F4F-8275-C220D31A42E2}" type="sibTrans" cxnId="{D42E0013-488E-4250-B7A8-DC89A1695350}">
      <dgm:prSet/>
      <dgm:spPr/>
      <dgm:t>
        <a:bodyPr/>
        <a:lstStyle/>
        <a:p>
          <a:endParaRPr lang="en-CA"/>
        </a:p>
      </dgm:t>
    </dgm:pt>
    <dgm:pt modelId="{D5414F27-7580-45E8-96D7-ABAC9AAB3E04}">
      <dgm:prSet custT="1"/>
      <dgm:spPr>
        <a:solidFill>
          <a:schemeClr val="bg1"/>
        </a:solidFill>
        <a:ln>
          <a:solidFill>
            <a:srgbClr val="0070C0"/>
          </a:solidFill>
        </a:ln>
      </dgm:spPr>
      <dgm:t>
        <a:bodyPr/>
        <a:lstStyle/>
        <a:p>
          <a:pPr rtl="0"/>
          <a:r>
            <a:rPr lang="en-US" sz="2000" b="1" i="0">
              <a:solidFill>
                <a:srgbClr val="0070C0"/>
              </a:solidFill>
            </a:rPr>
            <a:t>Caution</a:t>
          </a:r>
          <a:r>
            <a:rPr lang="en-US" sz="2000" b="0" i="0">
              <a:solidFill>
                <a:schemeClr val="tx1"/>
              </a:solidFill>
            </a:rPr>
            <a:t>: High doses</a:t>
          </a:r>
          <a:r>
            <a:rPr lang="en-US" sz="2000" b="0" i="0">
              <a:solidFill>
                <a:schemeClr val="tx1"/>
              </a:solidFill>
              <a:latin typeface="Calibri"/>
            </a:rPr>
            <a:t> of THC can be</a:t>
          </a:r>
          <a:r>
            <a:rPr lang="en-US" sz="2000" b="0" i="0">
              <a:solidFill>
                <a:schemeClr val="tx1"/>
              </a:solidFill>
            </a:rPr>
            <a:t> associated with anxiety</a:t>
          </a:r>
          <a:r>
            <a:rPr lang="en-US" sz="2000" b="0" i="0">
              <a:solidFill>
                <a:schemeClr val="tx1"/>
              </a:solidFill>
              <a:latin typeface="Calibri"/>
            </a:rPr>
            <a:t> and</a:t>
          </a:r>
          <a:r>
            <a:rPr lang="en-US" sz="2000" b="0" i="0">
              <a:solidFill>
                <a:schemeClr val="tx1"/>
              </a:solidFill>
            </a:rPr>
            <a:t> psychosis</a:t>
          </a:r>
          <a:r>
            <a:rPr lang="en-US" sz="2000" b="0" i="0">
              <a:solidFill>
                <a:schemeClr val="tx1"/>
              </a:solidFill>
              <a:latin typeface="Calibri"/>
            </a:rPr>
            <a:t>. Smoking cannabis can damage</a:t>
          </a:r>
          <a:r>
            <a:rPr lang="en-US" sz="2000">
              <a:solidFill>
                <a:schemeClr val="tx1"/>
              </a:solidFill>
              <a:latin typeface="Calibri"/>
            </a:rPr>
            <a:t> the lungs.</a:t>
          </a:r>
          <a:r>
            <a:rPr lang="en-US" sz="2000" b="0" i="0" baseline="30000">
              <a:solidFill>
                <a:schemeClr val="tx1"/>
              </a:solidFill>
              <a:latin typeface="Calibri"/>
            </a:rPr>
            <a:t>35</a:t>
          </a:r>
          <a:r>
            <a:rPr lang="en-US" sz="2000">
              <a:solidFill>
                <a:schemeClr val="tx1"/>
              </a:solidFill>
              <a:latin typeface="Calibri"/>
            </a:rPr>
            <a:t> </a:t>
          </a:r>
          <a:endParaRPr lang="en-CA" sz="2000">
            <a:solidFill>
              <a:schemeClr val="tx1"/>
            </a:solidFill>
          </a:endParaRPr>
        </a:p>
      </dgm:t>
    </dgm:pt>
    <dgm:pt modelId="{09DFD5A2-58BC-4A71-822A-C496F7E08ED6}" type="parTrans" cxnId="{44F7ECF7-75FE-4908-ADA8-D5818B664422}">
      <dgm:prSet/>
      <dgm:spPr/>
      <dgm:t>
        <a:bodyPr/>
        <a:lstStyle/>
        <a:p>
          <a:endParaRPr lang="en-CA"/>
        </a:p>
      </dgm:t>
    </dgm:pt>
    <dgm:pt modelId="{388092D1-31FC-434B-933F-520FDE094D2B}" type="sibTrans" cxnId="{44F7ECF7-75FE-4908-ADA8-D5818B664422}">
      <dgm:prSet/>
      <dgm:spPr/>
      <dgm:t>
        <a:bodyPr/>
        <a:lstStyle/>
        <a:p>
          <a:endParaRPr lang="en-CA"/>
        </a:p>
      </dgm:t>
    </dgm:pt>
    <dgm:pt modelId="{74D36E77-51DF-4742-8EE5-3C46C0CA9731}">
      <dgm:prSet custT="1"/>
      <dgm:spPr>
        <a:solidFill>
          <a:schemeClr val="bg1"/>
        </a:solidFill>
        <a:ln>
          <a:solidFill>
            <a:srgbClr val="0070C0"/>
          </a:solidFill>
        </a:ln>
      </dgm:spPr>
      <dgm:t>
        <a:bodyPr/>
        <a:lstStyle/>
        <a:p>
          <a:pPr rtl="0"/>
          <a:r>
            <a:rPr lang="en-US" sz="2000" b="1" i="0">
              <a:solidFill>
                <a:srgbClr val="0070C0"/>
              </a:solidFill>
            </a:rPr>
            <a:t>Dose</a:t>
          </a:r>
          <a:r>
            <a:rPr lang="en-US" sz="2000" b="0" i="0">
              <a:solidFill>
                <a:schemeClr val="tx1"/>
              </a:solidFill>
            </a:rPr>
            <a:t>: </a:t>
          </a:r>
          <a:r>
            <a:rPr lang="en-US" sz="2000" b="0" i="0">
              <a:solidFill>
                <a:schemeClr val="tx1"/>
              </a:solidFill>
              <a:latin typeface="Calibri"/>
            </a:rPr>
            <a:t>individualized. Start low. Most people use less than 3 g</a:t>
          </a:r>
          <a:r>
            <a:rPr lang="en-US" sz="2000" b="0" i="0">
              <a:solidFill>
                <a:schemeClr val="tx1"/>
              </a:solidFill>
            </a:rPr>
            <a:t> dried cannabis daily</a:t>
          </a:r>
          <a:r>
            <a:rPr lang="en-US" sz="2000" b="0" i="0">
              <a:solidFill>
                <a:schemeClr val="tx1"/>
              </a:solidFill>
              <a:latin typeface="Calibri"/>
            </a:rPr>
            <a:t>.</a:t>
          </a:r>
          <a:r>
            <a:rPr lang="en-US" sz="2000" b="0" i="0" baseline="30000">
              <a:solidFill>
                <a:schemeClr val="tx1"/>
              </a:solidFill>
            </a:rPr>
            <a:t>1</a:t>
          </a:r>
          <a:r>
            <a:rPr lang="en-US" sz="2000" baseline="30000">
              <a:solidFill>
                <a:schemeClr val="tx1"/>
              </a:solidFill>
              <a:latin typeface="Calibri"/>
            </a:rPr>
            <a:t> </a:t>
          </a:r>
          <a:r>
            <a:rPr lang="en-US" sz="2000" baseline="0">
              <a:solidFill>
                <a:schemeClr val="tx1"/>
              </a:solidFill>
              <a:latin typeface="Calibri"/>
            </a:rPr>
            <a:t>Limit THC to help prevent psycho-activity.</a:t>
          </a:r>
          <a:r>
            <a:rPr lang="en-US" sz="2000" baseline="30000">
              <a:solidFill>
                <a:schemeClr val="tx1"/>
              </a:solidFill>
              <a:latin typeface="Calibri"/>
            </a:rPr>
            <a:t>35,38</a:t>
          </a:r>
          <a:endParaRPr lang="en-CA" sz="2000" baseline="30000">
            <a:solidFill>
              <a:schemeClr val="tx1"/>
            </a:solidFill>
          </a:endParaRPr>
        </a:p>
      </dgm:t>
    </dgm:pt>
    <dgm:pt modelId="{1662B58D-A926-4C2F-9F95-E3D5CCE04FEB}" type="parTrans" cxnId="{405FECBF-9FA4-42D9-88D4-2CE371A1940A}">
      <dgm:prSet/>
      <dgm:spPr/>
      <dgm:t>
        <a:bodyPr/>
        <a:lstStyle/>
        <a:p>
          <a:endParaRPr lang="en-CA"/>
        </a:p>
      </dgm:t>
    </dgm:pt>
    <dgm:pt modelId="{3E579DE4-601A-463B-8CAF-571863A70821}" type="sibTrans" cxnId="{405FECBF-9FA4-42D9-88D4-2CE371A1940A}">
      <dgm:prSet/>
      <dgm:spPr/>
      <dgm:t>
        <a:bodyPr/>
        <a:lstStyle/>
        <a:p>
          <a:endParaRPr lang="en-CA"/>
        </a:p>
      </dgm:t>
    </dgm:pt>
    <dgm:pt modelId="{F7A594E2-E317-432C-9132-CA9647BF6144}" type="pres">
      <dgm:prSet presAssocID="{A3967DCE-EC63-45DD-BB4E-82B5797044BF}" presName="diagram" presStyleCnt="0">
        <dgm:presLayoutVars>
          <dgm:dir/>
          <dgm:resizeHandles val="exact"/>
        </dgm:presLayoutVars>
      </dgm:prSet>
      <dgm:spPr/>
    </dgm:pt>
    <dgm:pt modelId="{EE7547C2-50B8-40AA-9D54-CDC4BC4CB8F1}" type="pres">
      <dgm:prSet presAssocID="{91F2284F-3B8F-4150-8CB4-9371372664C3}" presName="node" presStyleLbl="node1" presStyleIdx="0" presStyleCnt="4">
        <dgm:presLayoutVars>
          <dgm:bulletEnabled val="1"/>
        </dgm:presLayoutVars>
      </dgm:prSet>
      <dgm:spPr/>
    </dgm:pt>
    <dgm:pt modelId="{8E68157A-9367-42E4-A630-EF5E707F69E5}" type="pres">
      <dgm:prSet presAssocID="{CF44F7D7-F0AC-4542-B4FC-5CB6102F3E6E}" presName="sibTrans" presStyleCnt="0"/>
      <dgm:spPr/>
    </dgm:pt>
    <dgm:pt modelId="{AE1DF185-51D8-4E31-865D-A6E42875590C}" type="pres">
      <dgm:prSet presAssocID="{B560DA2C-0023-4C2E-9865-34B04BCAE847}" presName="node" presStyleLbl="node1" presStyleIdx="1" presStyleCnt="4">
        <dgm:presLayoutVars>
          <dgm:bulletEnabled val="1"/>
        </dgm:presLayoutVars>
      </dgm:prSet>
      <dgm:spPr/>
    </dgm:pt>
    <dgm:pt modelId="{E941081F-83FF-4707-A034-A1DAA48FE6A1}" type="pres">
      <dgm:prSet presAssocID="{DDA6611E-29D6-4F4F-8275-C220D31A42E2}" presName="sibTrans" presStyleCnt="0"/>
      <dgm:spPr/>
    </dgm:pt>
    <dgm:pt modelId="{293659F6-6E5D-4417-9609-36FCEEA3D080}" type="pres">
      <dgm:prSet presAssocID="{D5414F27-7580-45E8-96D7-ABAC9AAB3E04}" presName="node" presStyleLbl="node1" presStyleIdx="2" presStyleCnt="4">
        <dgm:presLayoutVars>
          <dgm:bulletEnabled val="1"/>
        </dgm:presLayoutVars>
      </dgm:prSet>
      <dgm:spPr/>
    </dgm:pt>
    <dgm:pt modelId="{5D6F0CFE-DAA0-4224-9543-9E4B9D3D850B}" type="pres">
      <dgm:prSet presAssocID="{388092D1-31FC-434B-933F-520FDE094D2B}" presName="sibTrans" presStyleCnt="0"/>
      <dgm:spPr/>
    </dgm:pt>
    <dgm:pt modelId="{EF1A8F74-6899-4011-BEDE-77DF1798E6F7}" type="pres">
      <dgm:prSet presAssocID="{74D36E77-51DF-4742-8EE5-3C46C0CA9731}" presName="node" presStyleLbl="node1" presStyleIdx="3" presStyleCnt="4">
        <dgm:presLayoutVars>
          <dgm:bulletEnabled val="1"/>
        </dgm:presLayoutVars>
      </dgm:prSet>
      <dgm:spPr/>
    </dgm:pt>
  </dgm:ptLst>
  <dgm:cxnLst>
    <dgm:cxn modelId="{9367F505-ACD5-4CA4-A47D-7D4E6A790816}" type="presOf" srcId="{91F2284F-3B8F-4150-8CB4-9371372664C3}" destId="{EE7547C2-50B8-40AA-9D54-CDC4BC4CB8F1}" srcOrd="0" destOrd="0" presId="urn:microsoft.com/office/officeart/2005/8/layout/default"/>
    <dgm:cxn modelId="{D42E0013-488E-4250-B7A8-DC89A1695350}" srcId="{A3967DCE-EC63-45DD-BB4E-82B5797044BF}" destId="{B560DA2C-0023-4C2E-9865-34B04BCAE847}" srcOrd="1" destOrd="0" parTransId="{0485164E-D5D9-464C-B143-7A8A1BF7A32D}" sibTransId="{DDA6611E-29D6-4F4F-8275-C220D31A42E2}"/>
    <dgm:cxn modelId="{6A509B81-89F9-47C4-90E2-AF0E56CF5AD4}" type="presOf" srcId="{D5414F27-7580-45E8-96D7-ABAC9AAB3E04}" destId="{293659F6-6E5D-4417-9609-36FCEEA3D080}" srcOrd="0" destOrd="0" presId="urn:microsoft.com/office/officeart/2005/8/layout/default"/>
    <dgm:cxn modelId="{3F763C84-D222-4904-9BBE-6D1C20D6B5C2}" type="presOf" srcId="{B560DA2C-0023-4C2E-9865-34B04BCAE847}" destId="{AE1DF185-51D8-4E31-865D-A6E42875590C}" srcOrd="0" destOrd="0" presId="urn:microsoft.com/office/officeart/2005/8/layout/default"/>
    <dgm:cxn modelId="{405FECBF-9FA4-42D9-88D4-2CE371A1940A}" srcId="{A3967DCE-EC63-45DD-BB4E-82B5797044BF}" destId="{74D36E77-51DF-4742-8EE5-3C46C0CA9731}" srcOrd="3" destOrd="0" parTransId="{1662B58D-A926-4C2F-9F95-E3D5CCE04FEB}" sibTransId="{3E579DE4-601A-463B-8CAF-571863A70821}"/>
    <dgm:cxn modelId="{D98E20E3-686C-4617-930C-4EE0EDEBBF6B}" type="presOf" srcId="{74D36E77-51DF-4742-8EE5-3C46C0CA9731}" destId="{EF1A8F74-6899-4011-BEDE-77DF1798E6F7}" srcOrd="0" destOrd="0" presId="urn:microsoft.com/office/officeart/2005/8/layout/default"/>
    <dgm:cxn modelId="{469F69F3-0C11-448D-A6BE-8BB9BD84145C}" srcId="{A3967DCE-EC63-45DD-BB4E-82B5797044BF}" destId="{91F2284F-3B8F-4150-8CB4-9371372664C3}" srcOrd="0" destOrd="0" parTransId="{7F5C8377-F485-4654-ACCE-52C371AB7307}" sibTransId="{CF44F7D7-F0AC-4542-B4FC-5CB6102F3E6E}"/>
    <dgm:cxn modelId="{44F7ECF7-75FE-4908-ADA8-D5818B664422}" srcId="{A3967DCE-EC63-45DD-BB4E-82B5797044BF}" destId="{D5414F27-7580-45E8-96D7-ABAC9AAB3E04}" srcOrd="2" destOrd="0" parTransId="{09DFD5A2-58BC-4A71-822A-C496F7E08ED6}" sibTransId="{388092D1-31FC-434B-933F-520FDE094D2B}"/>
    <dgm:cxn modelId="{C5D2EBFB-2005-40C5-9C59-429AA850052C}" type="presOf" srcId="{A3967DCE-EC63-45DD-BB4E-82B5797044BF}" destId="{F7A594E2-E317-432C-9132-CA9647BF6144}" srcOrd="0" destOrd="0" presId="urn:microsoft.com/office/officeart/2005/8/layout/default"/>
    <dgm:cxn modelId="{8487E763-1F7D-4FEC-82DF-657AE372A59C}" type="presParOf" srcId="{F7A594E2-E317-432C-9132-CA9647BF6144}" destId="{EE7547C2-50B8-40AA-9D54-CDC4BC4CB8F1}" srcOrd="0" destOrd="0" presId="urn:microsoft.com/office/officeart/2005/8/layout/default"/>
    <dgm:cxn modelId="{54916F59-506B-4FEE-87C1-88FED0748989}" type="presParOf" srcId="{F7A594E2-E317-432C-9132-CA9647BF6144}" destId="{8E68157A-9367-42E4-A630-EF5E707F69E5}" srcOrd="1" destOrd="0" presId="urn:microsoft.com/office/officeart/2005/8/layout/default"/>
    <dgm:cxn modelId="{3BA27506-DEDF-435E-9885-D72BC8DE660D}" type="presParOf" srcId="{F7A594E2-E317-432C-9132-CA9647BF6144}" destId="{AE1DF185-51D8-4E31-865D-A6E42875590C}" srcOrd="2" destOrd="0" presId="urn:microsoft.com/office/officeart/2005/8/layout/default"/>
    <dgm:cxn modelId="{FA129A7D-90C6-4CCC-9A01-FB55E592FE28}" type="presParOf" srcId="{F7A594E2-E317-432C-9132-CA9647BF6144}" destId="{E941081F-83FF-4707-A034-A1DAA48FE6A1}" srcOrd="3" destOrd="0" presId="urn:microsoft.com/office/officeart/2005/8/layout/default"/>
    <dgm:cxn modelId="{A0B15D80-FACE-4716-A373-D81A8071C14D}" type="presParOf" srcId="{F7A594E2-E317-432C-9132-CA9647BF6144}" destId="{293659F6-6E5D-4417-9609-36FCEEA3D080}" srcOrd="4" destOrd="0" presId="urn:microsoft.com/office/officeart/2005/8/layout/default"/>
    <dgm:cxn modelId="{832EA2C4-B248-425D-ABE5-56381B3F199D}" type="presParOf" srcId="{F7A594E2-E317-432C-9132-CA9647BF6144}" destId="{5D6F0CFE-DAA0-4224-9543-9E4B9D3D850B}" srcOrd="5" destOrd="0" presId="urn:microsoft.com/office/officeart/2005/8/layout/default"/>
    <dgm:cxn modelId="{A975FC92-42E6-4195-88AA-F49AD15EC825}" type="presParOf" srcId="{F7A594E2-E317-432C-9132-CA9647BF6144}" destId="{EF1A8F74-6899-4011-BEDE-77DF1798E6F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419EC-0577-423A-8B47-55A9AAD6029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77AA89FC-74F0-4A49-BB25-F39DEB19863B}">
      <dgm:prSet/>
      <dgm:spPr/>
      <dgm:t>
        <a:bodyPr/>
        <a:lstStyle/>
        <a:p>
          <a:r>
            <a:rPr lang="en-US" b="1" i="0"/>
            <a:t>Motor </a:t>
          </a:r>
          <a:r>
            <a:rPr lang="en-US" b="1" i="0" baseline="30000"/>
            <a:t>2,3,4</a:t>
          </a:r>
          <a:endParaRPr lang="en-CA" b="1" baseline="30000"/>
        </a:p>
      </dgm:t>
    </dgm:pt>
    <dgm:pt modelId="{B14049B7-B616-490F-AF47-12963BCD9D84}" type="parTrans" cxnId="{57343586-EB37-4FF0-ADEF-E464BE4B6216}">
      <dgm:prSet/>
      <dgm:spPr/>
      <dgm:t>
        <a:bodyPr/>
        <a:lstStyle/>
        <a:p>
          <a:endParaRPr lang="en-CA"/>
        </a:p>
      </dgm:t>
    </dgm:pt>
    <dgm:pt modelId="{C7982F19-40D0-4D2D-BB8C-00D846C5F398}" type="sibTrans" cxnId="{57343586-EB37-4FF0-ADEF-E464BE4B6216}">
      <dgm:prSet/>
      <dgm:spPr/>
      <dgm:t>
        <a:bodyPr/>
        <a:lstStyle/>
        <a:p>
          <a:endParaRPr lang="en-CA"/>
        </a:p>
      </dgm:t>
    </dgm:pt>
    <dgm:pt modelId="{5A69EC89-A72F-44FB-9167-BC4211EBEDED}">
      <dgm:prSet/>
      <dgm:spPr/>
      <dgm:t>
        <a:bodyPr/>
        <a:lstStyle/>
        <a:p>
          <a:pPr rtl="0"/>
          <a:r>
            <a:rPr lang="en-US" b="0" i="0"/>
            <a:t>Tremor</a:t>
          </a:r>
          <a:r>
            <a:rPr lang="en-US" b="0" i="0">
              <a:latin typeface="Calibri"/>
            </a:rPr>
            <a:t> </a:t>
          </a:r>
          <a:endParaRPr lang="en-CA"/>
        </a:p>
      </dgm:t>
    </dgm:pt>
    <dgm:pt modelId="{A77CD96B-70A0-4661-BEFA-8D15B0939CF4}" type="parTrans" cxnId="{5941624B-CCF5-4A25-84BA-F385A8F06103}">
      <dgm:prSet/>
      <dgm:spPr/>
      <dgm:t>
        <a:bodyPr/>
        <a:lstStyle/>
        <a:p>
          <a:endParaRPr lang="en-CA"/>
        </a:p>
      </dgm:t>
    </dgm:pt>
    <dgm:pt modelId="{E8A9ABD8-97D1-48D9-85D2-C4F7D25A1F3C}" type="sibTrans" cxnId="{5941624B-CCF5-4A25-84BA-F385A8F06103}">
      <dgm:prSet/>
      <dgm:spPr/>
      <dgm:t>
        <a:bodyPr/>
        <a:lstStyle/>
        <a:p>
          <a:endParaRPr lang="en-CA"/>
        </a:p>
      </dgm:t>
    </dgm:pt>
    <dgm:pt modelId="{0E07C8B1-4A2D-4368-B339-E435794F4187}">
      <dgm:prSet/>
      <dgm:spPr/>
      <dgm:t>
        <a:bodyPr/>
        <a:lstStyle/>
        <a:p>
          <a:r>
            <a:rPr lang="en-US" b="0" i="0"/>
            <a:t>Rigidity</a:t>
          </a:r>
          <a:endParaRPr lang="en-CA"/>
        </a:p>
      </dgm:t>
    </dgm:pt>
    <dgm:pt modelId="{E9B27176-3941-4347-8AAF-80B46562447B}" type="parTrans" cxnId="{28776170-D9DC-4E98-A8E8-9D1BC7EF84BF}">
      <dgm:prSet/>
      <dgm:spPr/>
      <dgm:t>
        <a:bodyPr/>
        <a:lstStyle/>
        <a:p>
          <a:endParaRPr lang="en-CA"/>
        </a:p>
      </dgm:t>
    </dgm:pt>
    <dgm:pt modelId="{75B8A168-5E17-4C2C-B4EF-05E49C1CA68F}" type="sibTrans" cxnId="{28776170-D9DC-4E98-A8E8-9D1BC7EF84BF}">
      <dgm:prSet/>
      <dgm:spPr/>
      <dgm:t>
        <a:bodyPr/>
        <a:lstStyle/>
        <a:p>
          <a:endParaRPr lang="en-CA"/>
        </a:p>
      </dgm:t>
    </dgm:pt>
    <dgm:pt modelId="{3ED229B5-4112-442C-B4C3-EAEF0AC1D625}">
      <dgm:prSet/>
      <dgm:spPr/>
      <dgm:t>
        <a:bodyPr/>
        <a:lstStyle/>
        <a:p>
          <a:pPr rtl="0"/>
          <a:r>
            <a:rPr lang="en-US" b="0" i="0"/>
            <a:t>Slow movement</a:t>
          </a:r>
          <a:r>
            <a:rPr lang="en-US" b="0" i="0">
              <a:latin typeface="Calibri"/>
            </a:rPr>
            <a:t> </a:t>
          </a:r>
          <a:endParaRPr lang="en-CA">
            <a:latin typeface="Calibri"/>
          </a:endParaRPr>
        </a:p>
      </dgm:t>
    </dgm:pt>
    <dgm:pt modelId="{CFBE31F8-72A6-42C2-A552-AB8FB187FA6E}" type="parTrans" cxnId="{33BCD0BA-AF7A-4214-A0EC-A4193FE6AAF2}">
      <dgm:prSet/>
      <dgm:spPr/>
      <dgm:t>
        <a:bodyPr/>
        <a:lstStyle/>
        <a:p>
          <a:endParaRPr lang="en-CA"/>
        </a:p>
      </dgm:t>
    </dgm:pt>
    <dgm:pt modelId="{813845E5-8171-43EC-880D-9E9F608B3965}" type="sibTrans" cxnId="{33BCD0BA-AF7A-4214-A0EC-A4193FE6AAF2}">
      <dgm:prSet/>
      <dgm:spPr/>
      <dgm:t>
        <a:bodyPr/>
        <a:lstStyle/>
        <a:p>
          <a:endParaRPr lang="en-CA"/>
        </a:p>
      </dgm:t>
    </dgm:pt>
    <dgm:pt modelId="{EF649871-5345-4181-9939-E186935539C9}">
      <dgm:prSet/>
      <dgm:spPr/>
      <dgm:t>
        <a:bodyPr/>
        <a:lstStyle/>
        <a:p>
          <a:pPr rtl="0"/>
          <a:r>
            <a:rPr lang="en-US" b="0" i="0"/>
            <a:t>Poor balance</a:t>
          </a:r>
          <a:r>
            <a:rPr lang="en-US" b="0" i="0">
              <a:latin typeface="Calibri"/>
            </a:rPr>
            <a:t> +</a:t>
          </a:r>
          <a:r>
            <a:rPr lang="en-US" b="0" i="0"/>
            <a:t> posture</a:t>
          </a:r>
          <a:endParaRPr lang="en-CA"/>
        </a:p>
      </dgm:t>
    </dgm:pt>
    <dgm:pt modelId="{7B441ED8-4844-4696-A672-732D50D2214D}" type="parTrans" cxnId="{DCBF48E2-F868-4642-A648-F0C83EFEBCC6}">
      <dgm:prSet/>
      <dgm:spPr/>
      <dgm:t>
        <a:bodyPr/>
        <a:lstStyle/>
        <a:p>
          <a:endParaRPr lang="en-CA"/>
        </a:p>
      </dgm:t>
    </dgm:pt>
    <dgm:pt modelId="{F897B136-A9CF-4B47-9F13-A83762D9F457}" type="sibTrans" cxnId="{DCBF48E2-F868-4642-A648-F0C83EFEBCC6}">
      <dgm:prSet/>
      <dgm:spPr/>
      <dgm:t>
        <a:bodyPr/>
        <a:lstStyle/>
        <a:p>
          <a:endParaRPr lang="en-CA"/>
        </a:p>
      </dgm:t>
    </dgm:pt>
    <dgm:pt modelId="{6D963096-F9D4-404F-A278-947831F3DE1A}">
      <dgm:prSet/>
      <dgm:spPr/>
      <dgm:t>
        <a:bodyPr/>
        <a:lstStyle/>
        <a:p>
          <a:pPr rtl="0"/>
          <a:r>
            <a:rPr lang="en-US" b="0" i="0"/>
            <a:t>Dystonia (muscle twisting)</a:t>
          </a:r>
          <a:r>
            <a:rPr lang="en-US" b="0" i="0">
              <a:latin typeface="Calibri"/>
            </a:rPr>
            <a:t> </a:t>
          </a:r>
          <a:endParaRPr lang="en-CA"/>
        </a:p>
      </dgm:t>
    </dgm:pt>
    <dgm:pt modelId="{1EFBFDCA-98AB-42F7-8DE0-D2D92173E1A7}" type="parTrans" cxnId="{DF476FFC-51E7-4F81-AA74-85B4553B166E}">
      <dgm:prSet/>
      <dgm:spPr/>
      <dgm:t>
        <a:bodyPr/>
        <a:lstStyle/>
        <a:p>
          <a:endParaRPr lang="en-CA"/>
        </a:p>
      </dgm:t>
    </dgm:pt>
    <dgm:pt modelId="{928DA981-F84A-42AE-AAEE-93AB63B8F545}" type="sibTrans" cxnId="{DF476FFC-51E7-4F81-AA74-85B4553B166E}">
      <dgm:prSet/>
      <dgm:spPr/>
      <dgm:t>
        <a:bodyPr/>
        <a:lstStyle/>
        <a:p>
          <a:endParaRPr lang="en-CA"/>
        </a:p>
      </dgm:t>
    </dgm:pt>
    <dgm:pt modelId="{84B1EB8F-A158-42CA-9DB6-8F9622867A15}">
      <dgm:prSet/>
      <dgm:spPr/>
      <dgm:t>
        <a:bodyPr/>
        <a:lstStyle/>
        <a:p>
          <a:r>
            <a:rPr lang="en-US" b="1" i="0"/>
            <a:t>Non-Motor </a:t>
          </a:r>
          <a:r>
            <a:rPr lang="en-US" b="1" i="0" baseline="30000"/>
            <a:t>2,3,4</a:t>
          </a:r>
          <a:endParaRPr lang="en-CA" b="1"/>
        </a:p>
      </dgm:t>
    </dgm:pt>
    <dgm:pt modelId="{499DCB01-1249-4E24-9B53-ACCCBE564CB8}" type="parTrans" cxnId="{054F649D-46FF-4A91-9276-A1EE3CC6B618}">
      <dgm:prSet/>
      <dgm:spPr/>
      <dgm:t>
        <a:bodyPr/>
        <a:lstStyle/>
        <a:p>
          <a:endParaRPr lang="en-CA"/>
        </a:p>
      </dgm:t>
    </dgm:pt>
    <dgm:pt modelId="{88FB2B74-D442-431A-B48F-011EFBF8D634}" type="sibTrans" cxnId="{054F649D-46FF-4A91-9276-A1EE3CC6B618}">
      <dgm:prSet/>
      <dgm:spPr/>
      <dgm:t>
        <a:bodyPr/>
        <a:lstStyle/>
        <a:p>
          <a:endParaRPr lang="en-CA"/>
        </a:p>
      </dgm:t>
    </dgm:pt>
    <dgm:pt modelId="{FB26EC94-BD81-46DF-AB16-77BEAE2BDDAA}">
      <dgm:prSet/>
      <dgm:spPr/>
      <dgm:t>
        <a:bodyPr/>
        <a:lstStyle/>
        <a:p>
          <a:pPr rtl="0"/>
          <a:r>
            <a:rPr lang="en-US" b="0" i="0">
              <a:latin typeface="Calibri"/>
            </a:rPr>
            <a:t>Drooling, runny</a:t>
          </a:r>
          <a:r>
            <a:rPr lang="en-US">
              <a:latin typeface="Calibri"/>
            </a:rPr>
            <a:t> nose </a:t>
          </a:r>
          <a:endParaRPr lang="en-CA"/>
        </a:p>
      </dgm:t>
    </dgm:pt>
    <dgm:pt modelId="{27CC87E3-C26F-4DFC-B6A1-12CA941ED735}" type="parTrans" cxnId="{D1B99F94-D2DC-4F0A-AF5F-E9033A94D2C0}">
      <dgm:prSet/>
      <dgm:spPr/>
      <dgm:t>
        <a:bodyPr/>
        <a:lstStyle/>
        <a:p>
          <a:endParaRPr lang="en-CA"/>
        </a:p>
      </dgm:t>
    </dgm:pt>
    <dgm:pt modelId="{E22ADAFE-7BEB-4599-84E8-51B639E3D1A5}" type="sibTrans" cxnId="{D1B99F94-D2DC-4F0A-AF5F-E9033A94D2C0}">
      <dgm:prSet/>
      <dgm:spPr/>
      <dgm:t>
        <a:bodyPr/>
        <a:lstStyle/>
        <a:p>
          <a:endParaRPr lang="en-CA"/>
        </a:p>
      </dgm:t>
    </dgm:pt>
    <dgm:pt modelId="{734323B4-C4BE-4E6B-8D58-6A5A14D39F84}">
      <dgm:prSet/>
      <dgm:spPr/>
      <dgm:t>
        <a:bodyPr/>
        <a:lstStyle/>
        <a:p>
          <a:r>
            <a:rPr lang="en-US" b="0" i="0"/>
            <a:t>Constipation</a:t>
          </a:r>
          <a:endParaRPr lang="en-CA"/>
        </a:p>
      </dgm:t>
    </dgm:pt>
    <dgm:pt modelId="{6D3910B9-B211-4744-A827-8ED883E6E20D}" type="parTrans" cxnId="{447142B6-B958-43A2-8206-44FA7DFC0A89}">
      <dgm:prSet/>
      <dgm:spPr/>
      <dgm:t>
        <a:bodyPr/>
        <a:lstStyle/>
        <a:p>
          <a:endParaRPr lang="en-CA"/>
        </a:p>
      </dgm:t>
    </dgm:pt>
    <dgm:pt modelId="{B59A4AD7-7BBA-42C4-8F88-09E40B4A6B53}" type="sibTrans" cxnId="{447142B6-B958-43A2-8206-44FA7DFC0A89}">
      <dgm:prSet/>
      <dgm:spPr/>
      <dgm:t>
        <a:bodyPr/>
        <a:lstStyle/>
        <a:p>
          <a:endParaRPr lang="en-CA"/>
        </a:p>
      </dgm:t>
    </dgm:pt>
    <dgm:pt modelId="{2C56EED8-ACEC-4E81-8AD0-092454009462}">
      <dgm:prSet/>
      <dgm:spPr/>
      <dgm:t>
        <a:bodyPr/>
        <a:lstStyle/>
        <a:p>
          <a:r>
            <a:rPr lang="en-US"/>
            <a:t>Muscle stiffness</a:t>
          </a:r>
          <a:endParaRPr lang="en-CA"/>
        </a:p>
      </dgm:t>
    </dgm:pt>
    <dgm:pt modelId="{318DB7D4-A6CC-42B7-BF3F-769047994672}" type="parTrans" cxnId="{DB0AB553-7B36-485A-AF2D-76F90C278583}">
      <dgm:prSet/>
      <dgm:spPr/>
      <dgm:t>
        <a:bodyPr/>
        <a:lstStyle/>
        <a:p>
          <a:endParaRPr lang="en-CA"/>
        </a:p>
      </dgm:t>
    </dgm:pt>
    <dgm:pt modelId="{4E6BF184-4531-44AE-B512-A6EBC41D2DF6}" type="sibTrans" cxnId="{DB0AB553-7B36-485A-AF2D-76F90C278583}">
      <dgm:prSet/>
      <dgm:spPr/>
      <dgm:t>
        <a:bodyPr/>
        <a:lstStyle/>
        <a:p>
          <a:endParaRPr lang="en-CA"/>
        </a:p>
      </dgm:t>
    </dgm:pt>
    <dgm:pt modelId="{DA095E5C-FF3C-4B2F-8034-56EB1B62C7C5}">
      <dgm:prSet phldr="0"/>
      <dgm:spPr/>
      <dgm:t>
        <a:bodyPr/>
        <a:lstStyle/>
        <a:p>
          <a:r>
            <a:rPr lang="en-US" b="0" i="0">
              <a:latin typeface="Calibri"/>
            </a:rPr>
            <a:t>Feeling tired</a:t>
          </a:r>
          <a:endParaRPr lang="en-US"/>
        </a:p>
      </dgm:t>
    </dgm:pt>
    <dgm:pt modelId="{A588CC20-2097-4350-B089-63452F38859E}" type="parTrans" cxnId="{C05E56D7-0CBB-4EBD-8E47-6848AE2FD655}">
      <dgm:prSet/>
      <dgm:spPr/>
      <dgm:t>
        <a:bodyPr/>
        <a:lstStyle/>
        <a:p>
          <a:endParaRPr lang="en-CA"/>
        </a:p>
      </dgm:t>
    </dgm:pt>
    <dgm:pt modelId="{B1C77759-A98E-4410-8051-62A31C505816}" type="sibTrans" cxnId="{C05E56D7-0CBB-4EBD-8E47-6848AE2FD655}">
      <dgm:prSet/>
      <dgm:spPr/>
      <dgm:t>
        <a:bodyPr/>
        <a:lstStyle/>
        <a:p>
          <a:endParaRPr lang="en-CA"/>
        </a:p>
      </dgm:t>
    </dgm:pt>
    <dgm:pt modelId="{60AC75D7-8C54-49EC-9AEC-6A4915E7EA5B}">
      <dgm:prSet phldr="0"/>
      <dgm:spPr/>
      <dgm:t>
        <a:bodyPr/>
        <a:lstStyle/>
        <a:p>
          <a:pPr rtl="0"/>
          <a:r>
            <a:rPr lang="en-US" b="0" i="0"/>
            <a:t>Sleep difficulties</a:t>
          </a:r>
          <a:endParaRPr lang="en-US" b="0" i="0">
            <a:latin typeface="Calibri"/>
          </a:endParaRPr>
        </a:p>
      </dgm:t>
    </dgm:pt>
    <dgm:pt modelId="{72E6915A-2006-4A06-833F-C8E8D14ADBFB}" type="parTrans" cxnId="{C6E92ED2-9505-43E9-A2CA-D3E948089A8A}">
      <dgm:prSet/>
      <dgm:spPr/>
      <dgm:t>
        <a:bodyPr/>
        <a:lstStyle/>
        <a:p>
          <a:endParaRPr lang="en-CA"/>
        </a:p>
      </dgm:t>
    </dgm:pt>
    <dgm:pt modelId="{9AD51EC8-D3D0-4890-B0F1-C4E8CF894A98}" type="sibTrans" cxnId="{C6E92ED2-9505-43E9-A2CA-D3E948089A8A}">
      <dgm:prSet/>
      <dgm:spPr/>
      <dgm:t>
        <a:bodyPr/>
        <a:lstStyle/>
        <a:p>
          <a:endParaRPr lang="en-CA"/>
        </a:p>
      </dgm:t>
    </dgm:pt>
    <dgm:pt modelId="{56873EEB-04FB-4853-B585-911FB152AA28}">
      <dgm:prSet phldr="0"/>
      <dgm:spPr/>
      <dgm:t>
        <a:bodyPr/>
        <a:lstStyle/>
        <a:p>
          <a:pPr rtl="0"/>
          <a:r>
            <a:rPr lang="en-US" b="0" i="0"/>
            <a:t>Memory + mood changes</a:t>
          </a:r>
          <a:endParaRPr lang="en-US" b="0" i="0">
            <a:latin typeface="Calibri"/>
          </a:endParaRPr>
        </a:p>
      </dgm:t>
    </dgm:pt>
    <dgm:pt modelId="{F6DF2242-51E2-4D34-9E63-B2109CEA1288}" type="parTrans" cxnId="{DAC047A6-3CA8-4039-8367-99B9234E81C9}">
      <dgm:prSet/>
      <dgm:spPr/>
      <dgm:t>
        <a:bodyPr/>
        <a:lstStyle/>
        <a:p>
          <a:endParaRPr lang="en-CA"/>
        </a:p>
      </dgm:t>
    </dgm:pt>
    <dgm:pt modelId="{161D6394-3C6F-4694-A9AD-262FB5ADE1B5}" type="sibTrans" cxnId="{DAC047A6-3CA8-4039-8367-99B9234E81C9}">
      <dgm:prSet/>
      <dgm:spPr/>
      <dgm:t>
        <a:bodyPr/>
        <a:lstStyle/>
        <a:p>
          <a:endParaRPr lang="en-CA"/>
        </a:p>
      </dgm:t>
    </dgm:pt>
    <dgm:pt modelId="{66227DDA-4681-441B-8577-F47AC71CF800}">
      <dgm:prSet phldr="0"/>
      <dgm:spPr/>
      <dgm:t>
        <a:bodyPr/>
        <a:lstStyle/>
        <a:p>
          <a:r>
            <a:rPr lang="en-US" b="0" i="0"/>
            <a:t>Bladder + sexual </a:t>
          </a:r>
          <a:r>
            <a:rPr lang="en-US">
              <a:latin typeface="Calibri"/>
            </a:rPr>
            <a:t>issues</a:t>
          </a:r>
          <a:endParaRPr lang="en-US"/>
        </a:p>
      </dgm:t>
    </dgm:pt>
    <dgm:pt modelId="{8277DEB3-ACDC-4C44-BCA5-66A796376826}" type="parTrans" cxnId="{D8C562BA-BB73-494C-8EEC-5456C60723A4}">
      <dgm:prSet/>
      <dgm:spPr/>
      <dgm:t>
        <a:bodyPr/>
        <a:lstStyle/>
        <a:p>
          <a:endParaRPr lang="en-CA"/>
        </a:p>
      </dgm:t>
    </dgm:pt>
    <dgm:pt modelId="{AC905D37-F098-42D7-ACC2-09A40670F8CE}" type="sibTrans" cxnId="{D8C562BA-BB73-494C-8EEC-5456C60723A4}">
      <dgm:prSet/>
      <dgm:spPr/>
      <dgm:t>
        <a:bodyPr/>
        <a:lstStyle/>
        <a:p>
          <a:endParaRPr lang="en-CA"/>
        </a:p>
      </dgm:t>
    </dgm:pt>
    <dgm:pt modelId="{DA210F3F-EEB4-4216-8A0B-433FDD6D322D}">
      <dgm:prSet phldr="0"/>
      <dgm:spPr/>
      <dgm:t>
        <a:bodyPr/>
        <a:lstStyle/>
        <a:p>
          <a:pPr rtl="0"/>
          <a:r>
            <a:rPr lang="en-US" b="0" i="0"/>
            <a:t>Low blood pressure</a:t>
          </a:r>
          <a:endParaRPr lang="en-US" b="0" i="0">
            <a:latin typeface="Calibri"/>
          </a:endParaRPr>
        </a:p>
      </dgm:t>
    </dgm:pt>
    <dgm:pt modelId="{A220A992-061B-4758-9562-C3E4CC4FE09B}" type="parTrans" cxnId="{1D3886E5-3267-4602-8C82-7155F7106101}">
      <dgm:prSet/>
      <dgm:spPr/>
      <dgm:t>
        <a:bodyPr/>
        <a:lstStyle/>
        <a:p>
          <a:endParaRPr lang="en-CA"/>
        </a:p>
      </dgm:t>
    </dgm:pt>
    <dgm:pt modelId="{C1C93F98-EC66-44CD-9822-BEF8C4E3D7B9}" type="sibTrans" cxnId="{1D3886E5-3267-4602-8C82-7155F7106101}">
      <dgm:prSet/>
      <dgm:spPr/>
      <dgm:t>
        <a:bodyPr/>
        <a:lstStyle/>
        <a:p>
          <a:endParaRPr lang="en-CA"/>
        </a:p>
      </dgm:t>
    </dgm:pt>
    <dgm:pt modelId="{D2FE5856-5AFE-4C84-9CFD-F411667BB29C}">
      <dgm:prSet phldr="0"/>
      <dgm:spPr/>
      <dgm:t>
        <a:bodyPr/>
        <a:lstStyle/>
        <a:p>
          <a:pPr rtl="0"/>
          <a:r>
            <a:rPr lang="en-US" b="0" i="0">
              <a:latin typeface="Calibri"/>
            </a:rPr>
            <a:t>Aches + pains</a:t>
          </a:r>
        </a:p>
      </dgm:t>
    </dgm:pt>
    <dgm:pt modelId="{BD2340F9-1223-48CD-8465-860AFE1A970C}" type="parTrans" cxnId="{42ED1B29-F2AA-4524-B9DC-F5A036BD2C13}">
      <dgm:prSet/>
      <dgm:spPr/>
      <dgm:t>
        <a:bodyPr/>
        <a:lstStyle/>
        <a:p>
          <a:endParaRPr lang="en-CA"/>
        </a:p>
      </dgm:t>
    </dgm:pt>
    <dgm:pt modelId="{9FB0F59C-7657-4B4E-8FF0-479E4F511A17}" type="sibTrans" cxnId="{42ED1B29-F2AA-4524-B9DC-F5A036BD2C13}">
      <dgm:prSet/>
      <dgm:spPr/>
      <dgm:t>
        <a:bodyPr/>
        <a:lstStyle/>
        <a:p>
          <a:endParaRPr lang="en-CA"/>
        </a:p>
      </dgm:t>
    </dgm:pt>
    <dgm:pt modelId="{EED53C87-580F-4791-9972-78FB9BFC5ED2}">
      <dgm:prSet phldr="0"/>
      <dgm:spPr/>
      <dgm:t>
        <a:bodyPr/>
        <a:lstStyle/>
        <a:p>
          <a:pPr rtl="0"/>
          <a:r>
            <a:rPr lang="en-US">
              <a:latin typeface="Calibri"/>
            </a:rPr>
            <a:t>Restless leg syndrome</a:t>
          </a:r>
        </a:p>
      </dgm:t>
    </dgm:pt>
    <dgm:pt modelId="{BFE3248B-D535-4DB2-92D8-A7D5F47E6924}" type="parTrans" cxnId="{4C6CE00F-C7D2-4952-A8D6-FC5D533D71FC}">
      <dgm:prSet/>
      <dgm:spPr/>
      <dgm:t>
        <a:bodyPr/>
        <a:lstStyle/>
        <a:p>
          <a:endParaRPr lang="en-CA"/>
        </a:p>
      </dgm:t>
    </dgm:pt>
    <dgm:pt modelId="{26DA821D-D3FB-43EF-941C-3B242621ACB0}" type="sibTrans" cxnId="{4C6CE00F-C7D2-4952-A8D6-FC5D533D71FC}">
      <dgm:prSet/>
      <dgm:spPr/>
      <dgm:t>
        <a:bodyPr/>
        <a:lstStyle/>
        <a:p>
          <a:endParaRPr lang="en-CA"/>
        </a:p>
      </dgm:t>
    </dgm:pt>
    <dgm:pt modelId="{66ACDB51-FF1C-4071-AE51-7A08F19B5C1C}">
      <dgm:prSet phldr="0"/>
      <dgm:spPr/>
      <dgm:t>
        <a:bodyPr/>
        <a:lstStyle/>
        <a:p>
          <a:pPr rtl="0"/>
          <a:r>
            <a:rPr lang="en-US" b="0" i="0">
              <a:latin typeface="Calibri"/>
            </a:rPr>
            <a:t>Hallucinations</a:t>
          </a:r>
        </a:p>
      </dgm:t>
    </dgm:pt>
    <dgm:pt modelId="{8C302979-494C-41CC-8012-EFE6085DF053}" type="parTrans" cxnId="{897E2775-2359-47C8-8B25-78A3BD219FE8}">
      <dgm:prSet/>
      <dgm:spPr/>
      <dgm:t>
        <a:bodyPr/>
        <a:lstStyle/>
        <a:p>
          <a:endParaRPr lang="en-CA"/>
        </a:p>
      </dgm:t>
    </dgm:pt>
    <dgm:pt modelId="{D478DE65-C74F-4527-A9E3-0EA4332DCC8C}" type="sibTrans" cxnId="{897E2775-2359-47C8-8B25-78A3BD219FE8}">
      <dgm:prSet/>
      <dgm:spPr/>
      <dgm:t>
        <a:bodyPr/>
        <a:lstStyle/>
        <a:p>
          <a:endParaRPr lang="en-CA"/>
        </a:p>
      </dgm:t>
    </dgm:pt>
    <dgm:pt modelId="{5815689D-0A06-46D0-89FE-C2F9567DEF88}">
      <dgm:prSet phldr="0"/>
      <dgm:spPr/>
      <dgm:t>
        <a:bodyPr/>
        <a:lstStyle/>
        <a:p>
          <a:pPr rtl="0"/>
          <a:r>
            <a:rPr lang="en-US" b="0" i="0">
              <a:latin typeface="Calibri"/>
            </a:rPr>
            <a:t>Speech, swallowing issues</a:t>
          </a:r>
        </a:p>
      </dgm:t>
    </dgm:pt>
    <dgm:pt modelId="{CB0FD080-6A52-43DB-A015-32C9ACBCCBAC}" type="parTrans" cxnId="{60788E1B-2D9A-4C8F-B899-601B0B86DAB4}">
      <dgm:prSet/>
      <dgm:spPr/>
    </dgm:pt>
    <dgm:pt modelId="{C5DE5F32-15F4-480B-9499-F69EB165EC4E}" type="sibTrans" cxnId="{60788E1B-2D9A-4C8F-B899-601B0B86DAB4}">
      <dgm:prSet/>
      <dgm:spPr/>
    </dgm:pt>
    <dgm:pt modelId="{C316E921-A8BA-4A04-8F9E-6E5F0419E8CB}" type="pres">
      <dgm:prSet presAssocID="{6CF419EC-0577-423A-8B47-55A9AAD60292}" presName="Name0" presStyleCnt="0">
        <dgm:presLayoutVars>
          <dgm:dir/>
          <dgm:animLvl val="lvl"/>
          <dgm:resizeHandles val="exact"/>
        </dgm:presLayoutVars>
      </dgm:prSet>
      <dgm:spPr/>
    </dgm:pt>
    <dgm:pt modelId="{F047C4DB-78F2-4BEA-A80E-49411183C1C2}" type="pres">
      <dgm:prSet presAssocID="{77AA89FC-74F0-4A49-BB25-F39DEB19863B}" presName="composite" presStyleCnt="0"/>
      <dgm:spPr/>
    </dgm:pt>
    <dgm:pt modelId="{2D3702BC-3B0E-491A-A1EF-D28A4BCCD40A}" type="pres">
      <dgm:prSet presAssocID="{77AA89FC-74F0-4A49-BB25-F39DEB19863B}" presName="parTx" presStyleLbl="alignNode1" presStyleIdx="0" presStyleCnt="2">
        <dgm:presLayoutVars>
          <dgm:chMax val="0"/>
          <dgm:chPref val="0"/>
          <dgm:bulletEnabled val="1"/>
        </dgm:presLayoutVars>
      </dgm:prSet>
      <dgm:spPr/>
    </dgm:pt>
    <dgm:pt modelId="{D6DA6A61-D4E5-40CA-8F22-12D76DED838B}" type="pres">
      <dgm:prSet presAssocID="{77AA89FC-74F0-4A49-BB25-F39DEB19863B}" presName="desTx" presStyleLbl="alignAccFollowNode1" presStyleIdx="0" presStyleCnt="2">
        <dgm:presLayoutVars>
          <dgm:bulletEnabled val="1"/>
        </dgm:presLayoutVars>
      </dgm:prSet>
      <dgm:spPr/>
    </dgm:pt>
    <dgm:pt modelId="{FB30CD3F-FD50-4495-A50E-23ADE9A5FDA0}" type="pres">
      <dgm:prSet presAssocID="{C7982F19-40D0-4D2D-BB8C-00D846C5F398}" presName="space" presStyleCnt="0"/>
      <dgm:spPr/>
    </dgm:pt>
    <dgm:pt modelId="{F9A2DE59-4827-45D6-A5A1-87573503A9DB}" type="pres">
      <dgm:prSet presAssocID="{84B1EB8F-A158-42CA-9DB6-8F9622867A15}" presName="composite" presStyleCnt="0"/>
      <dgm:spPr/>
    </dgm:pt>
    <dgm:pt modelId="{8CAC8E64-9370-4D4F-8624-3836F2B8CF56}" type="pres">
      <dgm:prSet presAssocID="{84B1EB8F-A158-42CA-9DB6-8F9622867A15}" presName="parTx" presStyleLbl="alignNode1" presStyleIdx="1" presStyleCnt="2">
        <dgm:presLayoutVars>
          <dgm:chMax val="0"/>
          <dgm:chPref val="0"/>
          <dgm:bulletEnabled val="1"/>
        </dgm:presLayoutVars>
      </dgm:prSet>
      <dgm:spPr/>
    </dgm:pt>
    <dgm:pt modelId="{477612FF-A5B7-4AF7-8479-69B367792F59}" type="pres">
      <dgm:prSet presAssocID="{84B1EB8F-A158-42CA-9DB6-8F9622867A15}" presName="desTx" presStyleLbl="alignAccFollowNode1" presStyleIdx="1" presStyleCnt="2">
        <dgm:presLayoutVars>
          <dgm:bulletEnabled val="1"/>
        </dgm:presLayoutVars>
      </dgm:prSet>
      <dgm:spPr/>
    </dgm:pt>
  </dgm:ptLst>
  <dgm:cxnLst>
    <dgm:cxn modelId="{4C6CE00F-C7D2-4952-A8D6-FC5D533D71FC}" srcId="{84B1EB8F-A158-42CA-9DB6-8F9622867A15}" destId="{EED53C87-580F-4791-9972-78FB9BFC5ED2}" srcOrd="10" destOrd="0" parTransId="{BFE3248B-D535-4DB2-92D8-A7D5F47E6924}" sibTransId="{26DA821D-D3FB-43EF-941C-3B242621ACB0}"/>
    <dgm:cxn modelId="{60788E1B-2D9A-4C8F-B899-601B0B86DAB4}" srcId="{84B1EB8F-A158-42CA-9DB6-8F9622867A15}" destId="{5815689D-0A06-46D0-89FE-C2F9567DEF88}" srcOrd="6" destOrd="0" parTransId="{CB0FD080-6A52-43DB-A015-32C9ACBCCBAC}" sibTransId="{C5DE5F32-15F4-480B-9499-F69EB165EC4E}"/>
    <dgm:cxn modelId="{42ED1B29-F2AA-4524-B9DC-F5A036BD2C13}" srcId="{84B1EB8F-A158-42CA-9DB6-8F9622867A15}" destId="{D2FE5856-5AFE-4C84-9CFD-F411667BB29C}" srcOrd="4" destOrd="0" parTransId="{BD2340F9-1223-48CD-8465-860AFE1A970C}" sibTransId="{9FB0F59C-7657-4B4E-8FF0-479E4F511A17}"/>
    <dgm:cxn modelId="{C6388939-14F8-4321-A800-7A57C50C0F5B}" type="presOf" srcId="{66ACDB51-FF1C-4071-AE51-7A08F19B5C1C}" destId="{477612FF-A5B7-4AF7-8479-69B367792F59}" srcOrd="0" destOrd="1" presId="urn:microsoft.com/office/officeart/2005/8/layout/hList1"/>
    <dgm:cxn modelId="{5941624B-CCF5-4A25-84BA-F385A8F06103}" srcId="{77AA89FC-74F0-4A49-BB25-F39DEB19863B}" destId="{5A69EC89-A72F-44FB-9167-BC4211EBEDED}" srcOrd="0" destOrd="0" parTransId="{A77CD96B-70A0-4661-BEFA-8D15B0939CF4}" sibTransId="{E8A9ABD8-97D1-48D9-85D2-C4F7D25A1F3C}"/>
    <dgm:cxn modelId="{DB0AB553-7B36-485A-AF2D-76F90C278583}" srcId="{77AA89FC-74F0-4A49-BB25-F39DEB19863B}" destId="{2C56EED8-ACEC-4E81-8AD0-092454009462}" srcOrd="2" destOrd="0" parTransId="{318DB7D4-A6CC-42B7-BF3F-769047994672}" sibTransId="{4E6BF184-4531-44AE-B512-A6EBC41D2DF6}"/>
    <dgm:cxn modelId="{A4DBAA61-1F88-4D2A-8397-7E8E87357CD8}" type="presOf" srcId="{DA210F3F-EEB4-4216-8A0B-433FDD6D322D}" destId="{477612FF-A5B7-4AF7-8479-69B367792F59}" srcOrd="0" destOrd="7" presId="urn:microsoft.com/office/officeart/2005/8/layout/hList1"/>
    <dgm:cxn modelId="{9C4C2664-3C7F-483F-8F9D-CDDABBBD8521}" type="presOf" srcId="{6CF419EC-0577-423A-8B47-55A9AAD60292}" destId="{C316E921-A8BA-4A04-8F9E-6E5F0419E8CB}" srcOrd="0" destOrd="0" presId="urn:microsoft.com/office/officeart/2005/8/layout/hList1"/>
    <dgm:cxn modelId="{C368F165-1290-4452-B407-616D52EC3D1A}" type="presOf" srcId="{D2FE5856-5AFE-4C84-9CFD-F411667BB29C}" destId="{477612FF-A5B7-4AF7-8479-69B367792F59}" srcOrd="0" destOrd="4" presId="urn:microsoft.com/office/officeart/2005/8/layout/hList1"/>
    <dgm:cxn modelId="{B2CEE46C-9A49-4EA2-910F-261515B14554}" type="presOf" srcId="{66227DDA-4681-441B-8577-F47AC71CF800}" destId="{477612FF-A5B7-4AF7-8479-69B367792F59}" srcOrd="0" destOrd="8" presId="urn:microsoft.com/office/officeart/2005/8/layout/hList1"/>
    <dgm:cxn modelId="{50E21E6F-5F60-4BAD-A334-82B642F2CFC3}" type="presOf" srcId="{77AA89FC-74F0-4A49-BB25-F39DEB19863B}" destId="{2D3702BC-3B0E-491A-A1EF-D28A4BCCD40A}" srcOrd="0" destOrd="0" presId="urn:microsoft.com/office/officeart/2005/8/layout/hList1"/>
    <dgm:cxn modelId="{28776170-D9DC-4E98-A8E8-9D1BC7EF84BF}" srcId="{77AA89FC-74F0-4A49-BB25-F39DEB19863B}" destId="{0E07C8B1-4A2D-4368-B339-E435794F4187}" srcOrd="1" destOrd="0" parTransId="{E9B27176-3941-4347-8AAF-80B46562447B}" sibTransId="{75B8A168-5E17-4C2C-B4EF-05E49C1CA68F}"/>
    <dgm:cxn modelId="{1295E773-A30E-4282-A695-029592B92AC1}" type="presOf" srcId="{EF649871-5345-4181-9939-E186935539C9}" destId="{D6DA6A61-D4E5-40CA-8F22-12D76DED838B}" srcOrd="0" destOrd="4" presId="urn:microsoft.com/office/officeart/2005/8/layout/hList1"/>
    <dgm:cxn modelId="{897E2775-2359-47C8-8B25-78A3BD219FE8}" srcId="{84B1EB8F-A158-42CA-9DB6-8F9622867A15}" destId="{66ACDB51-FF1C-4071-AE51-7A08F19B5C1C}" srcOrd="1" destOrd="0" parTransId="{8C302979-494C-41CC-8012-EFE6085DF053}" sibTransId="{D478DE65-C74F-4527-A9E3-0EA4332DCC8C}"/>
    <dgm:cxn modelId="{57343586-EB37-4FF0-ADEF-E464BE4B6216}" srcId="{6CF419EC-0577-423A-8B47-55A9AAD60292}" destId="{77AA89FC-74F0-4A49-BB25-F39DEB19863B}" srcOrd="0" destOrd="0" parTransId="{B14049B7-B616-490F-AF47-12963BCD9D84}" sibTransId="{C7982F19-40D0-4D2D-BB8C-00D846C5F398}"/>
    <dgm:cxn modelId="{15636389-EB2E-4C80-B0BC-C76878043AEC}" type="presOf" srcId="{EED53C87-580F-4791-9972-78FB9BFC5ED2}" destId="{477612FF-A5B7-4AF7-8479-69B367792F59}" srcOrd="0" destOrd="10" presId="urn:microsoft.com/office/officeart/2005/8/layout/hList1"/>
    <dgm:cxn modelId="{D1B99F94-D2DC-4F0A-AF5F-E9033A94D2C0}" srcId="{84B1EB8F-A158-42CA-9DB6-8F9622867A15}" destId="{FB26EC94-BD81-46DF-AB16-77BEAE2BDDAA}" srcOrd="5" destOrd="0" parTransId="{27CC87E3-C26F-4DFC-B6A1-12CA941ED735}" sibTransId="{E22ADAFE-7BEB-4599-84E8-51B639E3D1A5}"/>
    <dgm:cxn modelId="{CF72929B-6A5C-46E9-BF11-58E82A8136EC}" type="presOf" srcId="{84B1EB8F-A158-42CA-9DB6-8F9622867A15}" destId="{8CAC8E64-9370-4D4F-8624-3836F2B8CF56}" srcOrd="0" destOrd="0" presId="urn:microsoft.com/office/officeart/2005/8/layout/hList1"/>
    <dgm:cxn modelId="{054F649D-46FF-4A91-9276-A1EE3CC6B618}" srcId="{6CF419EC-0577-423A-8B47-55A9AAD60292}" destId="{84B1EB8F-A158-42CA-9DB6-8F9622867A15}" srcOrd="1" destOrd="0" parTransId="{499DCB01-1249-4E24-9B53-ACCCBE564CB8}" sibTransId="{88FB2B74-D442-431A-B48F-011EFBF8D634}"/>
    <dgm:cxn modelId="{DAC047A6-3CA8-4039-8367-99B9234E81C9}" srcId="{84B1EB8F-A158-42CA-9DB6-8F9622867A15}" destId="{56873EEB-04FB-4853-B585-911FB152AA28}" srcOrd="0" destOrd="0" parTransId="{F6DF2242-51E2-4D34-9E63-B2109CEA1288}" sibTransId="{161D6394-3C6F-4694-A9AD-262FB5ADE1B5}"/>
    <dgm:cxn modelId="{8C7FCBA7-EB33-4AC1-B9C1-77ED3A1469B3}" type="presOf" srcId="{5A69EC89-A72F-44FB-9167-BC4211EBEDED}" destId="{D6DA6A61-D4E5-40CA-8F22-12D76DED838B}" srcOrd="0" destOrd="0" presId="urn:microsoft.com/office/officeart/2005/8/layout/hList1"/>
    <dgm:cxn modelId="{447142B6-B958-43A2-8206-44FA7DFC0A89}" srcId="{84B1EB8F-A158-42CA-9DB6-8F9622867A15}" destId="{734323B4-C4BE-4E6B-8D58-6A5A14D39F84}" srcOrd="9" destOrd="0" parTransId="{6D3910B9-B211-4744-A827-8ED883E6E20D}" sibTransId="{B59A4AD7-7BBA-42C4-8F88-09E40B4A6B53}"/>
    <dgm:cxn modelId="{D8C562BA-BB73-494C-8EEC-5456C60723A4}" srcId="{84B1EB8F-A158-42CA-9DB6-8F9622867A15}" destId="{66227DDA-4681-441B-8577-F47AC71CF800}" srcOrd="8" destOrd="0" parTransId="{8277DEB3-ACDC-4C44-BCA5-66A796376826}" sibTransId="{AC905D37-F098-42D7-ACC2-09A40670F8CE}"/>
    <dgm:cxn modelId="{682091BA-7BEB-43DD-A0CF-27D59AB7D7D8}" type="presOf" srcId="{5815689D-0A06-46D0-89FE-C2F9567DEF88}" destId="{477612FF-A5B7-4AF7-8479-69B367792F59}" srcOrd="0" destOrd="6" presId="urn:microsoft.com/office/officeart/2005/8/layout/hList1"/>
    <dgm:cxn modelId="{33BCD0BA-AF7A-4214-A0EC-A4193FE6AAF2}" srcId="{77AA89FC-74F0-4A49-BB25-F39DEB19863B}" destId="{3ED229B5-4112-442C-B4C3-EAEF0AC1D625}" srcOrd="3" destOrd="0" parTransId="{CFBE31F8-72A6-42C2-A552-AB8FB187FA6E}" sibTransId="{813845E5-8171-43EC-880D-9E9F608B3965}"/>
    <dgm:cxn modelId="{6E863CC0-FE90-4A22-B0B7-212E75A13D7B}" type="presOf" srcId="{FB26EC94-BD81-46DF-AB16-77BEAE2BDDAA}" destId="{477612FF-A5B7-4AF7-8479-69B367792F59}" srcOrd="0" destOrd="5" presId="urn:microsoft.com/office/officeart/2005/8/layout/hList1"/>
    <dgm:cxn modelId="{AA83D6C8-8CCA-4557-A156-775E6114F362}" type="presOf" srcId="{DA095E5C-FF3C-4B2F-8034-56EB1B62C7C5}" destId="{477612FF-A5B7-4AF7-8479-69B367792F59}" srcOrd="0" destOrd="2" presId="urn:microsoft.com/office/officeart/2005/8/layout/hList1"/>
    <dgm:cxn modelId="{C6E92ED2-9505-43E9-A2CA-D3E948089A8A}" srcId="{84B1EB8F-A158-42CA-9DB6-8F9622867A15}" destId="{60AC75D7-8C54-49EC-9AEC-6A4915E7EA5B}" srcOrd="3" destOrd="0" parTransId="{72E6915A-2006-4A06-833F-C8E8D14ADBFB}" sibTransId="{9AD51EC8-D3D0-4890-B0F1-C4E8CF894A98}"/>
    <dgm:cxn modelId="{6562C9D3-F8BD-4AE2-80CD-A0E1A21236E1}" type="presOf" srcId="{3ED229B5-4112-442C-B4C3-EAEF0AC1D625}" destId="{D6DA6A61-D4E5-40CA-8F22-12D76DED838B}" srcOrd="0" destOrd="3" presId="urn:microsoft.com/office/officeart/2005/8/layout/hList1"/>
    <dgm:cxn modelId="{C05E56D7-0CBB-4EBD-8E47-6848AE2FD655}" srcId="{84B1EB8F-A158-42CA-9DB6-8F9622867A15}" destId="{DA095E5C-FF3C-4B2F-8034-56EB1B62C7C5}" srcOrd="2" destOrd="0" parTransId="{A588CC20-2097-4350-B089-63452F38859E}" sibTransId="{B1C77759-A98E-4410-8051-62A31C505816}"/>
    <dgm:cxn modelId="{DCBF48E2-F868-4642-A648-F0C83EFEBCC6}" srcId="{77AA89FC-74F0-4A49-BB25-F39DEB19863B}" destId="{EF649871-5345-4181-9939-E186935539C9}" srcOrd="4" destOrd="0" parTransId="{7B441ED8-4844-4696-A672-732D50D2214D}" sibTransId="{F897B136-A9CF-4B47-9F13-A83762D9F457}"/>
    <dgm:cxn modelId="{1D3886E5-3267-4602-8C82-7155F7106101}" srcId="{84B1EB8F-A158-42CA-9DB6-8F9622867A15}" destId="{DA210F3F-EEB4-4216-8A0B-433FDD6D322D}" srcOrd="7" destOrd="0" parTransId="{A220A992-061B-4758-9562-C3E4CC4FE09B}" sibTransId="{C1C93F98-EC66-44CD-9822-BEF8C4E3D7B9}"/>
    <dgm:cxn modelId="{B9844BEB-A432-46DF-96D0-72AA0B5EADD5}" type="presOf" srcId="{0E07C8B1-4A2D-4368-B339-E435794F4187}" destId="{D6DA6A61-D4E5-40CA-8F22-12D76DED838B}" srcOrd="0" destOrd="1" presId="urn:microsoft.com/office/officeart/2005/8/layout/hList1"/>
    <dgm:cxn modelId="{876C19EC-C4FD-42CE-88B0-9089681C8E6A}" type="presOf" srcId="{60AC75D7-8C54-49EC-9AEC-6A4915E7EA5B}" destId="{477612FF-A5B7-4AF7-8479-69B367792F59}" srcOrd="0" destOrd="3" presId="urn:microsoft.com/office/officeart/2005/8/layout/hList1"/>
    <dgm:cxn modelId="{FF2954EC-0292-49B0-AD23-A656F4023ECE}" type="presOf" srcId="{56873EEB-04FB-4853-B585-911FB152AA28}" destId="{477612FF-A5B7-4AF7-8479-69B367792F59}" srcOrd="0" destOrd="0" presId="urn:microsoft.com/office/officeart/2005/8/layout/hList1"/>
    <dgm:cxn modelId="{C939B2F0-DE86-4453-914D-00BEB719E50C}" type="presOf" srcId="{734323B4-C4BE-4E6B-8D58-6A5A14D39F84}" destId="{477612FF-A5B7-4AF7-8479-69B367792F59}" srcOrd="0" destOrd="9" presId="urn:microsoft.com/office/officeart/2005/8/layout/hList1"/>
    <dgm:cxn modelId="{8313BCF2-9E8A-4C11-868F-9014A9F41C4A}" type="presOf" srcId="{6D963096-F9D4-404F-A278-947831F3DE1A}" destId="{D6DA6A61-D4E5-40CA-8F22-12D76DED838B}" srcOrd="0" destOrd="5" presId="urn:microsoft.com/office/officeart/2005/8/layout/hList1"/>
    <dgm:cxn modelId="{ED8F63FA-0DC3-4E7B-B290-6261C3B01585}" type="presOf" srcId="{2C56EED8-ACEC-4E81-8AD0-092454009462}" destId="{D6DA6A61-D4E5-40CA-8F22-12D76DED838B}" srcOrd="0" destOrd="2" presId="urn:microsoft.com/office/officeart/2005/8/layout/hList1"/>
    <dgm:cxn modelId="{DF476FFC-51E7-4F81-AA74-85B4553B166E}" srcId="{77AA89FC-74F0-4A49-BB25-F39DEB19863B}" destId="{6D963096-F9D4-404F-A278-947831F3DE1A}" srcOrd="5" destOrd="0" parTransId="{1EFBFDCA-98AB-42F7-8DE0-D2D92173E1A7}" sibTransId="{928DA981-F84A-42AE-AAEE-93AB63B8F545}"/>
    <dgm:cxn modelId="{7ADA456E-A7F2-4BC6-B9AF-212518176422}" type="presParOf" srcId="{C316E921-A8BA-4A04-8F9E-6E5F0419E8CB}" destId="{F047C4DB-78F2-4BEA-A80E-49411183C1C2}" srcOrd="0" destOrd="0" presId="urn:microsoft.com/office/officeart/2005/8/layout/hList1"/>
    <dgm:cxn modelId="{338CACDA-8FF0-4395-9E4E-228EC193D4B0}" type="presParOf" srcId="{F047C4DB-78F2-4BEA-A80E-49411183C1C2}" destId="{2D3702BC-3B0E-491A-A1EF-D28A4BCCD40A}" srcOrd="0" destOrd="0" presId="urn:microsoft.com/office/officeart/2005/8/layout/hList1"/>
    <dgm:cxn modelId="{6C2C91BC-99F1-4F61-BDCC-58DC9C85C302}" type="presParOf" srcId="{F047C4DB-78F2-4BEA-A80E-49411183C1C2}" destId="{D6DA6A61-D4E5-40CA-8F22-12D76DED838B}" srcOrd="1" destOrd="0" presId="urn:microsoft.com/office/officeart/2005/8/layout/hList1"/>
    <dgm:cxn modelId="{5AC84196-51EC-4990-8D14-3CE98457A9D0}" type="presParOf" srcId="{C316E921-A8BA-4A04-8F9E-6E5F0419E8CB}" destId="{FB30CD3F-FD50-4495-A50E-23ADE9A5FDA0}" srcOrd="1" destOrd="0" presId="urn:microsoft.com/office/officeart/2005/8/layout/hList1"/>
    <dgm:cxn modelId="{CA0CD78A-3365-46E3-B411-F8FD1BD628B4}" type="presParOf" srcId="{C316E921-A8BA-4A04-8F9E-6E5F0419E8CB}" destId="{F9A2DE59-4827-45D6-A5A1-87573503A9DB}" srcOrd="2" destOrd="0" presId="urn:microsoft.com/office/officeart/2005/8/layout/hList1"/>
    <dgm:cxn modelId="{5D782218-E5C0-4CE4-A39F-23701FF7F2CC}" type="presParOf" srcId="{F9A2DE59-4827-45D6-A5A1-87573503A9DB}" destId="{8CAC8E64-9370-4D4F-8624-3836F2B8CF56}" srcOrd="0" destOrd="0" presId="urn:microsoft.com/office/officeart/2005/8/layout/hList1"/>
    <dgm:cxn modelId="{6E3D3D33-DFFA-466A-BD66-56588DC59524}" type="presParOf" srcId="{F9A2DE59-4827-45D6-A5A1-87573503A9DB}" destId="{477612FF-A5B7-4AF7-8479-69B367792F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7B538-1C3C-46D7-9381-EB73DCF040D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CEAA5AF5-741F-4517-9088-69E8F0EDD2F3}">
      <dgm:prSet/>
      <dgm:spPr>
        <a:ln>
          <a:solidFill>
            <a:schemeClr val="accent6">
              <a:lumMod val="60000"/>
              <a:lumOff val="40000"/>
            </a:schemeClr>
          </a:solidFill>
        </a:ln>
      </dgm:spPr>
      <dgm:t>
        <a:bodyPr/>
        <a:lstStyle/>
        <a:p>
          <a:r>
            <a:rPr lang="en-US" b="1" i="0"/>
            <a:t>Common Side Effects </a:t>
          </a:r>
          <a:r>
            <a:rPr lang="en-US" b="1" i="0" baseline="30000"/>
            <a:t>5</a:t>
          </a:r>
          <a:r>
            <a:rPr lang="en-US" b="1" i="0"/>
            <a:t> </a:t>
          </a:r>
          <a:endParaRPr lang="en-CA" b="1"/>
        </a:p>
      </dgm:t>
    </dgm:pt>
    <dgm:pt modelId="{41591714-0A46-4BF7-B891-6E2FAF979E6F}" type="parTrans" cxnId="{CE81C9C8-CC2A-4DE5-8193-0E7C7E21CB00}">
      <dgm:prSet/>
      <dgm:spPr/>
      <dgm:t>
        <a:bodyPr/>
        <a:lstStyle/>
        <a:p>
          <a:endParaRPr lang="en-CA"/>
        </a:p>
      </dgm:t>
    </dgm:pt>
    <dgm:pt modelId="{45EB43A7-E5AF-4A60-92B2-EA8B94127062}" type="sibTrans" cxnId="{CE81C9C8-CC2A-4DE5-8193-0E7C7E21CB00}">
      <dgm:prSet/>
      <dgm:spPr/>
      <dgm:t>
        <a:bodyPr/>
        <a:lstStyle/>
        <a:p>
          <a:endParaRPr lang="en-CA"/>
        </a:p>
      </dgm:t>
    </dgm:pt>
    <dgm:pt modelId="{1D8D1BB5-0C38-42F1-A1CD-520E4ECAE63F}">
      <dgm:prSet/>
      <dgm:spPr>
        <a:ln>
          <a:solidFill>
            <a:schemeClr val="accent6">
              <a:lumMod val="60000"/>
              <a:lumOff val="40000"/>
              <a:alpha val="90000"/>
            </a:schemeClr>
          </a:solidFill>
        </a:ln>
      </dgm:spPr>
      <dgm:t>
        <a:bodyPr/>
        <a:lstStyle/>
        <a:p>
          <a:r>
            <a:rPr lang="en-US" b="0" i="0"/>
            <a:t>Nausea</a:t>
          </a:r>
          <a:r>
            <a:rPr lang="en-US" b="0" i="0">
              <a:latin typeface="Calibri"/>
            </a:rPr>
            <a:t>,</a:t>
          </a:r>
          <a:r>
            <a:rPr lang="en-US" b="0" i="0"/>
            <a:t> </a:t>
          </a:r>
          <a:r>
            <a:rPr lang="en-US" b="0" i="0">
              <a:latin typeface="Calibri"/>
            </a:rPr>
            <a:t>vomiting </a:t>
          </a:r>
          <a:endParaRPr lang="en-CA"/>
        </a:p>
      </dgm:t>
    </dgm:pt>
    <dgm:pt modelId="{B1161CD7-A186-43C1-8A3C-78FCBAD5C25B}" type="parTrans" cxnId="{0176DBD7-FF7F-48B5-B118-9B8E5DE1846E}">
      <dgm:prSet/>
      <dgm:spPr/>
      <dgm:t>
        <a:bodyPr/>
        <a:lstStyle/>
        <a:p>
          <a:endParaRPr lang="en-CA"/>
        </a:p>
      </dgm:t>
    </dgm:pt>
    <dgm:pt modelId="{65FA87EB-4C32-4479-B0C4-E16BDA3C1DD9}" type="sibTrans" cxnId="{0176DBD7-FF7F-48B5-B118-9B8E5DE1846E}">
      <dgm:prSet/>
      <dgm:spPr/>
      <dgm:t>
        <a:bodyPr/>
        <a:lstStyle/>
        <a:p>
          <a:endParaRPr lang="en-CA"/>
        </a:p>
      </dgm:t>
    </dgm:pt>
    <dgm:pt modelId="{4211F8FE-84CB-44B1-B7C6-8FC49981C4E0}">
      <dgm:prSet/>
      <dgm:spPr>
        <a:ln>
          <a:solidFill>
            <a:schemeClr val="accent6">
              <a:lumMod val="60000"/>
              <a:lumOff val="40000"/>
              <a:alpha val="90000"/>
            </a:schemeClr>
          </a:solidFill>
        </a:ln>
      </dgm:spPr>
      <dgm:t>
        <a:bodyPr/>
        <a:lstStyle/>
        <a:p>
          <a:pPr rtl="0"/>
          <a:r>
            <a:rPr lang="en-US" b="0" i="0"/>
            <a:t>Constipation</a:t>
          </a:r>
          <a:r>
            <a:rPr lang="en-US" b="0" i="0">
              <a:latin typeface="Calibri"/>
            </a:rPr>
            <a:t> </a:t>
          </a:r>
          <a:r>
            <a:rPr lang="en-CA" b="0" i="0">
              <a:latin typeface="Calibri"/>
            </a:rPr>
            <a:t> </a:t>
          </a:r>
          <a:endParaRPr lang="en-CA"/>
        </a:p>
      </dgm:t>
    </dgm:pt>
    <dgm:pt modelId="{3DF411B5-C89D-40BF-A8C8-3DD3B2FA8ACB}" type="parTrans" cxnId="{9FFD41F9-A0DD-4AD3-A40F-B81A4A0F085B}">
      <dgm:prSet/>
      <dgm:spPr/>
      <dgm:t>
        <a:bodyPr/>
        <a:lstStyle/>
        <a:p>
          <a:endParaRPr lang="en-CA"/>
        </a:p>
      </dgm:t>
    </dgm:pt>
    <dgm:pt modelId="{D00FBDE0-592C-4848-9A8F-E748D5F8FB4B}" type="sibTrans" cxnId="{9FFD41F9-A0DD-4AD3-A40F-B81A4A0F085B}">
      <dgm:prSet/>
      <dgm:spPr/>
      <dgm:t>
        <a:bodyPr/>
        <a:lstStyle/>
        <a:p>
          <a:endParaRPr lang="en-CA"/>
        </a:p>
      </dgm:t>
    </dgm:pt>
    <dgm:pt modelId="{12BEE855-60E5-446C-97B6-A0C4F169A3EA}">
      <dgm:prSet phldr="0"/>
      <dgm:spPr>
        <a:ln>
          <a:solidFill>
            <a:schemeClr val="accent6">
              <a:lumMod val="60000"/>
              <a:lumOff val="40000"/>
              <a:alpha val="90000"/>
            </a:schemeClr>
          </a:solidFill>
        </a:ln>
      </dgm:spPr>
      <dgm:t>
        <a:bodyPr/>
        <a:lstStyle/>
        <a:p>
          <a:r>
            <a:rPr lang="en-CA" b="0" i="0"/>
            <a:t>Memory + mood changes</a:t>
          </a:r>
          <a:endParaRPr lang="en-US" b="0" i="0">
            <a:latin typeface="Calibri"/>
          </a:endParaRPr>
        </a:p>
      </dgm:t>
    </dgm:pt>
    <dgm:pt modelId="{549C4319-FD7A-44E3-A79C-DE7D4678408B}" type="parTrans" cxnId="{974C7304-7A57-4494-8D48-BDF5906E261E}">
      <dgm:prSet/>
      <dgm:spPr/>
      <dgm:t>
        <a:bodyPr/>
        <a:lstStyle/>
        <a:p>
          <a:endParaRPr lang="en-CA"/>
        </a:p>
      </dgm:t>
    </dgm:pt>
    <dgm:pt modelId="{B074AEAC-4F40-4399-B6A9-FBABF656FE6F}" type="sibTrans" cxnId="{974C7304-7A57-4494-8D48-BDF5906E261E}">
      <dgm:prSet/>
      <dgm:spPr/>
      <dgm:t>
        <a:bodyPr/>
        <a:lstStyle/>
        <a:p>
          <a:endParaRPr lang="en-CA"/>
        </a:p>
      </dgm:t>
    </dgm:pt>
    <dgm:pt modelId="{45043B29-77DE-4F56-883D-0C3AEA2183A4}">
      <dgm:prSet phldr="0"/>
      <dgm:spPr>
        <a:ln>
          <a:solidFill>
            <a:schemeClr val="accent6">
              <a:lumMod val="60000"/>
              <a:lumOff val="40000"/>
              <a:alpha val="90000"/>
            </a:schemeClr>
          </a:solidFill>
        </a:ln>
      </dgm:spPr>
      <dgm:t>
        <a:bodyPr/>
        <a:lstStyle/>
        <a:p>
          <a:pPr rtl="0"/>
          <a:r>
            <a:rPr lang="en-US" b="0" i="0"/>
            <a:t>Hallucination </a:t>
          </a:r>
          <a:endParaRPr lang="en-US" b="0" i="0">
            <a:latin typeface="Calibri"/>
          </a:endParaRPr>
        </a:p>
      </dgm:t>
    </dgm:pt>
    <dgm:pt modelId="{D9060FC0-A04C-4B73-8ADD-A64960B72454}" type="parTrans" cxnId="{B5265084-3B85-4060-900E-CD3BBF03A88D}">
      <dgm:prSet/>
      <dgm:spPr/>
      <dgm:t>
        <a:bodyPr/>
        <a:lstStyle/>
        <a:p>
          <a:endParaRPr lang="en-CA"/>
        </a:p>
      </dgm:t>
    </dgm:pt>
    <dgm:pt modelId="{7F845F8D-67DC-4797-8CA1-20F53F83E696}" type="sibTrans" cxnId="{B5265084-3B85-4060-900E-CD3BBF03A88D}">
      <dgm:prSet/>
      <dgm:spPr/>
      <dgm:t>
        <a:bodyPr/>
        <a:lstStyle/>
        <a:p>
          <a:endParaRPr lang="en-CA"/>
        </a:p>
      </dgm:t>
    </dgm:pt>
    <dgm:pt modelId="{50A92876-55DD-4B77-87D8-677416E5FA8A}">
      <dgm:prSet phldr="0"/>
      <dgm:spPr>
        <a:ln>
          <a:solidFill>
            <a:schemeClr val="accent6">
              <a:lumMod val="60000"/>
              <a:lumOff val="40000"/>
              <a:alpha val="90000"/>
            </a:schemeClr>
          </a:solidFill>
        </a:ln>
      </dgm:spPr>
      <dgm:t>
        <a:bodyPr/>
        <a:lstStyle/>
        <a:p>
          <a:pPr rtl="0"/>
          <a:r>
            <a:rPr lang="en-US" b="0" i="0">
              <a:latin typeface="Calibri"/>
            </a:rPr>
            <a:t>Feeling tired</a:t>
          </a:r>
        </a:p>
      </dgm:t>
    </dgm:pt>
    <dgm:pt modelId="{75418489-702C-459F-8F95-D51807FEB2FF}" type="parTrans" cxnId="{5AF83235-CED0-4670-B20B-BFDC9D15A20B}">
      <dgm:prSet/>
      <dgm:spPr/>
      <dgm:t>
        <a:bodyPr/>
        <a:lstStyle/>
        <a:p>
          <a:endParaRPr lang="en-CA"/>
        </a:p>
      </dgm:t>
    </dgm:pt>
    <dgm:pt modelId="{D68BC141-3A1D-40A7-A9FF-5F24A67F3BF7}" type="sibTrans" cxnId="{5AF83235-CED0-4670-B20B-BFDC9D15A20B}">
      <dgm:prSet/>
      <dgm:spPr/>
      <dgm:t>
        <a:bodyPr/>
        <a:lstStyle/>
        <a:p>
          <a:endParaRPr lang="en-CA"/>
        </a:p>
      </dgm:t>
    </dgm:pt>
    <dgm:pt modelId="{B1DCDC3E-936F-4E9F-989C-24A2B1050414}">
      <dgm:prSet phldr="0"/>
      <dgm:spPr>
        <a:ln>
          <a:solidFill>
            <a:schemeClr val="accent6">
              <a:lumMod val="60000"/>
              <a:lumOff val="40000"/>
              <a:alpha val="90000"/>
            </a:schemeClr>
          </a:solidFill>
        </a:ln>
      </dgm:spPr>
      <dgm:t>
        <a:bodyPr/>
        <a:lstStyle/>
        <a:p>
          <a:pPr rtl="0"/>
          <a:r>
            <a:rPr lang="en-US" b="0" i="0">
              <a:latin typeface="Calibri"/>
            </a:rPr>
            <a:t>Sleep difficulties</a:t>
          </a:r>
        </a:p>
      </dgm:t>
    </dgm:pt>
    <dgm:pt modelId="{566155A8-330E-483E-BE7F-89DF6F8EC61D}" type="parTrans" cxnId="{0C852AD2-AC6A-4F8B-89CB-0F3DE3012DBC}">
      <dgm:prSet/>
      <dgm:spPr/>
      <dgm:t>
        <a:bodyPr/>
        <a:lstStyle/>
        <a:p>
          <a:endParaRPr lang="en-CA"/>
        </a:p>
      </dgm:t>
    </dgm:pt>
    <dgm:pt modelId="{DE7BC02C-4C9A-43B4-985D-739E6D9B22DC}" type="sibTrans" cxnId="{0C852AD2-AC6A-4F8B-89CB-0F3DE3012DBC}">
      <dgm:prSet/>
      <dgm:spPr/>
      <dgm:t>
        <a:bodyPr/>
        <a:lstStyle/>
        <a:p>
          <a:endParaRPr lang="en-CA"/>
        </a:p>
      </dgm:t>
    </dgm:pt>
    <dgm:pt modelId="{68D16299-CDFA-4966-844F-A48C031279E9}">
      <dgm:prSet phldr="0"/>
      <dgm:spPr>
        <a:ln>
          <a:solidFill>
            <a:schemeClr val="accent6">
              <a:lumMod val="60000"/>
              <a:lumOff val="40000"/>
              <a:alpha val="90000"/>
            </a:schemeClr>
          </a:solidFill>
        </a:ln>
      </dgm:spPr>
      <dgm:t>
        <a:bodyPr/>
        <a:lstStyle/>
        <a:p>
          <a:pPr rtl="0"/>
          <a:r>
            <a:rPr lang="en-US" b="0" i="0">
              <a:latin typeface="Calibri"/>
            </a:rPr>
            <a:t>Low blood pressure</a:t>
          </a:r>
        </a:p>
      </dgm:t>
    </dgm:pt>
    <dgm:pt modelId="{EECE66FF-3D68-4714-ADF4-75921F5F7E9B}" type="parTrans" cxnId="{9B272B63-1485-4BA8-A04C-D9A3808A390C}">
      <dgm:prSet/>
      <dgm:spPr/>
      <dgm:t>
        <a:bodyPr/>
        <a:lstStyle/>
        <a:p>
          <a:endParaRPr lang="en-CA"/>
        </a:p>
      </dgm:t>
    </dgm:pt>
    <dgm:pt modelId="{B92178A2-724E-4438-B08F-B6167C0B474F}" type="sibTrans" cxnId="{9B272B63-1485-4BA8-A04C-D9A3808A390C}">
      <dgm:prSet/>
      <dgm:spPr/>
      <dgm:t>
        <a:bodyPr/>
        <a:lstStyle/>
        <a:p>
          <a:endParaRPr lang="en-CA"/>
        </a:p>
      </dgm:t>
    </dgm:pt>
    <dgm:pt modelId="{A7D93555-475B-425A-9345-FED77E67FFE7}">
      <dgm:prSet phldr="0"/>
      <dgm:spPr>
        <a:ln>
          <a:solidFill>
            <a:schemeClr val="accent6">
              <a:lumMod val="60000"/>
              <a:lumOff val="40000"/>
              <a:alpha val="90000"/>
            </a:schemeClr>
          </a:solidFill>
        </a:ln>
      </dgm:spPr>
      <dgm:t>
        <a:bodyPr/>
        <a:lstStyle/>
        <a:p>
          <a:r>
            <a:rPr lang="en-CA" b="0" i="0"/>
            <a:t>Impulse control issues  </a:t>
          </a:r>
          <a:endParaRPr lang="en-CA"/>
        </a:p>
      </dgm:t>
    </dgm:pt>
    <dgm:pt modelId="{FD4BF1DE-07D4-4C65-9F12-BFBE05802B44}" type="parTrans" cxnId="{8A50E39A-33E2-4CA1-86AC-D2DE618DC6B2}">
      <dgm:prSet/>
      <dgm:spPr/>
      <dgm:t>
        <a:bodyPr/>
        <a:lstStyle/>
        <a:p>
          <a:endParaRPr lang="en-CA"/>
        </a:p>
      </dgm:t>
    </dgm:pt>
    <dgm:pt modelId="{D421053C-D907-4CD8-AF73-1D65E8ABC965}" type="sibTrans" cxnId="{8A50E39A-33E2-4CA1-86AC-D2DE618DC6B2}">
      <dgm:prSet/>
      <dgm:spPr/>
      <dgm:t>
        <a:bodyPr/>
        <a:lstStyle/>
        <a:p>
          <a:endParaRPr lang="en-CA"/>
        </a:p>
      </dgm:t>
    </dgm:pt>
    <dgm:pt modelId="{0ABCC588-C242-444C-8DCA-1F43C9F54D2E}">
      <dgm:prSet phldr="0"/>
      <dgm:spPr>
        <a:ln>
          <a:solidFill>
            <a:schemeClr val="accent6">
              <a:lumMod val="60000"/>
              <a:lumOff val="40000"/>
              <a:alpha val="90000"/>
            </a:schemeClr>
          </a:solidFill>
        </a:ln>
      </dgm:spPr>
      <dgm:t>
        <a:bodyPr/>
        <a:lstStyle/>
        <a:p>
          <a:r>
            <a:rPr lang="en-CA" b="0" i="0"/>
            <a:t>Dyskinesia (involuntary movements)</a:t>
          </a:r>
          <a:r>
            <a:rPr lang="en-US" b="0" i="0"/>
            <a:t> </a:t>
          </a:r>
          <a:endParaRPr lang="en-CA" b="0" i="0"/>
        </a:p>
      </dgm:t>
    </dgm:pt>
    <dgm:pt modelId="{8895A7CE-BC65-4D12-B33F-97F123C38428}" type="parTrans" cxnId="{850D5688-B609-41CF-A795-5EC37C1DB857}">
      <dgm:prSet/>
      <dgm:spPr/>
      <dgm:t>
        <a:bodyPr/>
        <a:lstStyle/>
        <a:p>
          <a:endParaRPr lang="en-CA"/>
        </a:p>
      </dgm:t>
    </dgm:pt>
    <dgm:pt modelId="{DF6972C1-B22F-4280-A046-E20A9DF2F6E8}" type="sibTrans" cxnId="{850D5688-B609-41CF-A795-5EC37C1DB857}">
      <dgm:prSet/>
      <dgm:spPr/>
      <dgm:t>
        <a:bodyPr/>
        <a:lstStyle/>
        <a:p>
          <a:endParaRPr lang="en-CA"/>
        </a:p>
      </dgm:t>
    </dgm:pt>
    <dgm:pt modelId="{667557E7-4B1D-4906-9D2B-B834E95F3713}">
      <dgm:prSet phldr="0"/>
      <dgm:spPr>
        <a:ln>
          <a:solidFill>
            <a:schemeClr val="accent6">
              <a:lumMod val="60000"/>
              <a:lumOff val="40000"/>
              <a:alpha val="90000"/>
            </a:schemeClr>
          </a:solidFill>
        </a:ln>
      </dgm:spPr>
      <dgm:t>
        <a:bodyPr/>
        <a:lstStyle/>
        <a:p>
          <a:pPr rtl="0"/>
          <a:r>
            <a:rPr lang="en-CA" b="0" i="0">
              <a:latin typeface="Calibri"/>
            </a:rPr>
            <a:t>Dry mouth</a:t>
          </a:r>
        </a:p>
      </dgm:t>
    </dgm:pt>
    <dgm:pt modelId="{AEABF0F1-79D4-494F-97B7-7D579F2C0DF9}" type="parTrans" cxnId="{1F2F4B7F-E607-433E-9CB5-0DC302D8BFDD}">
      <dgm:prSet/>
      <dgm:spPr/>
      <dgm:t>
        <a:bodyPr/>
        <a:lstStyle/>
        <a:p>
          <a:endParaRPr lang="en-CA"/>
        </a:p>
      </dgm:t>
    </dgm:pt>
    <dgm:pt modelId="{A4470FB5-6278-4011-A0AD-2E2D3F315586}" type="sibTrans" cxnId="{1F2F4B7F-E607-433E-9CB5-0DC302D8BFDD}">
      <dgm:prSet/>
      <dgm:spPr/>
      <dgm:t>
        <a:bodyPr/>
        <a:lstStyle/>
        <a:p>
          <a:endParaRPr lang="en-CA"/>
        </a:p>
      </dgm:t>
    </dgm:pt>
    <dgm:pt modelId="{59DE1FAE-012F-469F-9796-E447191A06F9}" type="pres">
      <dgm:prSet presAssocID="{8097B538-1C3C-46D7-9381-EB73DCF040DA}" presName="Name0" presStyleCnt="0">
        <dgm:presLayoutVars>
          <dgm:dir/>
          <dgm:animLvl val="lvl"/>
          <dgm:resizeHandles val="exact"/>
        </dgm:presLayoutVars>
      </dgm:prSet>
      <dgm:spPr/>
    </dgm:pt>
    <dgm:pt modelId="{526562DD-4EAA-42E9-971F-7F4D6C640A39}" type="pres">
      <dgm:prSet presAssocID="{CEAA5AF5-741F-4517-9088-69E8F0EDD2F3}" presName="composite" presStyleCnt="0"/>
      <dgm:spPr/>
    </dgm:pt>
    <dgm:pt modelId="{6BFF870E-5194-4528-84BE-F1BE18042449}" type="pres">
      <dgm:prSet presAssocID="{CEAA5AF5-741F-4517-9088-69E8F0EDD2F3}" presName="parTx" presStyleLbl="alignNode1" presStyleIdx="0" presStyleCnt="1" custLinFactNeighborX="7695" custLinFactNeighborY="-2630">
        <dgm:presLayoutVars>
          <dgm:chMax val="0"/>
          <dgm:chPref val="0"/>
          <dgm:bulletEnabled val="1"/>
        </dgm:presLayoutVars>
      </dgm:prSet>
      <dgm:spPr>
        <a:solidFill>
          <a:schemeClr val="accent6"/>
        </a:solidFill>
      </dgm:spPr>
    </dgm:pt>
    <dgm:pt modelId="{24E9701F-5A5A-4F0D-816C-21FA99817BF1}" type="pres">
      <dgm:prSet presAssocID="{CEAA5AF5-741F-4517-9088-69E8F0EDD2F3}" presName="desTx" presStyleLbl="alignAccFollowNode1" presStyleIdx="0" presStyleCnt="1" custLinFactNeighborX="-4553" custLinFactNeighborY="-329">
        <dgm:presLayoutVars>
          <dgm:bulletEnabled val="1"/>
        </dgm:presLayoutVars>
      </dgm:prSet>
      <dgm:spPr>
        <a:solidFill>
          <a:schemeClr val="accent6">
            <a:lumMod val="20000"/>
            <a:lumOff val="80000"/>
          </a:schemeClr>
        </a:solidFill>
      </dgm:spPr>
    </dgm:pt>
  </dgm:ptLst>
  <dgm:cxnLst>
    <dgm:cxn modelId="{802BE800-C41A-40FD-831A-A9FE2851B683}" type="presOf" srcId="{8097B538-1C3C-46D7-9381-EB73DCF040DA}" destId="{59DE1FAE-012F-469F-9796-E447191A06F9}" srcOrd="0" destOrd="0" presId="urn:microsoft.com/office/officeart/2005/8/layout/hList1"/>
    <dgm:cxn modelId="{974C7304-7A57-4494-8D48-BDF5906E261E}" srcId="{CEAA5AF5-741F-4517-9088-69E8F0EDD2F3}" destId="{12BEE855-60E5-446C-97B6-A0C4F169A3EA}" srcOrd="3" destOrd="0" parTransId="{549C4319-FD7A-44E3-A79C-DE7D4678408B}" sibTransId="{B074AEAC-4F40-4399-B6A9-FBABF656FE6F}"/>
    <dgm:cxn modelId="{87530509-769B-494B-AFD3-9C85D647BB64}" type="presOf" srcId="{0ABCC588-C242-444C-8DCA-1F43C9F54D2E}" destId="{24E9701F-5A5A-4F0D-816C-21FA99817BF1}" srcOrd="0" destOrd="1" presId="urn:microsoft.com/office/officeart/2005/8/layout/hList1"/>
    <dgm:cxn modelId="{6C7CA10D-4277-4D82-A7D5-52529DA8BAEC}" type="presOf" srcId="{1D8D1BB5-0C38-42F1-A1CD-520E4ECAE63F}" destId="{24E9701F-5A5A-4F0D-816C-21FA99817BF1}" srcOrd="0" destOrd="8" presId="urn:microsoft.com/office/officeart/2005/8/layout/hList1"/>
    <dgm:cxn modelId="{5AF83235-CED0-4670-B20B-BFDC9D15A20B}" srcId="{CEAA5AF5-741F-4517-9088-69E8F0EDD2F3}" destId="{50A92876-55DD-4B77-87D8-677416E5FA8A}" srcOrd="5" destOrd="0" parTransId="{75418489-702C-459F-8F95-D51807FEB2FF}" sibTransId="{D68BC141-3A1D-40A7-A9FF-5F24A67F3BF7}"/>
    <dgm:cxn modelId="{1665EB4A-2B09-4F06-9664-7B8F63D26955}" type="presOf" srcId="{45043B29-77DE-4F56-883D-0C3AEA2183A4}" destId="{24E9701F-5A5A-4F0D-816C-21FA99817BF1}" srcOrd="0" destOrd="4" presId="urn:microsoft.com/office/officeart/2005/8/layout/hList1"/>
    <dgm:cxn modelId="{F095054E-719A-4E8A-8567-C6046865F780}" type="presOf" srcId="{B1DCDC3E-936F-4E9F-989C-24A2B1050414}" destId="{24E9701F-5A5A-4F0D-816C-21FA99817BF1}" srcOrd="0" destOrd="6" presId="urn:microsoft.com/office/officeart/2005/8/layout/hList1"/>
    <dgm:cxn modelId="{5723004F-58FB-43A5-9F06-26E9293E27A6}" type="presOf" srcId="{CEAA5AF5-741F-4517-9088-69E8F0EDD2F3}" destId="{6BFF870E-5194-4528-84BE-F1BE18042449}" srcOrd="0" destOrd="0" presId="urn:microsoft.com/office/officeart/2005/8/layout/hList1"/>
    <dgm:cxn modelId="{6738B455-5AAC-40FE-9DC1-B07D7B5527F4}" type="presOf" srcId="{12BEE855-60E5-446C-97B6-A0C4F169A3EA}" destId="{24E9701F-5A5A-4F0D-816C-21FA99817BF1}" srcOrd="0" destOrd="3" presId="urn:microsoft.com/office/officeart/2005/8/layout/hList1"/>
    <dgm:cxn modelId="{9B272B63-1485-4BA8-A04C-D9A3808A390C}" srcId="{CEAA5AF5-741F-4517-9088-69E8F0EDD2F3}" destId="{68D16299-CDFA-4966-844F-A48C031279E9}" srcOrd="7" destOrd="0" parTransId="{EECE66FF-3D68-4714-ADF4-75921F5F7E9B}" sibTransId="{B92178A2-724E-4438-B08F-B6167C0B474F}"/>
    <dgm:cxn modelId="{237AD570-42FD-4C0C-9270-76C28A32F9F8}" type="presOf" srcId="{68D16299-CDFA-4966-844F-A48C031279E9}" destId="{24E9701F-5A5A-4F0D-816C-21FA99817BF1}" srcOrd="0" destOrd="7" presId="urn:microsoft.com/office/officeart/2005/8/layout/hList1"/>
    <dgm:cxn modelId="{44E4977A-605D-4E74-85DA-CAD222313C91}" type="presOf" srcId="{4211F8FE-84CB-44B1-B7C6-8FC49981C4E0}" destId="{24E9701F-5A5A-4F0D-816C-21FA99817BF1}" srcOrd="0" destOrd="9" presId="urn:microsoft.com/office/officeart/2005/8/layout/hList1"/>
    <dgm:cxn modelId="{1F2F4B7F-E607-433E-9CB5-0DC302D8BFDD}" srcId="{CEAA5AF5-741F-4517-9088-69E8F0EDD2F3}" destId="{667557E7-4B1D-4906-9D2B-B834E95F3713}" srcOrd="0" destOrd="0" parTransId="{AEABF0F1-79D4-494F-97B7-7D579F2C0DF9}" sibTransId="{A4470FB5-6278-4011-A0AD-2E2D3F315586}"/>
    <dgm:cxn modelId="{B5265084-3B85-4060-900E-CD3BBF03A88D}" srcId="{CEAA5AF5-741F-4517-9088-69E8F0EDD2F3}" destId="{45043B29-77DE-4F56-883D-0C3AEA2183A4}" srcOrd="4" destOrd="0" parTransId="{D9060FC0-A04C-4B73-8ADD-A64960B72454}" sibTransId="{7F845F8D-67DC-4797-8CA1-20F53F83E696}"/>
    <dgm:cxn modelId="{850D5688-B609-41CF-A795-5EC37C1DB857}" srcId="{CEAA5AF5-741F-4517-9088-69E8F0EDD2F3}" destId="{0ABCC588-C242-444C-8DCA-1F43C9F54D2E}" srcOrd="1" destOrd="0" parTransId="{8895A7CE-BC65-4D12-B33F-97F123C38428}" sibTransId="{DF6972C1-B22F-4280-A046-E20A9DF2F6E8}"/>
    <dgm:cxn modelId="{817DA08D-EFCA-4A6A-A6A7-AF325B72A163}" type="presOf" srcId="{A7D93555-475B-425A-9345-FED77E67FFE7}" destId="{24E9701F-5A5A-4F0D-816C-21FA99817BF1}" srcOrd="0" destOrd="2" presId="urn:microsoft.com/office/officeart/2005/8/layout/hList1"/>
    <dgm:cxn modelId="{8A50E39A-33E2-4CA1-86AC-D2DE618DC6B2}" srcId="{CEAA5AF5-741F-4517-9088-69E8F0EDD2F3}" destId="{A7D93555-475B-425A-9345-FED77E67FFE7}" srcOrd="2" destOrd="0" parTransId="{FD4BF1DE-07D4-4C65-9F12-BFBE05802B44}" sibTransId="{D421053C-D907-4CD8-AF73-1D65E8ABC965}"/>
    <dgm:cxn modelId="{CE81C9C8-CC2A-4DE5-8193-0E7C7E21CB00}" srcId="{8097B538-1C3C-46D7-9381-EB73DCF040DA}" destId="{CEAA5AF5-741F-4517-9088-69E8F0EDD2F3}" srcOrd="0" destOrd="0" parTransId="{41591714-0A46-4BF7-B891-6E2FAF979E6F}" sibTransId="{45EB43A7-E5AF-4A60-92B2-EA8B94127062}"/>
    <dgm:cxn modelId="{0C852AD2-AC6A-4F8B-89CB-0F3DE3012DBC}" srcId="{CEAA5AF5-741F-4517-9088-69E8F0EDD2F3}" destId="{B1DCDC3E-936F-4E9F-989C-24A2B1050414}" srcOrd="6" destOrd="0" parTransId="{566155A8-330E-483E-BE7F-89DF6F8EC61D}" sibTransId="{DE7BC02C-4C9A-43B4-985D-739E6D9B22DC}"/>
    <dgm:cxn modelId="{0176DBD7-FF7F-48B5-B118-9B8E5DE1846E}" srcId="{CEAA5AF5-741F-4517-9088-69E8F0EDD2F3}" destId="{1D8D1BB5-0C38-42F1-A1CD-520E4ECAE63F}" srcOrd="8" destOrd="0" parTransId="{B1161CD7-A186-43C1-8A3C-78FCBAD5C25B}" sibTransId="{65FA87EB-4C32-4479-B0C4-E16BDA3C1DD9}"/>
    <dgm:cxn modelId="{45A17ADD-AA2C-4BA4-9E96-82607C39055F}" type="presOf" srcId="{667557E7-4B1D-4906-9D2B-B834E95F3713}" destId="{24E9701F-5A5A-4F0D-816C-21FA99817BF1}" srcOrd="0" destOrd="0" presId="urn:microsoft.com/office/officeart/2005/8/layout/hList1"/>
    <dgm:cxn modelId="{28A84DF3-A837-4A8F-A2B8-54E5A78450CA}" type="presOf" srcId="{50A92876-55DD-4B77-87D8-677416E5FA8A}" destId="{24E9701F-5A5A-4F0D-816C-21FA99817BF1}" srcOrd="0" destOrd="5" presId="urn:microsoft.com/office/officeart/2005/8/layout/hList1"/>
    <dgm:cxn modelId="{9FFD41F9-A0DD-4AD3-A40F-B81A4A0F085B}" srcId="{CEAA5AF5-741F-4517-9088-69E8F0EDD2F3}" destId="{4211F8FE-84CB-44B1-B7C6-8FC49981C4E0}" srcOrd="9" destOrd="0" parTransId="{3DF411B5-C89D-40BF-A8C8-3DD3B2FA8ACB}" sibTransId="{D00FBDE0-592C-4848-9A8F-E748D5F8FB4B}"/>
    <dgm:cxn modelId="{15DE0E34-0ED5-4BC8-A394-F15AE24CD18F}" type="presParOf" srcId="{59DE1FAE-012F-469F-9796-E447191A06F9}" destId="{526562DD-4EAA-42E9-971F-7F4D6C640A39}" srcOrd="0" destOrd="0" presId="urn:microsoft.com/office/officeart/2005/8/layout/hList1"/>
    <dgm:cxn modelId="{8E075B4B-A228-40ED-AEC4-E1833CF77D0A}" type="presParOf" srcId="{526562DD-4EAA-42E9-971F-7F4D6C640A39}" destId="{6BFF870E-5194-4528-84BE-F1BE18042449}" srcOrd="0" destOrd="0" presId="urn:microsoft.com/office/officeart/2005/8/layout/hList1"/>
    <dgm:cxn modelId="{CB6A9E9E-DE1E-4C6C-90E0-12E2F2AA28BB}" type="presParOf" srcId="{526562DD-4EAA-42E9-971F-7F4D6C640A39}" destId="{24E9701F-5A5A-4F0D-816C-21FA99817BF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212023-5FF1-4191-BECF-709E6DA0B87F}" type="doc">
      <dgm:prSet loTypeId="urn:microsoft.com/office/officeart/2005/8/layout/rings+Icon" loCatId="officeonline" qsTypeId="urn:microsoft.com/office/officeart/2005/8/quickstyle/simple3" qsCatId="simple" csTypeId="urn:microsoft.com/office/officeart/2005/8/colors/colorful5" csCatId="colorful" phldr="1"/>
      <dgm:spPr/>
    </dgm:pt>
    <dgm:pt modelId="{DF3F6F2E-452F-4525-8264-316C7AEC8DF4}">
      <dgm:prSet phldrT="[Text]" phldr="0"/>
      <dgm:spPr/>
      <dgm:t>
        <a:bodyPr/>
        <a:lstStyle/>
        <a:p>
          <a:pPr rtl="0"/>
          <a:r>
            <a:rPr lang="en-CA">
              <a:latin typeface="Calibri"/>
            </a:rPr>
            <a:t>                     </a:t>
          </a:r>
          <a:endParaRPr lang="en-CA"/>
        </a:p>
      </dgm:t>
    </dgm:pt>
    <dgm:pt modelId="{8F59B9A4-7B3C-490E-A448-24FDD401D8E3}" type="parTrans" cxnId="{8DAE77BC-D3AE-4B96-AF44-3BCA37BE170B}">
      <dgm:prSet/>
      <dgm:spPr/>
      <dgm:t>
        <a:bodyPr/>
        <a:lstStyle/>
        <a:p>
          <a:endParaRPr lang="en-CA"/>
        </a:p>
      </dgm:t>
    </dgm:pt>
    <dgm:pt modelId="{F6132DBB-5DB4-483A-AFD9-653C440427B4}" type="sibTrans" cxnId="{8DAE77BC-D3AE-4B96-AF44-3BCA37BE170B}">
      <dgm:prSet/>
      <dgm:spPr/>
      <dgm:t>
        <a:bodyPr/>
        <a:lstStyle/>
        <a:p>
          <a:endParaRPr lang="en-CA"/>
        </a:p>
      </dgm:t>
    </dgm:pt>
    <dgm:pt modelId="{CD3112FF-97C2-46D5-8D1D-693B0EAE3D43}">
      <dgm:prSet phldrT="[Text]"/>
      <dgm:spPr/>
      <dgm:t>
        <a:bodyPr/>
        <a:lstStyle/>
        <a:p>
          <a:endParaRPr lang="en-CA"/>
        </a:p>
      </dgm:t>
    </dgm:pt>
    <dgm:pt modelId="{A5AAE88B-0550-4362-AB5F-0CF05D2737BF}" type="parTrans" cxnId="{90142D52-A2F9-49FA-869B-AF1F232DACDE}">
      <dgm:prSet/>
      <dgm:spPr/>
      <dgm:t>
        <a:bodyPr/>
        <a:lstStyle/>
        <a:p>
          <a:endParaRPr lang="en-CA"/>
        </a:p>
      </dgm:t>
    </dgm:pt>
    <dgm:pt modelId="{6E021948-D68D-434E-B643-E5AC72C09953}" type="sibTrans" cxnId="{90142D52-A2F9-49FA-869B-AF1F232DACDE}">
      <dgm:prSet/>
      <dgm:spPr/>
      <dgm:t>
        <a:bodyPr/>
        <a:lstStyle/>
        <a:p>
          <a:endParaRPr lang="en-CA"/>
        </a:p>
      </dgm:t>
    </dgm:pt>
    <dgm:pt modelId="{F74D0F3C-1B3B-4CA1-A69F-836333260D6E}" type="pres">
      <dgm:prSet presAssocID="{87212023-5FF1-4191-BECF-709E6DA0B87F}" presName="Name0" presStyleCnt="0">
        <dgm:presLayoutVars>
          <dgm:chMax val="7"/>
          <dgm:dir/>
          <dgm:resizeHandles val="exact"/>
        </dgm:presLayoutVars>
      </dgm:prSet>
      <dgm:spPr/>
    </dgm:pt>
    <dgm:pt modelId="{1A5D7024-4616-4006-B1A0-CF03FFA53A29}" type="pres">
      <dgm:prSet presAssocID="{87212023-5FF1-4191-BECF-709E6DA0B87F}" presName="ellipse1" presStyleLbl="vennNode1" presStyleIdx="0" presStyleCnt="2" custScaleX="133289" custScaleY="139447" custLinFactNeighborX="704" custLinFactNeighborY="20857">
        <dgm:presLayoutVars>
          <dgm:bulletEnabled val="1"/>
        </dgm:presLayoutVars>
      </dgm:prSet>
      <dgm:spPr/>
    </dgm:pt>
    <dgm:pt modelId="{2B18BE1B-07C6-4223-97A4-EA57AD8E5684}" type="pres">
      <dgm:prSet presAssocID="{87212023-5FF1-4191-BECF-709E6DA0B87F}" presName="ellipse2" presStyleLbl="vennNode1" presStyleIdx="1" presStyleCnt="2" custScaleX="135574" custScaleY="142072" custLinFactNeighborX="13902" custLinFactNeighborY="-45939">
        <dgm:presLayoutVars>
          <dgm:bulletEnabled val="1"/>
        </dgm:presLayoutVars>
      </dgm:prSet>
      <dgm:spPr/>
    </dgm:pt>
  </dgm:ptLst>
  <dgm:cxnLst>
    <dgm:cxn modelId="{90142D52-A2F9-49FA-869B-AF1F232DACDE}" srcId="{87212023-5FF1-4191-BECF-709E6DA0B87F}" destId="{CD3112FF-97C2-46D5-8D1D-693B0EAE3D43}" srcOrd="1" destOrd="0" parTransId="{A5AAE88B-0550-4362-AB5F-0CF05D2737BF}" sibTransId="{6E021948-D68D-434E-B643-E5AC72C09953}"/>
    <dgm:cxn modelId="{5C547C8B-3FBC-4419-BDF9-6A148F16DA55}" type="presOf" srcId="{DF3F6F2E-452F-4525-8264-316C7AEC8DF4}" destId="{1A5D7024-4616-4006-B1A0-CF03FFA53A29}" srcOrd="0" destOrd="0" presId="urn:microsoft.com/office/officeart/2005/8/layout/rings+Icon"/>
    <dgm:cxn modelId="{A811DE99-0CD1-4326-B271-A52FF6268B12}" type="presOf" srcId="{87212023-5FF1-4191-BECF-709E6DA0B87F}" destId="{F74D0F3C-1B3B-4CA1-A69F-836333260D6E}" srcOrd="0" destOrd="0" presId="urn:microsoft.com/office/officeart/2005/8/layout/rings+Icon"/>
    <dgm:cxn modelId="{8DAE77BC-D3AE-4B96-AF44-3BCA37BE170B}" srcId="{87212023-5FF1-4191-BECF-709E6DA0B87F}" destId="{DF3F6F2E-452F-4525-8264-316C7AEC8DF4}" srcOrd="0" destOrd="0" parTransId="{8F59B9A4-7B3C-490E-A448-24FDD401D8E3}" sibTransId="{F6132DBB-5DB4-483A-AFD9-653C440427B4}"/>
    <dgm:cxn modelId="{9DA8EFCB-E63F-4C46-AA7B-0FFA419022A0}" type="presOf" srcId="{CD3112FF-97C2-46D5-8D1D-693B0EAE3D43}" destId="{2B18BE1B-07C6-4223-97A4-EA57AD8E5684}" srcOrd="0" destOrd="0" presId="urn:microsoft.com/office/officeart/2005/8/layout/rings+Icon"/>
    <dgm:cxn modelId="{2D891B1E-65B2-4196-AB02-A5933445CAAC}" type="presParOf" srcId="{F74D0F3C-1B3B-4CA1-A69F-836333260D6E}" destId="{1A5D7024-4616-4006-B1A0-CF03FFA53A29}" srcOrd="0" destOrd="0" presId="urn:microsoft.com/office/officeart/2005/8/layout/rings+Icon"/>
    <dgm:cxn modelId="{E543CF6A-19B5-4663-B296-2C94E5D82EE6}" type="presParOf" srcId="{F74D0F3C-1B3B-4CA1-A69F-836333260D6E}" destId="{2B18BE1B-07C6-4223-97A4-EA57AD8E5684}"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16E98B-560B-4928-8619-645CEEE8C9A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CA"/>
        </a:p>
      </dgm:t>
    </dgm:pt>
    <dgm:pt modelId="{C3018496-D134-4735-AF43-C97B92D25F55}">
      <dgm:prSet/>
      <dgm:spPr/>
      <dgm:t>
        <a:bodyPr/>
        <a:lstStyle/>
        <a:p>
          <a:r>
            <a:rPr lang="en-US" b="0" i="0">
              <a:latin typeface="Calibri"/>
            </a:rPr>
            <a:t>Onset</a:t>
          </a:r>
          <a:r>
            <a:rPr lang="en-US">
              <a:latin typeface="Calibri"/>
            </a:rPr>
            <a:t>:</a:t>
          </a:r>
          <a:endParaRPr lang="en-CA"/>
        </a:p>
      </dgm:t>
    </dgm:pt>
    <dgm:pt modelId="{867413B4-CF7F-4579-8EA3-45340CCE433E}" type="parTrans" cxnId="{1F3DADA3-10CC-47B7-8348-4F9657C7E709}">
      <dgm:prSet/>
      <dgm:spPr/>
      <dgm:t>
        <a:bodyPr/>
        <a:lstStyle/>
        <a:p>
          <a:endParaRPr lang="en-CA"/>
        </a:p>
      </dgm:t>
    </dgm:pt>
    <dgm:pt modelId="{47B06155-1D3D-4222-BB8C-D06BB4E6C535}" type="sibTrans" cxnId="{1F3DADA3-10CC-47B7-8348-4F9657C7E709}">
      <dgm:prSet/>
      <dgm:spPr/>
      <dgm:t>
        <a:bodyPr/>
        <a:lstStyle/>
        <a:p>
          <a:endParaRPr lang="en-CA"/>
        </a:p>
      </dgm:t>
    </dgm:pt>
    <dgm:pt modelId="{6B6D5C04-9589-4217-AFD4-2446EA945209}">
      <dgm:prSet/>
      <dgm:spPr/>
      <dgm:t>
        <a:bodyPr/>
        <a:lstStyle/>
        <a:p>
          <a:pPr rtl="0"/>
          <a:r>
            <a:rPr lang="en-US" b="0" i="0">
              <a:latin typeface="Calibri"/>
            </a:rPr>
            <a:t>Before </a:t>
          </a:r>
          <a:r>
            <a:rPr lang="en-US" b="0" i="0"/>
            <a:t>starting </a:t>
          </a:r>
          <a:r>
            <a:rPr lang="en-US" b="0" i="0">
              <a:latin typeface="Calibri"/>
            </a:rPr>
            <a:t>medication</a:t>
          </a:r>
          <a:endParaRPr lang="en-US" b="0" i="0"/>
        </a:p>
        <a:p>
          <a:r>
            <a:rPr lang="en-US" b="1" i="0">
              <a:solidFill>
                <a:srgbClr val="00B0F0"/>
              </a:solidFill>
            </a:rPr>
            <a:t>= Symptom</a:t>
          </a:r>
          <a:endParaRPr lang="en-CA" b="1">
            <a:solidFill>
              <a:srgbClr val="00B0F0"/>
            </a:solidFill>
          </a:endParaRPr>
        </a:p>
      </dgm:t>
    </dgm:pt>
    <dgm:pt modelId="{82B5B65F-497B-457A-B24E-D16C67AAF6C9}" type="parTrans" cxnId="{A7069DDA-7E9B-42B6-AEA3-C7F8884C058A}">
      <dgm:prSet/>
      <dgm:spPr/>
      <dgm:t>
        <a:bodyPr/>
        <a:lstStyle/>
        <a:p>
          <a:endParaRPr lang="en-CA"/>
        </a:p>
      </dgm:t>
    </dgm:pt>
    <dgm:pt modelId="{D5ED92A9-1B85-4FBD-BF1C-B84290643740}" type="sibTrans" cxnId="{A7069DDA-7E9B-42B6-AEA3-C7F8884C058A}">
      <dgm:prSet/>
      <dgm:spPr/>
      <dgm:t>
        <a:bodyPr/>
        <a:lstStyle/>
        <a:p>
          <a:endParaRPr lang="en-CA"/>
        </a:p>
      </dgm:t>
    </dgm:pt>
    <dgm:pt modelId="{49E9387C-B66E-4354-AFEB-EBCC8D9EEE4F}">
      <dgm:prSet/>
      <dgm:spPr/>
      <dgm:t>
        <a:bodyPr/>
        <a:lstStyle/>
        <a:p>
          <a:pPr rtl="0"/>
          <a:r>
            <a:rPr lang="en-US" b="0" i="0">
              <a:latin typeface="Calibri"/>
            </a:rPr>
            <a:t>After</a:t>
          </a:r>
          <a:r>
            <a:rPr lang="en-US" b="0" i="0"/>
            <a:t> </a:t>
          </a:r>
          <a:r>
            <a:rPr lang="en-US" b="0" i="0">
              <a:latin typeface="Calibri"/>
            </a:rPr>
            <a:t>new medication added</a:t>
          </a:r>
          <a:endParaRPr lang="en-US" b="0" i="0"/>
        </a:p>
        <a:p>
          <a:r>
            <a:rPr lang="en-US" b="1" i="0">
              <a:solidFill>
                <a:schemeClr val="accent6">
                  <a:lumMod val="75000"/>
                </a:schemeClr>
              </a:solidFill>
            </a:rPr>
            <a:t>= Side effect </a:t>
          </a:r>
          <a:endParaRPr lang="en-CA" b="1">
            <a:solidFill>
              <a:schemeClr val="accent6">
                <a:lumMod val="75000"/>
              </a:schemeClr>
            </a:solidFill>
          </a:endParaRPr>
        </a:p>
      </dgm:t>
    </dgm:pt>
    <dgm:pt modelId="{4AF4596D-A363-46C8-91F3-29127D35C552}" type="parTrans" cxnId="{2145E48F-7C77-4A64-A92E-208A0E6B0A68}">
      <dgm:prSet/>
      <dgm:spPr/>
      <dgm:t>
        <a:bodyPr/>
        <a:lstStyle/>
        <a:p>
          <a:endParaRPr lang="en-CA"/>
        </a:p>
      </dgm:t>
    </dgm:pt>
    <dgm:pt modelId="{783DF7AE-641A-43E4-A00A-BC0D450D8389}" type="sibTrans" cxnId="{2145E48F-7C77-4A64-A92E-208A0E6B0A68}">
      <dgm:prSet/>
      <dgm:spPr/>
      <dgm:t>
        <a:bodyPr/>
        <a:lstStyle/>
        <a:p>
          <a:endParaRPr lang="en-CA"/>
        </a:p>
      </dgm:t>
    </dgm:pt>
    <dgm:pt modelId="{54E5FDFA-F785-40E3-B79E-5AF96327F343}">
      <dgm:prSet/>
      <dgm:spPr/>
      <dgm:t>
        <a:bodyPr/>
        <a:lstStyle/>
        <a:p>
          <a:r>
            <a:rPr lang="en-US" b="0" i="0">
              <a:latin typeface="Calibri"/>
            </a:rPr>
            <a:t>Timing</a:t>
          </a:r>
          <a:r>
            <a:rPr lang="en-US">
              <a:latin typeface="Calibri"/>
            </a:rPr>
            <a:t>:</a:t>
          </a:r>
          <a:endParaRPr lang="en-CA"/>
        </a:p>
      </dgm:t>
    </dgm:pt>
    <dgm:pt modelId="{CA2DA179-9A41-4032-A08F-1D0D9F824BE2}" type="parTrans" cxnId="{E4B1B33C-3A58-4731-BCF5-6E7328D75C53}">
      <dgm:prSet/>
      <dgm:spPr/>
      <dgm:t>
        <a:bodyPr/>
        <a:lstStyle/>
        <a:p>
          <a:endParaRPr lang="en-CA"/>
        </a:p>
      </dgm:t>
    </dgm:pt>
    <dgm:pt modelId="{229774EF-9B0A-4327-BCD7-82F44AD8B714}" type="sibTrans" cxnId="{E4B1B33C-3A58-4731-BCF5-6E7328D75C53}">
      <dgm:prSet/>
      <dgm:spPr/>
      <dgm:t>
        <a:bodyPr/>
        <a:lstStyle/>
        <a:p>
          <a:endParaRPr lang="en-CA"/>
        </a:p>
      </dgm:t>
    </dgm:pt>
    <dgm:pt modelId="{76AC74A5-9BF8-4099-B934-470DC7F022ED}">
      <dgm:prSet/>
      <dgm:spPr/>
      <dgm:t>
        <a:bodyPr/>
        <a:lstStyle/>
        <a:p>
          <a:pPr rtl="0"/>
          <a:r>
            <a:rPr lang="en-US" b="0" i="0"/>
            <a:t>Feel worse </a:t>
          </a:r>
          <a:r>
            <a:rPr lang="en-US" b="0" i="0">
              <a:latin typeface="Calibri"/>
            </a:rPr>
            <a:t>before next dose or if missed dose</a:t>
          </a:r>
          <a:endParaRPr lang="en-US" b="0" i="0"/>
        </a:p>
        <a:p>
          <a:r>
            <a:rPr lang="en-US" b="1" i="0">
              <a:solidFill>
                <a:srgbClr val="00B0F0"/>
              </a:solidFill>
            </a:rPr>
            <a:t>= Symptom </a:t>
          </a:r>
          <a:endParaRPr lang="en-CA" b="1">
            <a:solidFill>
              <a:srgbClr val="00B0F0"/>
            </a:solidFill>
          </a:endParaRPr>
        </a:p>
      </dgm:t>
    </dgm:pt>
    <dgm:pt modelId="{A3E55FE2-1F9F-408A-A5C4-C2C658F57C62}" type="parTrans" cxnId="{3C09BCA5-FCB8-47C2-A673-86875B149336}">
      <dgm:prSet/>
      <dgm:spPr/>
      <dgm:t>
        <a:bodyPr/>
        <a:lstStyle/>
        <a:p>
          <a:endParaRPr lang="en-CA"/>
        </a:p>
      </dgm:t>
    </dgm:pt>
    <dgm:pt modelId="{D0EF7345-565B-4F4A-9161-2A1D90ADCE2C}" type="sibTrans" cxnId="{3C09BCA5-FCB8-47C2-A673-86875B149336}">
      <dgm:prSet/>
      <dgm:spPr/>
      <dgm:t>
        <a:bodyPr/>
        <a:lstStyle/>
        <a:p>
          <a:endParaRPr lang="en-CA"/>
        </a:p>
      </dgm:t>
    </dgm:pt>
    <dgm:pt modelId="{D6B8A719-8568-48B6-8AB4-C63FB1C9E798}">
      <dgm:prSet/>
      <dgm:spPr/>
      <dgm:t>
        <a:bodyPr/>
        <a:lstStyle/>
        <a:p>
          <a:pPr rtl="0"/>
          <a:r>
            <a:rPr lang="en-US" b="0" i="0"/>
            <a:t>Feel worse </a:t>
          </a:r>
          <a:r>
            <a:rPr lang="en-US" b="0" i="0">
              <a:latin typeface="Calibri"/>
            </a:rPr>
            <a:t>after administration or with</a:t>
          </a:r>
          <a:r>
            <a:rPr lang="en-US" b="0" i="0"/>
            <a:t> higher doses</a:t>
          </a:r>
          <a:r>
            <a:rPr lang="en-US" b="0" i="0">
              <a:latin typeface="Calibri"/>
            </a:rPr>
            <a:t> </a:t>
          </a:r>
          <a:endParaRPr lang="en-US" b="0" i="0"/>
        </a:p>
        <a:p>
          <a:r>
            <a:rPr lang="en-US" b="1" i="0">
              <a:solidFill>
                <a:schemeClr val="accent6">
                  <a:lumMod val="75000"/>
                </a:schemeClr>
              </a:solidFill>
            </a:rPr>
            <a:t>= Side effect</a:t>
          </a:r>
          <a:endParaRPr lang="en-US" b="1">
            <a:solidFill>
              <a:schemeClr val="accent6">
                <a:lumMod val="75000"/>
              </a:schemeClr>
            </a:solidFill>
            <a:latin typeface="Calibri"/>
          </a:endParaRPr>
        </a:p>
      </dgm:t>
    </dgm:pt>
    <dgm:pt modelId="{04478A9D-0257-4B09-905D-485A39B91244}" type="parTrans" cxnId="{4A1253DA-B2DC-4C6E-A790-DB908E8C03AA}">
      <dgm:prSet/>
      <dgm:spPr/>
      <dgm:t>
        <a:bodyPr/>
        <a:lstStyle/>
        <a:p>
          <a:endParaRPr lang="en-CA"/>
        </a:p>
      </dgm:t>
    </dgm:pt>
    <dgm:pt modelId="{C384458F-121F-4371-AC58-3FFD9820D974}" type="sibTrans" cxnId="{4A1253DA-B2DC-4C6E-A790-DB908E8C03AA}">
      <dgm:prSet/>
      <dgm:spPr/>
      <dgm:t>
        <a:bodyPr/>
        <a:lstStyle/>
        <a:p>
          <a:endParaRPr lang="en-CA"/>
        </a:p>
      </dgm:t>
    </dgm:pt>
    <dgm:pt modelId="{B243E5BA-668A-43E0-8D5F-941171B047FB}">
      <dgm:prSet phldr="0"/>
      <dgm:spPr/>
      <dgm:t>
        <a:bodyPr/>
        <a:lstStyle/>
        <a:p>
          <a:r>
            <a:rPr lang="en-US" b="0">
              <a:latin typeface="Calibri"/>
            </a:rPr>
            <a:t>Progression:</a:t>
          </a:r>
          <a:endParaRPr lang="en-CA" b="0"/>
        </a:p>
      </dgm:t>
    </dgm:pt>
    <dgm:pt modelId="{D303EB62-EE61-4127-AC01-BDD1AB027535}" type="parTrans" cxnId="{12607374-125F-4919-9814-A2E95A2FBCA1}">
      <dgm:prSet/>
      <dgm:spPr/>
      <dgm:t>
        <a:bodyPr/>
        <a:lstStyle/>
        <a:p>
          <a:endParaRPr lang="en-CA"/>
        </a:p>
      </dgm:t>
    </dgm:pt>
    <dgm:pt modelId="{0C8FAEF8-4DA6-4D42-BC57-D08927406B26}" type="sibTrans" cxnId="{12607374-125F-4919-9814-A2E95A2FBCA1}">
      <dgm:prSet/>
      <dgm:spPr/>
      <dgm:t>
        <a:bodyPr/>
        <a:lstStyle/>
        <a:p>
          <a:endParaRPr lang="en-CA"/>
        </a:p>
      </dgm:t>
    </dgm:pt>
    <dgm:pt modelId="{1D6A0962-3BDE-4167-ACAB-36D9D654B72F}">
      <dgm:prSet phldr="0"/>
      <dgm:spPr/>
      <dgm:t>
        <a:bodyPr/>
        <a:lstStyle/>
        <a:p>
          <a:r>
            <a:rPr lang="en-US" b="0">
              <a:latin typeface="Calibri"/>
            </a:rPr>
            <a:t>Worsens</a:t>
          </a:r>
          <a:r>
            <a:rPr lang="en-US">
              <a:latin typeface="Calibri"/>
            </a:rPr>
            <a:t> over time</a:t>
          </a:r>
        </a:p>
        <a:p>
          <a:r>
            <a:rPr lang="en-US">
              <a:latin typeface="Calibri"/>
            </a:rPr>
            <a:t> </a:t>
          </a:r>
        </a:p>
        <a:p>
          <a:r>
            <a:rPr lang="en-US" b="1">
              <a:solidFill>
                <a:srgbClr val="00B0F0"/>
              </a:solidFill>
            </a:rPr>
            <a:t>= </a:t>
          </a:r>
          <a:r>
            <a:rPr lang="en-US" b="1">
              <a:solidFill>
                <a:srgbClr val="00B0F0"/>
              </a:solidFill>
              <a:latin typeface="Calibri"/>
            </a:rPr>
            <a:t>Symptom</a:t>
          </a:r>
          <a:endParaRPr lang="en-US" b="1">
            <a:solidFill>
              <a:srgbClr val="00B0F0"/>
            </a:solidFill>
          </a:endParaRPr>
        </a:p>
      </dgm:t>
    </dgm:pt>
    <dgm:pt modelId="{0B1CFA98-5D33-4584-B4CF-6997BD605F28}" type="parTrans" cxnId="{C501CDBF-02DC-4B7F-85D9-D9EAC442DBB3}">
      <dgm:prSet/>
      <dgm:spPr/>
      <dgm:t>
        <a:bodyPr/>
        <a:lstStyle/>
        <a:p>
          <a:endParaRPr lang="en-CA"/>
        </a:p>
      </dgm:t>
    </dgm:pt>
    <dgm:pt modelId="{33135F5F-CDB4-4D57-9634-226DB6A25C19}" type="sibTrans" cxnId="{C501CDBF-02DC-4B7F-85D9-D9EAC442DBB3}">
      <dgm:prSet/>
      <dgm:spPr/>
      <dgm:t>
        <a:bodyPr/>
        <a:lstStyle/>
        <a:p>
          <a:endParaRPr lang="en-CA"/>
        </a:p>
      </dgm:t>
    </dgm:pt>
    <dgm:pt modelId="{2F3A37A0-CC64-4D9A-B5C8-E4F8BB3D63FF}">
      <dgm:prSet phldr="0"/>
      <dgm:spPr/>
      <dgm:t>
        <a:bodyPr/>
        <a:lstStyle/>
        <a:p>
          <a:pPr rtl="0"/>
          <a:r>
            <a:rPr lang="en-US">
              <a:latin typeface="Calibri"/>
            </a:rPr>
            <a:t>Improves over time </a:t>
          </a:r>
        </a:p>
        <a:p>
          <a:pPr rtl="0"/>
          <a:endParaRPr lang="en-US" b="1">
            <a:solidFill>
              <a:schemeClr val="accent6">
                <a:lumMod val="75000"/>
              </a:schemeClr>
            </a:solidFill>
            <a:latin typeface="Calibri"/>
          </a:endParaRPr>
        </a:p>
        <a:p>
          <a:pPr rtl="0"/>
          <a:r>
            <a:rPr lang="en-US" b="1">
              <a:solidFill>
                <a:schemeClr val="accent6">
                  <a:lumMod val="75000"/>
                </a:schemeClr>
              </a:solidFill>
              <a:latin typeface="Calibri"/>
            </a:rPr>
            <a:t>= Side effect</a:t>
          </a:r>
          <a:endParaRPr lang="en-US" b="1">
            <a:solidFill>
              <a:schemeClr val="accent6">
                <a:lumMod val="75000"/>
              </a:schemeClr>
            </a:solidFill>
          </a:endParaRPr>
        </a:p>
      </dgm:t>
    </dgm:pt>
    <dgm:pt modelId="{9B42415E-AD79-4EA0-B285-681868430F5C}" type="parTrans" cxnId="{4500E99A-5E3E-438C-AAB4-2468D8094576}">
      <dgm:prSet/>
      <dgm:spPr/>
      <dgm:t>
        <a:bodyPr/>
        <a:lstStyle/>
        <a:p>
          <a:endParaRPr lang="en-CA"/>
        </a:p>
      </dgm:t>
    </dgm:pt>
    <dgm:pt modelId="{8FDC12F5-BDAC-4F37-9A2E-C837F57D9190}" type="sibTrans" cxnId="{4500E99A-5E3E-438C-AAB4-2468D8094576}">
      <dgm:prSet/>
      <dgm:spPr/>
      <dgm:t>
        <a:bodyPr/>
        <a:lstStyle/>
        <a:p>
          <a:endParaRPr lang="en-CA"/>
        </a:p>
      </dgm:t>
    </dgm:pt>
    <dgm:pt modelId="{D1CD1BBF-221F-48F3-AC4A-185D5D2FB43A}" type="pres">
      <dgm:prSet presAssocID="{E916E98B-560B-4928-8619-645CEEE8C9AC}" presName="diagram" presStyleCnt="0">
        <dgm:presLayoutVars>
          <dgm:chPref val="1"/>
          <dgm:dir/>
          <dgm:animOne val="branch"/>
          <dgm:animLvl val="lvl"/>
          <dgm:resizeHandles/>
        </dgm:presLayoutVars>
      </dgm:prSet>
      <dgm:spPr/>
    </dgm:pt>
    <dgm:pt modelId="{522B562A-B963-483A-8BA2-6A2CC21F6E6D}" type="pres">
      <dgm:prSet presAssocID="{C3018496-D134-4735-AF43-C97B92D25F55}" presName="root" presStyleCnt="0"/>
      <dgm:spPr/>
    </dgm:pt>
    <dgm:pt modelId="{3EC47DC4-64B8-4A56-A850-8FD53D32F609}" type="pres">
      <dgm:prSet presAssocID="{C3018496-D134-4735-AF43-C97B92D25F55}" presName="rootComposite" presStyleCnt="0"/>
      <dgm:spPr/>
    </dgm:pt>
    <dgm:pt modelId="{1CEC38D2-ABEB-4A04-B71C-894A5E4686AA}" type="pres">
      <dgm:prSet presAssocID="{C3018496-D134-4735-AF43-C97B92D25F55}" presName="rootText" presStyleLbl="node1" presStyleIdx="0" presStyleCnt="3"/>
      <dgm:spPr/>
    </dgm:pt>
    <dgm:pt modelId="{C53F604E-F44F-4198-9ED7-0533CE61BAEC}" type="pres">
      <dgm:prSet presAssocID="{C3018496-D134-4735-AF43-C97B92D25F55}" presName="rootConnector" presStyleLbl="node1" presStyleIdx="0" presStyleCnt="3"/>
      <dgm:spPr/>
    </dgm:pt>
    <dgm:pt modelId="{187A80CD-B939-47C9-A93C-FC63E1C2B77C}" type="pres">
      <dgm:prSet presAssocID="{C3018496-D134-4735-AF43-C97B92D25F55}" presName="childShape" presStyleCnt="0"/>
      <dgm:spPr/>
    </dgm:pt>
    <dgm:pt modelId="{FFAB54ED-15B9-493F-8E1E-19B06308AD19}" type="pres">
      <dgm:prSet presAssocID="{82B5B65F-497B-457A-B24E-D16C67AAF6C9}" presName="Name13" presStyleLbl="parChTrans1D2" presStyleIdx="0" presStyleCnt="6"/>
      <dgm:spPr/>
    </dgm:pt>
    <dgm:pt modelId="{58951394-E3DF-47E1-BEC0-8F8A968013C2}" type="pres">
      <dgm:prSet presAssocID="{6B6D5C04-9589-4217-AFD4-2446EA945209}" presName="childText" presStyleLbl="bgAcc1" presStyleIdx="0" presStyleCnt="6">
        <dgm:presLayoutVars>
          <dgm:bulletEnabled val="1"/>
        </dgm:presLayoutVars>
      </dgm:prSet>
      <dgm:spPr/>
    </dgm:pt>
    <dgm:pt modelId="{0E3E7D9D-0C54-4769-A53A-242775B727DA}" type="pres">
      <dgm:prSet presAssocID="{4AF4596D-A363-46C8-91F3-29127D35C552}" presName="Name13" presStyleLbl="parChTrans1D2" presStyleIdx="1" presStyleCnt="6"/>
      <dgm:spPr/>
    </dgm:pt>
    <dgm:pt modelId="{19C44D5F-ED70-4EAB-8E18-0B10FB74E061}" type="pres">
      <dgm:prSet presAssocID="{49E9387C-B66E-4354-AFEB-EBCC8D9EEE4F}" presName="childText" presStyleLbl="bgAcc1" presStyleIdx="1" presStyleCnt="6">
        <dgm:presLayoutVars>
          <dgm:bulletEnabled val="1"/>
        </dgm:presLayoutVars>
      </dgm:prSet>
      <dgm:spPr/>
    </dgm:pt>
    <dgm:pt modelId="{2213D250-D7B1-43A3-90EE-D51395C26E2B}" type="pres">
      <dgm:prSet presAssocID="{54E5FDFA-F785-40E3-B79E-5AF96327F343}" presName="root" presStyleCnt="0"/>
      <dgm:spPr/>
    </dgm:pt>
    <dgm:pt modelId="{3ED76818-6B4F-4166-AEA3-941EAE067753}" type="pres">
      <dgm:prSet presAssocID="{54E5FDFA-F785-40E3-B79E-5AF96327F343}" presName="rootComposite" presStyleCnt="0"/>
      <dgm:spPr/>
    </dgm:pt>
    <dgm:pt modelId="{FFC3D16D-CAC5-4038-9350-741EE543669F}" type="pres">
      <dgm:prSet presAssocID="{54E5FDFA-F785-40E3-B79E-5AF96327F343}" presName="rootText" presStyleLbl="node1" presStyleIdx="1" presStyleCnt="3"/>
      <dgm:spPr/>
    </dgm:pt>
    <dgm:pt modelId="{834225DA-1493-42EF-9F70-D1285FECE0FA}" type="pres">
      <dgm:prSet presAssocID="{54E5FDFA-F785-40E3-B79E-5AF96327F343}" presName="rootConnector" presStyleLbl="node1" presStyleIdx="1" presStyleCnt="3"/>
      <dgm:spPr/>
    </dgm:pt>
    <dgm:pt modelId="{72EDA3CB-1D62-4E1D-B724-CD86FA077622}" type="pres">
      <dgm:prSet presAssocID="{54E5FDFA-F785-40E3-B79E-5AF96327F343}" presName="childShape" presStyleCnt="0"/>
      <dgm:spPr/>
    </dgm:pt>
    <dgm:pt modelId="{2BE411A5-78E9-490D-B8CC-7362CD7A179D}" type="pres">
      <dgm:prSet presAssocID="{A3E55FE2-1F9F-408A-A5C4-C2C658F57C62}" presName="Name13" presStyleLbl="parChTrans1D2" presStyleIdx="2" presStyleCnt="6"/>
      <dgm:spPr/>
    </dgm:pt>
    <dgm:pt modelId="{8583A06B-9B7A-4574-823D-49BE9A6B1EAE}" type="pres">
      <dgm:prSet presAssocID="{76AC74A5-9BF8-4099-B934-470DC7F022ED}" presName="childText" presStyleLbl="bgAcc1" presStyleIdx="2" presStyleCnt="6">
        <dgm:presLayoutVars>
          <dgm:bulletEnabled val="1"/>
        </dgm:presLayoutVars>
      </dgm:prSet>
      <dgm:spPr/>
    </dgm:pt>
    <dgm:pt modelId="{9A79F330-2E33-4167-81BA-0EA90E2BF5A1}" type="pres">
      <dgm:prSet presAssocID="{04478A9D-0257-4B09-905D-485A39B91244}" presName="Name13" presStyleLbl="parChTrans1D2" presStyleIdx="3" presStyleCnt="6"/>
      <dgm:spPr/>
    </dgm:pt>
    <dgm:pt modelId="{4B5E8FF8-1A98-4227-BEA2-F39062BF8F5B}" type="pres">
      <dgm:prSet presAssocID="{D6B8A719-8568-48B6-8AB4-C63FB1C9E798}" presName="childText" presStyleLbl="bgAcc1" presStyleIdx="3" presStyleCnt="6">
        <dgm:presLayoutVars>
          <dgm:bulletEnabled val="1"/>
        </dgm:presLayoutVars>
      </dgm:prSet>
      <dgm:spPr/>
    </dgm:pt>
    <dgm:pt modelId="{A118688F-10AE-4D1F-9FA4-B18F968F7F43}" type="pres">
      <dgm:prSet presAssocID="{B243E5BA-668A-43E0-8D5F-941171B047FB}" presName="root" presStyleCnt="0"/>
      <dgm:spPr/>
    </dgm:pt>
    <dgm:pt modelId="{0023781F-1377-4BB8-B8D2-9D1CA62D3677}" type="pres">
      <dgm:prSet presAssocID="{B243E5BA-668A-43E0-8D5F-941171B047FB}" presName="rootComposite" presStyleCnt="0"/>
      <dgm:spPr/>
    </dgm:pt>
    <dgm:pt modelId="{59DD5615-6866-4A98-8BA6-5A2114B3A11B}" type="pres">
      <dgm:prSet presAssocID="{B243E5BA-668A-43E0-8D5F-941171B047FB}" presName="rootText" presStyleLbl="node1" presStyleIdx="2" presStyleCnt="3"/>
      <dgm:spPr/>
    </dgm:pt>
    <dgm:pt modelId="{F2B3C480-8F2D-44BF-863A-F80D64C60529}" type="pres">
      <dgm:prSet presAssocID="{B243E5BA-668A-43E0-8D5F-941171B047FB}" presName="rootConnector" presStyleLbl="node1" presStyleIdx="2" presStyleCnt="3"/>
      <dgm:spPr/>
    </dgm:pt>
    <dgm:pt modelId="{940889E3-C4BD-41B5-9744-5C2D473247E1}" type="pres">
      <dgm:prSet presAssocID="{B243E5BA-668A-43E0-8D5F-941171B047FB}" presName="childShape" presStyleCnt="0"/>
      <dgm:spPr/>
    </dgm:pt>
    <dgm:pt modelId="{7BADCDF9-E6B6-4B30-9879-8C74288C37F1}" type="pres">
      <dgm:prSet presAssocID="{0B1CFA98-5D33-4584-B4CF-6997BD605F28}" presName="Name13" presStyleLbl="parChTrans1D2" presStyleIdx="4" presStyleCnt="6"/>
      <dgm:spPr/>
    </dgm:pt>
    <dgm:pt modelId="{30A6E12B-5B1D-47D9-ABF7-63912AFA6B10}" type="pres">
      <dgm:prSet presAssocID="{1D6A0962-3BDE-4167-ACAB-36D9D654B72F}" presName="childText" presStyleLbl="bgAcc1" presStyleIdx="4" presStyleCnt="6">
        <dgm:presLayoutVars>
          <dgm:bulletEnabled val="1"/>
        </dgm:presLayoutVars>
      </dgm:prSet>
      <dgm:spPr/>
    </dgm:pt>
    <dgm:pt modelId="{FD2E1EF6-3DE4-49A4-AF9C-31481CB31F06}" type="pres">
      <dgm:prSet presAssocID="{9B42415E-AD79-4EA0-B285-681868430F5C}" presName="Name13" presStyleLbl="parChTrans1D2" presStyleIdx="5" presStyleCnt="6"/>
      <dgm:spPr/>
    </dgm:pt>
    <dgm:pt modelId="{70557D09-E8F0-41D6-8D8F-2FE5F88D734A}" type="pres">
      <dgm:prSet presAssocID="{2F3A37A0-CC64-4D9A-B5C8-E4F8BB3D63FF}" presName="childText" presStyleLbl="bgAcc1" presStyleIdx="5" presStyleCnt="6">
        <dgm:presLayoutVars>
          <dgm:bulletEnabled val="1"/>
        </dgm:presLayoutVars>
      </dgm:prSet>
      <dgm:spPr/>
    </dgm:pt>
  </dgm:ptLst>
  <dgm:cxnLst>
    <dgm:cxn modelId="{C988D410-A0A3-4086-8E6B-4E7C7064B2F2}" type="presOf" srcId="{A3E55FE2-1F9F-408A-A5C4-C2C658F57C62}" destId="{2BE411A5-78E9-490D-B8CC-7362CD7A179D}" srcOrd="0" destOrd="0" presId="urn:microsoft.com/office/officeart/2005/8/layout/hierarchy3"/>
    <dgm:cxn modelId="{17B7491A-8DEF-40F1-9301-AA0F8B2D84E3}" type="presOf" srcId="{9B42415E-AD79-4EA0-B285-681868430F5C}" destId="{FD2E1EF6-3DE4-49A4-AF9C-31481CB31F06}" srcOrd="0" destOrd="0" presId="urn:microsoft.com/office/officeart/2005/8/layout/hierarchy3"/>
    <dgm:cxn modelId="{3498DA23-9112-48FA-BC91-704B17B63706}" type="presOf" srcId="{C3018496-D134-4735-AF43-C97B92D25F55}" destId="{1CEC38D2-ABEB-4A04-B71C-894A5E4686AA}" srcOrd="0" destOrd="0" presId="urn:microsoft.com/office/officeart/2005/8/layout/hierarchy3"/>
    <dgm:cxn modelId="{17C6672B-0711-424B-844E-0C77E08DA798}" type="presOf" srcId="{49E9387C-B66E-4354-AFEB-EBCC8D9EEE4F}" destId="{19C44D5F-ED70-4EAB-8E18-0B10FB74E061}" srcOrd="0" destOrd="0" presId="urn:microsoft.com/office/officeart/2005/8/layout/hierarchy3"/>
    <dgm:cxn modelId="{6DC8A12B-30C6-416E-B019-DC0F62694FD3}" type="presOf" srcId="{4AF4596D-A363-46C8-91F3-29127D35C552}" destId="{0E3E7D9D-0C54-4769-A53A-242775B727DA}" srcOrd="0" destOrd="0" presId="urn:microsoft.com/office/officeart/2005/8/layout/hierarchy3"/>
    <dgm:cxn modelId="{E4B1B33C-3A58-4731-BCF5-6E7328D75C53}" srcId="{E916E98B-560B-4928-8619-645CEEE8C9AC}" destId="{54E5FDFA-F785-40E3-B79E-5AF96327F343}" srcOrd="1" destOrd="0" parTransId="{CA2DA179-9A41-4032-A08F-1D0D9F824BE2}" sibTransId="{229774EF-9B0A-4327-BCD7-82F44AD8B714}"/>
    <dgm:cxn modelId="{3946CD42-E775-4CF2-9EB6-A700801AF7AD}" type="presOf" srcId="{E916E98B-560B-4928-8619-645CEEE8C9AC}" destId="{D1CD1BBF-221F-48F3-AC4A-185D5D2FB43A}" srcOrd="0" destOrd="0" presId="urn:microsoft.com/office/officeart/2005/8/layout/hierarchy3"/>
    <dgm:cxn modelId="{F1BCE954-69E5-44E0-BC4F-AC4BBD652438}" type="presOf" srcId="{B243E5BA-668A-43E0-8D5F-941171B047FB}" destId="{59DD5615-6866-4A98-8BA6-5A2114B3A11B}" srcOrd="0" destOrd="0" presId="urn:microsoft.com/office/officeart/2005/8/layout/hierarchy3"/>
    <dgm:cxn modelId="{E879A657-002D-4439-99B0-C686AB92B64F}" type="presOf" srcId="{82B5B65F-497B-457A-B24E-D16C67AAF6C9}" destId="{FFAB54ED-15B9-493F-8E1E-19B06308AD19}" srcOrd="0" destOrd="0" presId="urn:microsoft.com/office/officeart/2005/8/layout/hierarchy3"/>
    <dgm:cxn modelId="{CB435459-4535-484C-8780-D25BB278014E}" type="presOf" srcId="{0B1CFA98-5D33-4584-B4CF-6997BD605F28}" destId="{7BADCDF9-E6B6-4B30-9879-8C74288C37F1}" srcOrd="0" destOrd="0" presId="urn:microsoft.com/office/officeart/2005/8/layout/hierarchy3"/>
    <dgm:cxn modelId="{0D35376D-B7B4-4383-B438-C304866B11E3}" type="presOf" srcId="{C3018496-D134-4735-AF43-C97B92D25F55}" destId="{C53F604E-F44F-4198-9ED7-0533CE61BAEC}" srcOrd="1" destOrd="0" presId="urn:microsoft.com/office/officeart/2005/8/layout/hierarchy3"/>
    <dgm:cxn modelId="{12607374-125F-4919-9814-A2E95A2FBCA1}" srcId="{E916E98B-560B-4928-8619-645CEEE8C9AC}" destId="{B243E5BA-668A-43E0-8D5F-941171B047FB}" srcOrd="2" destOrd="0" parTransId="{D303EB62-EE61-4127-AC01-BDD1AB027535}" sibTransId="{0C8FAEF8-4DA6-4D42-BC57-D08927406B26}"/>
    <dgm:cxn modelId="{5B36C479-26B1-450D-B466-AC8C7A6AF558}" type="presOf" srcId="{D6B8A719-8568-48B6-8AB4-C63FB1C9E798}" destId="{4B5E8FF8-1A98-4227-BEA2-F39062BF8F5B}" srcOrd="0" destOrd="0" presId="urn:microsoft.com/office/officeart/2005/8/layout/hierarchy3"/>
    <dgm:cxn modelId="{2145E48F-7C77-4A64-A92E-208A0E6B0A68}" srcId="{C3018496-D134-4735-AF43-C97B92D25F55}" destId="{49E9387C-B66E-4354-AFEB-EBCC8D9EEE4F}" srcOrd="1" destOrd="0" parTransId="{4AF4596D-A363-46C8-91F3-29127D35C552}" sibTransId="{783DF7AE-641A-43E4-A00A-BC0D450D8389}"/>
    <dgm:cxn modelId="{4500E99A-5E3E-438C-AAB4-2468D8094576}" srcId="{B243E5BA-668A-43E0-8D5F-941171B047FB}" destId="{2F3A37A0-CC64-4D9A-B5C8-E4F8BB3D63FF}" srcOrd="1" destOrd="0" parTransId="{9B42415E-AD79-4EA0-B285-681868430F5C}" sibTransId="{8FDC12F5-BDAC-4F37-9A2E-C837F57D9190}"/>
    <dgm:cxn modelId="{9EA1C4A2-D76B-4499-B349-FEFE90AF941C}" type="presOf" srcId="{54E5FDFA-F785-40E3-B79E-5AF96327F343}" destId="{FFC3D16D-CAC5-4038-9350-741EE543669F}" srcOrd="0" destOrd="0" presId="urn:microsoft.com/office/officeart/2005/8/layout/hierarchy3"/>
    <dgm:cxn modelId="{1F3DADA3-10CC-47B7-8348-4F9657C7E709}" srcId="{E916E98B-560B-4928-8619-645CEEE8C9AC}" destId="{C3018496-D134-4735-AF43-C97B92D25F55}" srcOrd="0" destOrd="0" parTransId="{867413B4-CF7F-4579-8EA3-45340CCE433E}" sibTransId="{47B06155-1D3D-4222-BB8C-D06BB4E6C535}"/>
    <dgm:cxn modelId="{3C09BCA5-FCB8-47C2-A673-86875B149336}" srcId="{54E5FDFA-F785-40E3-B79E-5AF96327F343}" destId="{76AC74A5-9BF8-4099-B934-470DC7F022ED}" srcOrd="0" destOrd="0" parTransId="{A3E55FE2-1F9F-408A-A5C4-C2C658F57C62}" sibTransId="{D0EF7345-565B-4F4A-9161-2A1D90ADCE2C}"/>
    <dgm:cxn modelId="{935D21AE-E089-49C7-BBD7-B7B4F764119D}" type="presOf" srcId="{54E5FDFA-F785-40E3-B79E-5AF96327F343}" destId="{834225DA-1493-42EF-9F70-D1285FECE0FA}" srcOrd="1" destOrd="0" presId="urn:microsoft.com/office/officeart/2005/8/layout/hierarchy3"/>
    <dgm:cxn modelId="{F0892BBB-8C9C-421E-8814-A8B3E6500EB9}" type="presOf" srcId="{04478A9D-0257-4B09-905D-485A39B91244}" destId="{9A79F330-2E33-4167-81BA-0EA90E2BF5A1}" srcOrd="0" destOrd="0" presId="urn:microsoft.com/office/officeart/2005/8/layout/hierarchy3"/>
    <dgm:cxn modelId="{C501CDBF-02DC-4B7F-85D9-D9EAC442DBB3}" srcId="{B243E5BA-668A-43E0-8D5F-941171B047FB}" destId="{1D6A0962-3BDE-4167-ACAB-36D9D654B72F}" srcOrd="0" destOrd="0" parTransId="{0B1CFA98-5D33-4584-B4CF-6997BD605F28}" sibTransId="{33135F5F-CDB4-4D57-9634-226DB6A25C19}"/>
    <dgm:cxn modelId="{BFBC9EC1-86F5-4C56-AD5F-5C2450FC86F2}" type="presOf" srcId="{1D6A0962-3BDE-4167-ACAB-36D9D654B72F}" destId="{30A6E12B-5B1D-47D9-ABF7-63912AFA6B10}" srcOrd="0" destOrd="0" presId="urn:microsoft.com/office/officeart/2005/8/layout/hierarchy3"/>
    <dgm:cxn modelId="{F4FF1ECC-DBE5-4F48-9732-FFD093CB6B44}" type="presOf" srcId="{76AC74A5-9BF8-4099-B934-470DC7F022ED}" destId="{8583A06B-9B7A-4574-823D-49BE9A6B1EAE}" srcOrd="0" destOrd="0" presId="urn:microsoft.com/office/officeart/2005/8/layout/hierarchy3"/>
    <dgm:cxn modelId="{4A1253DA-B2DC-4C6E-A790-DB908E8C03AA}" srcId="{54E5FDFA-F785-40E3-B79E-5AF96327F343}" destId="{D6B8A719-8568-48B6-8AB4-C63FB1C9E798}" srcOrd="1" destOrd="0" parTransId="{04478A9D-0257-4B09-905D-485A39B91244}" sibTransId="{C384458F-121F-4371-AC58-3FFD9820D974}"/>
    <dgm:cxn modelId="{A7069DDA-7E9B-42B6-AEA3-C7F8884C058A}" srcId="{C3018496-D134-4735-AF43-C97B92D25F55}" destId="{6B6D5C04-9589-4217-AFD4-2446EA945209}" srcOrd="0" destOrd="0" parTransId="{82B5B65F-497B-457A-B24E-D16C67AAF6C9}" sibTransId="{D5ED92A9-1B85-4FBD-BF1C-B84290643740}"/>
    <dgm:cxn modelId="{521051E7-DF39-48B6-9B83-8C9D2863A48F}" type="presOf" srcId="{B243E5BA-668A-43E0-8D5F-941171B047FB}" destId="{F2B3C480-8F2D-44BF-863A-F80D64C60529}" srcOrd="1" destOrd="0" presId="urn:microsoft.com/office/officeart/2005/8/layout/hierarchy3"/>
    <dgm:cxn modelId="{81B3B8E8-AD28-48F2-ACEB-F7D77185437A}" type="presOf" srcId="{6B6D5C04-9589-4217-AFD4-2446EA945209}" destId="{58951394-E3DF-47E1-BEC0-8F8A968013C2}" srcOrd="0" destOrd="0" presId="urn:microsoft.com/office/officeart/2005/8/layout/hierarchy3"/>
    <dgm:cxn modelId="{FB693BED-07E0-49CD-8D1E-1155C9E6446B}" type="presOf" srcId="{2F3A37A0-CC64-4D9A-B5C8-E4F8BB3D63FF}" destId="{70557D09-E8F0-41D6-8D8F-2FE5F88D734A}" srcOrd="0" destOrd="0" presId="urn:microsoft.com/office/officeart/2005/8/layout/hierarchy3"/>
    <dgm:cxn modelId="{DD23BFC8-0CCA-47E3-91FE-569079C558CB}" type="presParOf" srcId="{D1CD1BBF-221F-48F3-AC4A-185D5D2FB43A}" destId="{522B562A-B963-483A-8BA2-6A2CC21F6E6D}" srcOrd="0" destOrd="0" presId="urn:microsoft.com/office/officeart/2005/8/layout/hierarchy3"/>
    <dgm:cxn modelId="{85A96BDE-AFAA-41FF-800A-48F90236EC2D}" type="presParOf" srcId="{522B562A-B963-483A-8BA2-6A2CC21F6E6D}" destId="{3EC47DC4-64B8-4A56-A850-8FD53D32F609}" srcOrd="0" destOrd="0" presId="urn:microsoft.com/office/officeart/2005/8/layout/hierarchy3"/>
    <dgm:cxn modelId="{6654D57E-6D8C-4A25-90F8-898AD9EFF7BE}" type="presParOf" srcId="{3EC47DC4-64B8-4A56-A850-8FD53D32F609}" destId="{1CEC38D2-ABEB-4A04-B71C-894A5E4686AA}" srcOrd="0" destOrd="0" presId="urn:microsoft.com/office/officeart/2005/8/layout/hierarchy3"/>
    <dgm:cxn modelId="{82715A38-D144-4D99-A0AF-89E516D82DE2}" type="presParOf" srcId="{3EC47DC4-64B8-4A56-A850-8FD53D32F609}" destId="{C53F604E-F44F-4198-9ED7-0533CE61BAEC}" srcOrd="1" destOrd="0" presId="urn:microsoft.com/office/officeart/2005/8/layout/hierarchy3"/>
    <dgm:cxn modelId="{E25CEF4B-55D5-49A5-A13D-1B95CDC53EEF}" type="presParOf" srcId="{522B562A-B963-483A-8BA2-6A2CC21F6E6D}" destId="{187A80CD-B939-47C9-A93C-FC63E1C2B77C}" srcOrd="1" destOrd="0" presId="urn:microsoft.com/office/officeart/2005/8/layout/hierarchy3"/>
    <dgm:cxn modelId="{B3A1B218-BC70-4B82-8954-BA10A995581C}" type="presParOf" srcId="{187A80CD-B939-47C9-A93C-FC63E1C2B77C}" destId="{FFAB54ED-15B9-493F-8E1E-19B06308AD19}" srcOrd="0" destOrd="0" presId="urn:microsoft.com/office/officeart/2005/8/layout/hierarchy3"/>
    <dgm:cxn modelId="{C7E841EF-39DF-49FA-9023-2048EBF1A09B}" type="presParOf" srcId="{187A80CD-B939-47C9-A93C-FC63E1C2B77C}" destId="{58951394-E3DF-47E1-BEC0-8F8A968013C2}" srcOrd="1" destOrd="0" presId="urn:microsoft.com/office/officeart/2005/8/layout/hierarchy3"/>
    <dgm:cxn modelId="{8437EE4C-ACA4-4FF9-A7DC-FA92419CE2BF}" type="presParOf" srcId="{187A80CD-B939-47C9-A93C-FC63E1C2B77C}" destId="{0E3E7D9D-0C54-4769-A53A-242775B727DA}" srcOrd="2" destOrd="0" presId="urn:microsoft.com/office/officeart/2005/8/layout/hierarchy3"/>
    <dgm:cxn modelId="{B93AC0F9-5BE7-44B7-834D-C79D8F20EB7E}" type="presParOf" srcId="{187A80CD-B939-47C9-A93C-FC63E1C2B77C}" destId="{19C44D5F-ED70-4EAB-8E18-0B10FB74E061}" srcOrd="3" destOrd="0" presId="urn:microsoft.com/office/officeart/2005/8/layout/hierarchy3"/>
    <dgm:cxn modelId="{68792241-53C5-48C0-9891-A35B04AE37C7}" type="presParOf" srcId="{D1CD1BBF-221F-48F3-AC4A-185D5D2FB43A}" destId="{2213D250-D7B1-43A3-90EE-D51395C26E2B}" srcOrd="1" destOrd="0" presId="urn:microsoft.com/office/officeart/2005/8/layout/hierarchy3"/>
    <dgm:cxn modelId="{2FEC0CBF-A549-4CFF-8F2A-D43ABA9BA69C}" type="presParOf" srcId="{2213D250-D7B1-43A3-90EE-D51395C26E2B}" destId="{3ED76818-6B4F-4166-AEA3-941EAE067753}" srcOrd="0" destOrd="0" presId="urn:microsoft.com/office/officeart/2005/8/layout/hierarchy3"/>
    <dgm:cxn modelId="{0871783F-47FA-470B-AB1E-CF16024B466A}" type="presParOf" srcId="{3ED76818-6B4F-4166-AEA3-941EAE067753}" destId="{FFC3D16D-CAC5-4038-9350-741EE543669F}" srcOrd="0" destOrd="0" presId="urn:microsoft.com/office/officeart/2005/8/layout/hierarchy3"/>
    <dgm:cxn modelId="{1869EBDD-A100-40B7-9295-78412E7D6E8F}" type="presParOf" srcId="{3ED76818-6B4F-4166-AEA3-941EAE067753}" destId="{834225DA-1493-42EF-9F70-D1285FECE0FA}" srcOrd="1" destOrd="0" presId="urn:microsoft.com/office/officeart/2005/8/layout/hierarchy3"/>
    <dgm:cxn modelId="{70428C36-0387-478A-9859-6D897FA2C6B9}" type="presParOf" srcId="{2213D250-D7B1-43A3-90EE-D51395C26E2B}" destId="{72EDA3CB-1D62-4E1D-B724-CD86FA077622}" srcOrd="1" destOrd="0" presId="urn:microsoft.com/office/officeart/2005/8/layout/hierarchy3"/>
    <dgm:cxn modelId="{84C44C17-E5B0-4F0C-9A4D-24DF7CC0CDB8}" type="presParOf" srcId="{72EDA3CB-1D62-4E1D-B724-CD86FA077622}" destId="{2BE411A5-78E9-490D-B8CC-7362CD7A179D}" srcOrd="0" destOrd="0" presId="urn:microsoft.com/office/officeart/2005/8/layout/hierarchy3"/>
    <dgm:cxn modelId="{B49C1745-E575-4D9D-BF99-61CB0FA333FD}" type="presParOf" srcId="{72EDA3CB-1D62-4E1D-B724-CD86FA077622}" destId="{8583A06B-9B7A-4574-823D-49BE9A6B1EAE}" srcOrd="1" destOrd="0" presId="urn:microsoft.com/office/officeart/2005/8/layout/hierarchy3"/>
    <dgm:cxn modelId="{1797F16C-F713-4E92-8259-72B822ABA30D}" type="presParOf" srcId="{72EDA3CB-1D62-4E1D-B724-CD86FA077622}" destId="{9A79F330-2E33-4167-81BA-0EA90E2BF5A1}" srcOrd="2" destOrd="0" presId="urn:microsoft.com/office/officeart/2005/8/layout/hierarchy3"/>
    <dgm:cxn modelId="{3FAA1688-5C43-4A74-8F19-705D5E7EF29A}" type="presParOf" srcId="{72EDA3CB-1D62-4E1D-B724-CD86FA077622}" destId="{4B5E8FF8-1A98-4227-BEA2-F39062BF8F5B}" srcOrd="3" destOrd="0" presId="urn:microsoft.com/office/officeart/2005/8/layout/hierarchy3"/>
    <dgm:cxn modelId="{2CD4597D-3784-4FF2-8B57-1935AC87977F}" type="presParOf" srcId="{D1CD1BBF-221F-48F3-AC4A-185D5D2FB43A}" destId="{A118688F-10AE-4D1F-9FA4-B18F968F7F43}" srcOrd="2" destOrd="0" presId="urn:microsoft.com/office/officeart/2005/8/layout/hierarchy3"/>
    <dgm:cxn modelId="{37507C8D-3046-44BA-96BD-B03379235627}" type="presParOf" srcId="{A118688F-10AE-4D1F-9FA4-B18F968F7F43}" destId="{0023781F-1377-4BB8-B8D2-9D1CA62D3677}" srcOrd="0" destOrd="0" presId="urn:microsoft.com/office/officeart/2005/8/layout/hierarchy3"/>
    <dgm:cxn modelId="{E7E35966-7B90-4A76-BCE4-43D316A50E90}" type="presParOf" srcId="{0023781F-1377-4BB8-B8D2-9D1CA62D3677}" destId="{59DD5615-6866-4A98-8BA6-5A2114B3A11B}" srcOrd="0" destOrd="0" presId="urn:microsoft.com/office/officeart/2005/8/layout/hierarchy3"/>
    <dgm:cxn modelId="{9006003F-BF0A-4FD6-A43B-29D4E709D265}" type="presParOf" srcId="{0023781F-1377-4BB8-B8D2-9D1CA62D3677}" destId="{F2B3C480-8F2D-44BF-863A-F80D64C60529}" srcOrd="1" destOrd="0" presId="urn:microsoft.com/office/officeart/2005/8/layout/hierarchy3"/>
    <dgm:cxn modelId="{13E86015-B493-4673-AA45-069EE128357C}" type="presParOf" srcId="{A118688F-10AE-4D1F-9FA4-B18F968F7F43}" destId="{940889E3-C4BD-41B5-9744-5C2D473247E1}" srcOrd="1" destOrd="0" presId="urn:microsoft.com/office/officeart/2005/8/layout/hierarchy3"/>
    <dgm:cxn modelId="{EDD1615C-9474-4932-962A-C6D9E3255EC1}" type="presParOf" srcId="{940889E3-C4BD-41B5-9744-5C2D473247E1}" destId="{7BADCDF9-E6B6-4B30-9879-8C74288C37F1}" srcOrd="0" destOrd="0" presId="urn:microsoft.com/office/officeart/2005/8/layout/hierarchy3"/>
    <dgm:cxn modelId="{7E3B77A5-5DCB-4117-BD10-E4084FB4870E}" type="presParOf" srcId="{940889E3-C4BD-41B5-9744-5C2D473247E1}" destId="{30A6E12B-5B1D-47D9-ABF7-63912AFA6B10}" srcOrd="1" destOrd="0" presId="urn:microsoft.com/office/officeart/2005/8/layout/hierarchy3"/>
    <dgm:cxn modelId="{7102C440-61E0-4D54-8AA2-F785A3C8182D}" type="presParOf" srcId="{940889E3-C4BD-41B5-9744-5C2D473247E1}" destId="{FD2E1EF6-3DE4-49A4-AF9C-31481CB31F06}" srcOrd="2" destOrd="0" presId="urn:microsoft.com/office/officeart/2005/8/layout/hierarchy3"/>
    <dgm:cxn modelId="{6E0B3C4A-ECE4-49C4-81AB-52EA80C887C9}" type="presParOf" srcId="{940889E3-C4BD-41B5-9744-5C2D473247E1}" destId="{70557D09-E8F0-41D6-8D8F-2FE5F88D734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888736-D220-44AA-9366-BC5C4E8FE439}"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CA"/>
        </a:p>
      </dgm:t>
    </dgm:pt>
    <dgm:pt modelId="{587ABE8A-1A17-40CE-A598-0F682ABE4764}">
      <dgm:prSet custT="1"/>
      <dgm:spPr/>
      <dgm:t>
        <a:bodyPr/>
        <a:lstStyle/>
        <a:p>
          <a:r>
            <a:rPr lang="en-US" sz="1200" b="1" i="0"/>
            <a:t>Physiotherapy</a:t>
          </a:r>
          <a:endParaRPr lang="en-CA" sz="1200" b="1" baseline="30000"/>
        </a:p>
      </dgm:t>
    </dgm:pt>
    <dgm:pt modelId="{7098F8C7-AAF4-456E-ADDB-7D1A68332862}" type="parTrans" cxnId="{61ACA834-C695-4A64-9B5E-12663F95D0AA}">
      <dgm:prSet/>
      <dgm:spPr/>
      <dgm:t>
        <a:bodyPr/>
        <a:lstStyle/>
        <a:p>
          <a:endParaRPr lang="en-CA"/>
        </a:p>
      </dgm:t>
    </dgm:pt>
    <dgm:pt modelId="{2A7C0FD4-47D6-4DAE-A416-BEE6109C010A}" type="sibTrans" cxnId="{61ACA834-C695-4A64-9B5E-12663F95D0AA}">
      <dgm:prSet/>
      <dgm:spPr/>
      <dgm:t>
        <a:bodyPr/>
        <a:lstStyle/>
        <a:p>
          <a:endParaRPr lang="en-CA"/>
        </a:p>
      </dgm:t>
    </dgm:pt>
    <dgm:pt modelId="{C38C3DD6-19A5-4F00-A0F7-D3E9C7FE48EB}">
      <dgm:prSet custT="1"/>
      <dgm:spPr/>
      <dgm:t>
        <a:bodyPr/>
        <a:lstStyle/>
        <a:p>
          <a:r>
            <a:rPr lang="en-US" sz="1200" b="0" i="0"/>
            <a:t>Help you stay </a:t>
          </a:r>
          <a:r>
            <a:rPr lang="en-US" sz="1200" b="0" i="0" baseline="0">
              <a:latin typeface="Calibri"/>
            </a:rPr>
            <a:t>active</a:t>
          </a:r>
          <a:r>
            <a:rPr lang="en-US" sz="1200" b="0" i="0" baseline="30000">
              <a:latin typeface="Calibri"/>
            </a:rPr>
            <a:t>1,2,5</a:t>
          </a:r>
          <a:endParaRPr lang="en-CA" sz="1200"/>
        </a:p>
      </dgm:t>
    </dgm:pt>
    <dgm:pt modelId="{18738949-94D3-4CDD-97FD-C44CF3A06A59}" type="parTrans" cxnId="{B21AF561-2AB9-49BD-9454-15D1615DD1ED}">
      <dgm:prSet/>
      <dgm:spPr/>
      <dgm:t>
        <a:bodyPr/>
        <a:lstStyle/>
        <a:p>
          <a:endParaRPr lang="en-CA"/>
        </a:p>
      </dgm:t>
    </dgm:pt>
    <dgm:pt modelId="{C88CCCE9-C005-4E36-BE77-61E13C397341}" type="sibTrans" cxnId="{B21AF561-2AB9-49BD-9454-15D1615DD1ED}">
      <dgm:prSet/>
      <dgm:spPr/>
      <dgm:t>
        <a:bodyPr/>
        <a:lstStyle/>
        <a:p>
          <a:endParaRPr lang="en-CA"/>
        </a:p>
      </dgm:t>
    </dgm:pt>
    <dgm:pt modelId="{ABB9F62B-1A0C-40C6-A0C2-73EAAFDF06C7}">
      <dgm:prSet custT="1"/>
      <dgm:spPr/>
      <dgm:t>
        <a:bodyPr/>
        <a:lstStyle/>
        <a:p>
          <a:r>
            <a:rPr lang="en-US" sz="1200" b="1" i="0"/>
            <a:t>Occupational therapy</a:t>
          </a:r>
          <a:endParaRPr lang="en-CA" sz="1200" b="1"/>
        </a:p>
      </dgm:t>
    </dgm:pt>
    <dgm:pt modelId="{8289DC0A-EE96-405E-BDBE-FE5E8998B95D}" type="parTrans" cxnId="{4FC9DB74-EDD9-4E52-948F-DD18819EF407}">
      <dgm:prSet/>
      <dgm:spPr/>
      <dgm:t>
        <a:bodyPr/>
        <a:lstStyle/>
        <a:p>
          <a:endParaRPr lang="en-CA"/>
        </a:p>
      </dgm:t>
    </dgm:pt>
    <dgm:pt modelId="{5A21D13F-405F-453C-B070-E3F4FB44062C}" type="sibTrans" cxnId="{4FC9DB74-EDD9-4E52-948F-DD18819EF407}">
      <dgm:prSet/>
      <dgm:spPr/>
      <dgm:t>
        <a:bodyPr/>
        <a:lstStyle/>
        <a:p>
          <a:endParaRPr lang="en-CA"/>
        </a:p>
      </dgm:t>
    </dgm:pt>
    <dgm:pt modelId="{01A31360-CCF5-477B-B7C0-3A2137058246}">
      <dgm:prSet custT="1"/>
      <dgm:spPr/>
      <dgm:t>
        <a:bodyPr/>
        <a:lstStyle/>
        <a:p>
          <a:pPr rtl="0"/>
          <a:r>
            <a:rPr lang="en-US" sz="1200" b="0" i="0"/>
            <a:t>Help with daily activities</a:t>
          </a:r>
          <a:r>
            <a:rPr lang="en-US" sz="1200" b="0" i="0" baseline="30000"/>
            <a:t>1,2,5</a:t>
          </a:r>
          <a:endParaRPr lang="en-CA" sz="1200"/>
        </a:p>
      </dgm:t>
    </dgm:pt>
    <dgm:pt modelId="{38B8AFEC-3A21-4AB3-BD30-BBCAD1B1C0D7}" type="parTrans" cxnId="{DD5AF6BB-41C4-4B9F-B78C-C3B4032AB850}">
      <dgm:prSet/>
      <dgm:spPr/>
      <dgm:t>
        <a:bodyPr/>
        <a:lstStyle/>
        <a:p>
          <a:endParaRPr lang="en-CA"/>
        </a:p>
      </dgm:t>
    </dgm:pt>
    <dgm:pt modelId="{F13C323E-364D-4A2C-8B54-9C2E2BFF75A1}" type="sibTrans" cxnId="{DD5AF6BB-41C4-4B9F-B78C-C3B4032AB850}">
      <dgm:prSet/>
      <dgm:spPr/>
      <dgm:t>
        <a:bodyPr/>
        <a:lstStyle/>
        <a:p>
          <a:endParaRPr lang="en-CA"/>
        </a:p>
      </dgm:t>
    </dgm:pt>
    <dgm:pt modelId="{5D228E88-639E-4938-ADA9-097A297D0A71}">
      <dgm:prSet custT="1"/>
      <dgm:spPr/>
      <dgm:t>
        <a:bodyPr/>
        <a:lstStyle/>
        <a:p>
          <a:pPr rtl="0"/>
          <a:r>
            <a:rPr lang="en-US" sz="1200" b="1" i="0"/>
            <a:t>Speech therapy</a:t>
          </a:r>
          <a:r>
            <a:rPr lang="en-US" sz="1200" b="1" i="0">
              <a:latin typeface="Calibri"/>
            </a:rPr>
            <a:t> </a:t>
          </a:r>
          <a:endParaRPr lang="en-CA" sz="1200" b="1">
            <a:latin typeface="Calibri"/>
          </a:endParaRPr>
        </a:p>
      </dgm:t>
    </dgm:pt>
    <dgm:pt modelId="{06102D4E-B6FA-4799-93B0-E4B21A8A1DC7}" type="parTrans" cxnId="{284054D9-CE78-4573-8967-2878765AE4E5}">
      <dgm:prSet/>
      <dgm:spPr/>
      <dgm:t>
        <a:bodyPr/>
        <a:lstStyle/>
        <a:p>
          <a:endParaRPr lang="en-CA"/>
        </a:p>
      </dgm:t>
    </dgm:pt>
    <dgm:pt modelId="{55F59066-8EFD-45F1-A3F1-81DA79D80E86}" type="sibTrans" cxnId="{284054D9-CE78-4573-8967-2878765AE4E5}">
      <dgm:prSet/>
      <dgm:spPr/>
      <dgm:t>
        <a:bodyPr/>
        <a:lstStyle/>
        <a:p>
          <a:endParaRPr lang="en-CA"/>
        </a:p>
      </dgm:t>
    </dgm:pt>
    <dgm:pt modelId="{A4B04472-96BB-496B-A8CA-D073E90D0C98}">
      <dgm:prSet custT="1"/>
      <dgm:spPr/>
      <dgm:t>
        <a:bodyPr/>
        <a:lstStyle/>
        <a:p>
          <a:pPr rtl="0"/>
          <a:r>
            <a:rPr lang="en-US" sz="1200" b="0" i="0"/>
            <a:t>Help with </a:t>
          </a:r>
          <a:r>
            <a:rPr lang="en-US" sz="1200" b="0" i="0">
              <a:latin typeface="Calibri"/>
            </a:rPr>
            <a:t>voice and</a:t>
          </a:r>
          <a:r>
            <a:rPr lang="en-US" sz="1200" b="0" i="0"/>
            <a:t> </a:t>
          </a:r>
          <a:r>
            <a:rPr lang="en-US" sz="1200" b="0" i="0" baseline="0">
              <a:latin typeface="Calibri"/>
            </a:rPr>
            <a:t>swallowing</a:t>
          </a:r>
          <a:r>
            <a:rPr lang="en-US" sz="1200" b="0" i="0" baseline="30000">
              <a:latin typeface="Calibri"/>
            </a:rPr>
            <a:t>1,5</a:t>
          </a:r>
          <a:endParaRPr lang="en-CA" sz="1200"/>
        </a:p>
      </dgm:t>
    </dgm:pt>
    <dgm:pt modelId="{F7057A62-D1B3-46E2-A464-2C0F5ACB3DCE}" type="parTrans" cxnId="{BEDF10A6-AC60-4D15-8BE6-F50133DA041C}">
      <dgm:prSet/>
      <dgm:spPr/>
      <dgm:t>
        <a:bodyPr/>
        <a:lstStyle/>
        <a:p>
          <a:endParaRPr lang="en-CA"/>
        </a:p>
      </dgm:t>
    </dgm:pt>
    <dgm:pt modelId="{F1E39F85-8198-4913-A16F-9584C5BBF60C}" type="sibTrans" cxnId="{BEDF10A6-AC60-4D15-8BE6-F50133DA041C}">
      <dgm:prSet/>
      <dgm:spPr/>
      <dgm:t>
        <a:bodyPr/>
        <a:lstStyle/>
        <a:p>
          <a:endParaRPr lang="en-CA"/>
        </a:p>
      </dgm:t>
    </dgm:pt>
    <dgm:pt modelId="{E2DB5089-E13B-4B2F-9BF1-3C0000E22B5B}">
      <dgm:prSet custT="1"/>
      <dgm:spPr/>
      <dgm:t>
        <a:bodyPr/>
        <a:lstStyle/>
        <a:p>
          <a:pPr rtl="0"/>
          <a:r>
            <a:rPr lang="en-US" sz="1200" b="1" i="0"/>
            <a:t>Social worker</a:t>
          </a:r>
          <a:r>
            <a:rPr lang="en-US" sz="1200" b="1" i="0">
              <a:latin typeface="Calibri"/>
            </a:rPr>
            <a:t> </a:t>
          </a:r>
          <a:endParaRPr lang="en-CA" sz="1200" b="1"/>
        </a:p>
      </dgm:t>
    </dgm:pt>
    <dgm:pt modelId="{29CC39EB-08B5-4167-A228-559754A8FF8E}" type="parTrans" cxnId="{D9286297-046C-4948-AA63-9DF8D1651FA4}">
      <dgm:prSet/>
      <dgm:spPr/>
      <dgm:t>
        <a:bodyPr/>
        <a:lstStyle/>
        <a:p>
          <a:endParaRPr lang="en-CA"/>
        </a:p>
      </dgm:t>
    </dgm:pt>
    <dgm:pt modelId="{885E6501-CE8D-4F60-820C-9A0722EEAB57}" type="sibTrans" cxnId="{D9286297-046C-4948-AA63-9DF8D1651FA4}">
      <dgm:prSet/>
      <dgm:spPr/>
      <dgm:t>
        <a:bodyPr/>
        <a:lstStyle/>
        <a:p>
          <a:endParaRPr lang="en-CA"/>
        </a:p>
      </dgm:t>
    </dgm:pt>
    <dgm:pt modelId="{F72AF3F6-7404-491C-A83D-FACAECE28A7B}">
      <dgm:prSet custT="1"/>
      <dgm:spPr/>
      <dgm:t>
        <a:bodyPr/>
        <a:lstStyle/>
        <a:p>
          <a:pPr rtl="0"/>
          <a:r>
            <a:rPr lang="en-US" sz="1200" b="0" i="0"/>
            <a:t>Support you </a:t>
          </a:r>
          <a:r>
            <a:rPr lang="en-US" sz="1200" b="0" i="0">
              <a:latin typeface="Calibri"/>
            </a:rPr>
            <a:t>throughout </a:t>
          </a:r>
          <a:r>
            <a:rPr lang="en-US" sz="1200" b="0" i="0" baseline="0">
              <a:latin typeface="Calibri"/>
            </a:rPr>
            <a:t>changes</a:t>
          </a:r>
          <a:r>
            <a:rPr lang="en-US" sz="1200" b="0" i="0" baseline="30000">
              <a:latin typeface="Calibri"/>
            </a:rPr>
            <a:t>1,5</a:t>
          </a:r>
          <a:r>
            <a:rPr lang="en-US" sz="1200" b="0" i="0">
              <a:latin typeface="Calibri"/>
            </a:rPr>
            <a:t> </a:t>
          </a:r>
          <a:endParaRPr lang="en-CA" sz="1200"/>
        </a:p>
      </dgm:t>
    </dgm:pt>
    <dgm:pt modelId="{C4CE45B5-E329-43BD-A297-DFE3B66D302A}" type="parTrans" cxnId="{EC5808A1-08AC-4BEC-838A-9106C8B22D10}">
      <dgm:prSet/>
      <dgm:spPr/>
      <dgm:t>
        <a:bodyPr/>
        <a:lstStyle/>
        <a:p>
          <a:endParaRPr lang="en-CA"/>
        </a:p>
      </dgm:t>
    </dgm:pt>
    <dgm:pt modelId="{AEACCB12-709B-4534-B13C-6DFA95C6EF16}" type="sibTrans" cxnId="{EC5808A1-08AC-4BEC-838A-9106C8B22D10}">
      <dgm:prSet/>
      <dgm:spPr/>
      <dgm:t>
        <a:bodyPr/>
        <a:lstStyle/>
        <a:p>
          <a:endParaRPr lang="en-CA"/>
        </a:p>
      </dgm:t>
    </dgm:pt>
    <dgm:pt modelId="{42E34852-2F2A-4EE0-B27C-0F19DE7CE622}">
      <dgm:prSet custT="1"/>
      <dgm:spPr/>
      <dgm:t>
        <a:bodyPr/>
        <a:lstStyle/>
        <a:p>
          <a:r>
            <a:rPr lang="en-US" sz="1200" b="1" i="0"/>
            <a:t>Pharmacist</a:t>
          </a:r>
          <a:endParaRPr lang="en-CA" sz="1200" b="1"/>
        </a:p>
      </dgm:t>
    </dgm:pt>
    <dgm:pt modelId="{F4785D6A-6616-4AB6-A95F-F4448E84C13D}" type="parTrans" cxnId="{8BC6B610-99E5-4F02-BF7A-BD19F1554837}">
      <dgm:prSet/>
      <dgm:spPr/>
      <dgm:t>
        <a:bodyPr/>
        <a:lstStyle/>
        <a:p>
          <a:endParaRPr lang="en-CA"/>
        </a:p>
      </dgm:t>
    </dgm:pt>
    <dgm:pt modelId="{DE5F2624-AB5D-4C97-999B-E35793A68217}" type="sibTrans" cxnId="{8BC6B610-99E5-4F02-BF7A-BD19F1554837}">
      <dgm:prSet/>
      <dgm:spPr/>
      <dgm:t>
        <a:bodyPr/>
        <a:lstStyle/>
        <a:p>
          <a:endParaRPr lang="en-CA"/>
        </a:p>
      </dgm:t>
    </dgm:pt>
    <dgm:pt modelId="{08BC3B7E-16B0-4F9E-90FC-6DCD80197A2D}">
      <dgm:prSet custT="1"/>
      <dgm:spPr/>
      <dgm:t>
        <a:bodyPr/>
        <a:lstStyle/>
        <a:p>
          <a:pPr rtl="0"/>
          <a:r>
            <a:rPr lang="en-US" sz="1200" b="0" i="0"/>
            <a:t>Help </a:t>
          </a:r>
          <a:r>
            <a:rPr lang="en-US" sz="1200" b="0" i="0">
              <a:latin typeface="Calibri"/>
            </a:rPr>
            <a:t>with</a:t>
          </a:r>
          <a:r>
            <a:rPr lang="en-US" sz="1200">
              <a:latin typeface="Calibri"/>
            </a:rPr>
            <a:t> medications and side </a:t>
          </a:r>
          <a:r>
            <a:rPr lang="en-US" sz="1200" baseline="0">
              <a:latin typeface="Calibri"/>
            </a:rPr>
            <a:t>effects</a:t>
          </a:r>
          <a:r>
            <a:rPr lang="en-US" sz="1200" baseline="30000">
              <a:latin typeface="Calibri"/>
            </a:rPr>
            <a:t>1,2,5</a:t>
          </a:r>
          <a:endParaRPr lang="en-CA" sz="1200"/>
        </a:p>
      </dgm:t>
    </dgm:pt>
    <dgm:pt modelId="{A3D1E3C0-C2C9-4B3A-8194-8EA6B132DF63}" type="parTrans" cxnId="{D7EA5103-B5AB-4B78-8729-A8C140B463D1}">
      <dgm:prSet/>
      <dgm:spPr/>
      <dgm:t>
        <a:bodyPr/>
        <a:lstStyle/>
        <a:p>
          <a:endParaRPr lang="en-CA"/>
        </a:p>
      </dgm:t>
    </dgm:pt>
    <dgm:pt modelId="{F12929F0-1D6D-455E-9A0B-2FAEF945246E}" type="sibTrans" cxnId="{D7EA5103-B5AB-4B78-8729-A8C140B463D1}">
      <dgm:prSet/>
      <dgm:spPr/>
      <dgm:t>
        <a:bodyPr/>
        <a:lstStyle/>
        <a:p>
          <a:endParaRPr lang="en-CA"/>
        </a:p>
      </dgm:t>
    </dgm:pt>
    <dgm:pt modelId="{F100AD04-5D08-4D7F-85CF-ABB6317A2BDB}">
      <dgm:prSet custT="1"/>
      <dgm:spPr/>
      <dgm:t>
        <a:bodyPr/>
        <a:lstStyle/>
        <a:p>
          <a:r>
            <a:rPr lang="en-US" sz="1200" b="1" i="0"/>
            <a:t>Dietician</a:t>
          </a:r>
          <a:endParaRPr lang="en-CA" sz="1200" b="1"/>
        </a:p>
      </dgm:t>
    </dgm:pt>
    <dgm:pt modelId="{5E20E87E-43BA-4108-BF6C-3A62CBDBE4E6}" type="parTrans" cxnId="{CE910AB8-8616-48A8-9C73-9D708CF35F9B}">
      <dgm:prSet/>
      <dgm:spPr/>
      <dgm:t>
        <a:bodyPr/>
        <a:lstStyle/>
        <a:p>
          <a:endParaRPr lang="en-CA"/>
        </a:p>
      </dgm:t>
    </dgm:pt>
    <dgm:pt modelId="{F75B0E6F-67C1-48A9-BF73-BBBF72EEE664}" type="sibTrans" cxnId="{CE910AB8-8616-48A8-9C73-9D708CF35F9B}">
      <dgm:prSet/>
      <dgm:spPr/>
      <dgm:t>
        <a:bodyPr/>
        <a:lstStyle/>
        <a:p>
          <a:endParaRPr lang="en-CA"/>
        </a:p>
      </dgm:t>
    </dgm:pt>
    <dgm:pt modelId="{CA0496EC-9678-414E-8FBA-BBD8263A4681}">
      <dgm:prSet custT="1"/>
      <dgm:spPr/>
      <dgm:t>
        <a:bodyPr/>
        <a:lstStyle/>
        <a:p>
          <a:pPr rtl="0"/>
          <a:r>
            <a:rPr lang="en-US" sz="1200" b="0" i="0"/>
            <a:t>Help </a:t>
          </a:r>
          <a:r>
            <a:rPr lang="en-US" sz="1200" b="0" i="0">
              <a:latin typeface="Calibri"/>
            </a:rPr>
            <a:t>you eat healthy and address </a:t>
          </a:r>
          <a:r>
            <a:rPr lang="en-US" sz="1200" b="0" i="0" baseline="0">
              <a:latin typeface="Calibri"/>
            </a:rPr>
            <a:t>symptoms</a:t>
          </a:r>
          <a:r>
            <a:rPr lang="en-US" sz="1200" b="0" i="0" baseline="30000">
              <a:latin typeface="Calibri"/>
            </a:rPr>
            <a:t>1,5</a:t>
          </a:r>
          <a:endParaRPr lang="en-CA" sz="1200"/>
        </a:p>
      </dgm:t>
    </dgm:pt>
    <dgm:pt modelId="{88BB0AC3-9B51-4FDA-9CA4-E6CA8A6D08E4}" type="parTrans" cxnId="{FC2E7CF8-ADB7-4DFF-B95D-71F4FE1D2C36}">
      <dgm:prSet/>
      <dgm:spPr/>
      <dgm:t>
        <a:bodyPr/>
        <a:lstStyle/>
        <a:p>
          <a:endParaRPr lang="en-CA"/>
        </a:p>
      </dgm:t>
    </dgm:pt>
    <dgm:pt modelId="{EC844CA2-DC2B-4B6A-8C67-FFE4123DDCA0}" type="sibTrans" cxnId="{FC2E7CF8-ADB7-4DFF-B95D-71F4FE1D2C36}">
      <dgm:prSet/>
      <dgm:spPr/>
      <dgm:t>
        <a:bodyPr/>
        <a:lstStyle/>
        <a:p>
          <a:endParaRPr lang="en-CA"/>
        </a:p>
      </dgm:t>
    </dgm:pt>
    <dgm:pt modelId="{44B31E25-8D28-4CD4-BE8F-C6F97CF42724}" type="pres">
      <dgm:prSet presAssocID="{F7888736-D220-44AA-9366-BC5C4E8FE439}" presName="rootNode" presStyleCnt="0">
        <dgm:presLayoutVars>
          <dgm:chMax/>
          <dgm:chPref/>
          <dgm:dir/>
          <dgm:animLvl val="lvl"/>
        </dgm:presLayoutVars>
      </dgm:prSet>
      <dgm:spPr/>
    </dgm:pt>
    <dgm:pt modelId="{364D8F97-B829-425C-9132-82962BA90219}" type="pres">
      <dgm:prSet presAssocID="{587ABE8A-1A17-40CE-A598-0F682ABE4764}" presName="composite" presStyleCnt="0"/>
      <dgm:spPr/>
    </dgm:pt>
    <dgm:pt modelId="{2C7D8DE9-AF8A-4F85-BA68-040283F81A1C}" type="pres">
      <dgm:prSet presAssocID="{587ABE8A-1A17-40CE-A598-0F682ABE4764}" presName="ParentText" presStyleLbl="node1" presStyleIdx="0" presStyleCnt="6">
        <dgm:presLayoutVars>
          <dgm:chMax val="1"/>
          <dgm:chPref val="1"/>
          <dgm:bulletEnabled val="1"/>
        </dgm:presLayoutVars>
      </dgm:prSet>
      <dgm:spPr/>
    </dgm:pt>
    <dgm:pt modelId="{61807F42-7465-44FC-947A-4B2451C68708}" type="pres">
      <dgm:prSet presAssocID="{587ABE8A-1A17-40CE-A598-0F682ABE4764}" presName="Image"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F2B0E532-CA5F-4927-B6A1-A14CD683D1BC}" type="pres">
      <dgm:prSet presAssocID="{587ABE8A-1A17-40CE-A598-0F682ABE4764}" presName="ChildText" presStyleLbl="fgAcc1" presStyleIdx="0" presStyleCnt="6" custLinFactNeighborX="540" custLinFactNeighborY="-455">
        <dgm:presLayoutVars>
          <dgm:chMax val="0"/>
          <dgm:chPref val="0"/>
          <dgm:bulletEnabled val="1"/>
        </dgm:presLayoutVars>
      </dgm:prSet>
      <dgm:spPr/>
    </dgm:pt>
    <dgm:pt modelId="{C3679062-5A73-4F20-8566-DEBF1811084F}" type="pres">
      <dgm:prSet presAssocID="{2A7C0FD4-47D6-4DAE-A416-BEE6109C010A}" presName="sibTrans" presStyleCnt="0"/>
      <dgm:spPr/>
    </dgm:pt>
    <dgm:pt modelId="{297F4A91-B77E-450F-94FC-D937E7EB3BD8}" type="pres">
      <dgm:prSet presAssocID="{ABB9F62B-1A0C-40C6-A0C2-73EAAFDF06C7}" presName="composite" presStyleCnt="0"/>
      <dgm:spPr/>
    </dgm:pt>
    <dgm:pt modelId="{53AF49CA-AF7F-43E2-B3F9-9B0F8B6AA537}" type="pres">
      <dgm:prSet presAssocID="{ABB9F62B-1A0C-40C6-A0C2-73EAAFDF06C7}" presName="ParentText" presStyleLbl="node1" presStyleIdx="1" presStyleCnt="6">
        <dgm:presLayoutVars>
          <dgm:chMax val="1"/>
          <dgm:chPref val="1"/>
          <dgm:bulletEnabled val="1"/>
        </dgm:presLayoutVars>
      </dgm:prSet>
      <dgm:spPr/>
    </dgm:pt>
    <dgm:pt modelId="{3DD17826-0138-4C26-B4B7-EBAF2853E7CF}" type="pres">
      <dgm:prSet presAssocID="{ABB9F62B-1A0C-40C6-A0C2-73EAAFDF06C7}" presName="Image"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3E34D136-0213-4A97-986C-9708A1859FED}" type="pres">
      <dgm:prSet presAssocID="{ABB9F62B-1A0C-40C6-A0C2-73EAAFDF06C7}" presName="ChildText" presStyleLbl="fgAcc1" presStyleIdx="1" presStyleCnt="6" custScaleX="112102">
        <dgm:presLayoutVars>
          <dgm:chMax val="0"/>
          <dgm:chPref val="0"/>
          <dgm:bulletEnabled val="1"/>
        </dgm:presLayoutVars>
      </dgm:prSet>
      <dgm:spPr/>
    </dgm:pt>
    <dgm:pt modelId="{EB010907-22E9-4433-9F17-2B4718505CDF}" type="pres">
      <dgm:prSet presAssocID="{5A21D13F-405F-453C-B070-E3F4FB44062C}" presName="sibTrans" presStyleCnt="0"/>
      <dgm:spPr/>
    </dgm:pt>
    <dgm:pt modelId="{6785CCA8-45AB-46D7-9891-AE465D8FF54A}" type="pres">
      <dgm:prSet presAssocID="{5D228E88-639E-4938-ADA9-097A297D0A71}" presName="composite" presStyleCnt="0"/>
      <dgm:spPr/>
    </dgm:pt>
    <dgm:pt modelId="{2C5F616A-FA44-47FE-B295-C9E2338D314D}" type="pres">
      <dgm:prSet presAssocID="{5D228E88-639E-4938-ADA9-097A297D0A71}" presName="ParentText" presStyleLbl="node1" presStyleIdx="2" presStyleCnt="6">
        <dgm:presLayoutVars>
          <dgm:chMax val="1"/>
          <dgm:chPref val="1"/>
          <dgm:bulletEnabled val="1"/>
        </dgm:presLayoutVars>
      </dgm:prSet>
      <dgm:spPr/>
    </dgm:pt>
    <dgm:pt modelId="{DB08B9AA-A996-49C8-A885-0446FE72FC63}" type="pres">
      <dgm:prSet presAssocID="{5D228E88-639E-4938-ADA9-097A297D0A71}" presName="Image"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71480909-9F78-4704-BBCA-C028DB194291}" type="pres">
      <dgm:prSet presAssocID="{5D228E88-639E-4938-ADA9-097A297D0A71}" presName="ChildText" presStyleLbl="fgAcc1" presStyleIdx="2" presStyleCnt="6" custLinFactNeighborX="6227">
        <dgm:presLayoutVars>
          <dgm:chMax val="0"/>
          <dgm:chPref val="0"/>
          <dgm:bulletEnabled val="1"/>
        </dgm:presLayoutVars>
      </dgm:prSet>
      <dgm:spPr/>
    </dgm:pt>
    <dgm:pt modelId="{609C6D0D-5EC9-4B5D-858B-1EC843A54380}" type="pres">
      <dgm:prSet presAssocID="{55F59066-8EFD-45F1-A3F1-81DA79D80E86}" presName="sibTrans" presStyleCnt="0"/>
      <dgm:spPr/>
    </dgm:pt>
    <dgm:pt modelId="{94BDC365-4311-4DED-8FF2-0B67657DDB15}" type="pres">
      <dgm:prSet presAssocID="{E2DB5089-E13B-4B2F-9BF1-3C0000E22B5B}" presName="composite" presStyleCnt="0"/>
      <dgm:spPr/>
    </dgm:pt>
    <dgm:pt modelId="{89933B7F-1E96-4E21-9437-C72440540F6A}" type="pres">
      <dgm:prSet presAssocID="{E2DB5089-E13B-4B2F-9BF1-3C0000E22B5B}" presName="ParentText" presStyleLbl="node1" presStyleIdx="3" presStyleCnt="6">
        <dgm:presLayoutVars>
          <dgm:chMax val="1"/>
          <dgm:chPref val="1"/>
          <dgm:bulletEnabled val="1"/>
        </dgm:presLayoutVars>
      </dgm:prSet>
      <dgm:spPr/>
    </dgm:pt>
    <dgm:pt modelId="{9C0E07FA-F5A3-465D-A4F1-99C15E55D953}" type="pres">
      <dgm:prSet presAssocID="{E2DB5089-E13B-4B2F-9BF1-3C0000E22B5B}" presName="Image"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dgm:spPr>
    </dgm:pt>
    <dgm:pt modelId="{37C89853-72C7-4310-99CC-7C4B5DF3B511}" type="pres">
      <dgm:prSet presAssocID="{E2DB5089-E13B-4B2F-9BF1-3C0000E22B5B}" presName="ChildText" presStyleLbl="fgAcc1" presStyleIdx="3" presStyleCnt="6" custScaleX="106356">
        <dgm:presLayoutVars>
          <dgm:chMax val="0"/>
          <dgm:chPref val="0"/>
          <dgm:bulletEnabled val="1"/>
        </dgm:presLayoutVars>
      </dgm:prSet>
      <dgm:spPr/>
    </dgm:pt>
    <dgm:pt modelId="{5895FDE1-FE2F-4470-BA16-DDE2AB0CE339}" type="pres">
      <dgm:prSet presAssocID="{885E6501-CE8D-4F60-820C-9A0722EEAB57}" presName="sibTrans" presStyleCnt="0"/>
      <dgm:spPr/>
    </dgm:pt>
    <dgm:pt modelId="{7A143DF1-7971-4754-8E83-9CF50E19361C}" type="pres">
      <dgm:prSet presAssocID="{42E34852-2F2A-4EE0-B27C-0F19DE7CE622}" presName="composite" presStyleCnt="0"/>
      <dgm:spPr/>
    </dgm:pt>
    <dgm:pt modelId="{D9AABE6A-9E55-4BA1-96C6-6ACF477B41E7}" type="pres">
      <dgm:prSet presAssocID="{42E34852-2F2A-4EE0-B27C-0F19DE7CE622}" presName="ParentText" presStyleLbl="node1" presStyleIdx="4" presStyleCnt="6">
        <dgm:presLayoutVars>
          <dgm:chMax val="1"/>
          <dgm:chPref val="1"/>
          <dgm:bulletEnabled val="1"/>
        </dgm:presLayoutVars>
      </dgm:prSet>
      <dgm:spPr/>
    </dgm:pt>
    <dgm:pt modelId="{6CBE5E14-1F28-43ED-8A57-794B95D2FF70}" type="pres">
      <dgm:prSet presAssocID="{42E34852-2F2A-4EE0-B27C-0F19DE7CE622}" presName="Image"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 modelId="{898D693D-BF15-458D-8D71-F5A95AE82984}" type="pres">
      <dgm:prSet presAssocID="{42E34852-2F2A-4EE0-B27C-0F19DE7CE622}" presName="ChildText" presStyleLbl="fgAcc1" presStyleIdx="4" presStyleCnt="6" custScaleX="123269" custLinFactNeighborX="17385" custLinFactNeighborY="2408">
        <dgm:presLayoutVars>
          <dgm:chMax val="0"/>
          <dgm:chPref val="0"/>
          <dgm:bulletEnabled val="1"/>
        </dgm:presLayoutVars>
      </dgm:prSet>
      <dgm:spPr/>
    </dgm:pt>
    <dgm:pt modelId="{E8DD6148-71CE-468A-8D42-24C7127DA6EE}" type="pres">
      <dgm:prSet presAssocID="{DE5F2624-AB5D-4C97-999B-E35793A68217}" presName="sibTrans" presStyleCnt="0"/>
      <dgm:spPr/>
    </dgm:pt>
    <dgm:pt modelId="{98FE77A1-6100-45DC-8B81-37A162BDF17A}" type="pres">
      <dgm:prSet presAssocID="{F100AD04-5D08-4D7F-85CF-ABB6317A2BDB}" presName="composite" presStyleCnt="0"/>
      <dgm:spPr/>
    </dgm:pt>
    <dgm:pt modelId="{7B017305-D079-443D-A62F-F4F447E68EA1}" type="pres">
      <dgm:prSet presAssocID="{F100AD04-5D08-4D7F-85CF-ABB6317A2BDB}" presName="ParentText" presStyleLbl="node1" presStyleIdx="5" presStyleCnt="6">
        <dgm:presLayoutVars>
          <dgm:chMax val="1"/>
          <dgm:chPref val="1"/>
          <dgm:bulletEnabled val="1"/>
        </dgm:presLayoutVars>
      </dgm:prSet>
      <dgm:spPr/>
    </dgm:pt>
    <dgm:pt modelId="{766A0932-AAEC-4AB9-83E8-B1B833FAF14C}" type="pres">
      <dgm:prSet presAssocID="{F100AD04-5D08-4D7F-85CF-ABB6317A2BDB}" presName="Image"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3000" r="-13000"/>
          </a:stretch>
        </a:blipFill>
      </dgm:spPr>
    </dgm:pt>
    <dgm:pt modelId="{15A1610C-2DEA-42D6-8797-A9AAD9BA9C4E}" type="pres">
      <dgm:prSet presAssocID="{F100AD04-5D08-4D7F-85CF-ABB6317A2BDB}" presName="ChildText" presStyleLbl="fgAcc1" presStyleIdx="5" presStyleCnt="6" custScaleX="110031" custScaleY="131834">
        <dgm:presLayoutVars>
          <dgm:chMax val="0"/>
          <dgm:chPref val="0"/>
          <dgm:bulletEnabled val="1"/>
        </dgm:presLayoutVars>
      </dgm:prSet>
      <dgm:spPr/>
    </dgm:pt>
  </dgm:ptLst>
  <dgm:cxnLst>
    <dgm:cxn modelId="{D7EA5103-B5AB-4B78-8729-A8C140B463D1}" srcId="{42E34852-2F2A-4EE0-B27C-0F19DE7CE622}" destId="{08BC3B7E-16B0-4F9E-90FC-6DCD80197A2D}" srcOrd="0" destOrd="0" parTransId="{A3D1E3C0-C2C9-4B3A-8194-8EA6B132DF63}" sibTransId="{F12929F0-1D6D-455E-9A0B-2FAEF945246E}"/>
    <dgm:cxn modelId="{6DB7C203-09C3-47F9-9F0D-00D0E02B2139}" type="presOf" srcId="{A4B04472-96BB-496B-A8CA-D073E90D0C98}" destId="{71480909-9F78-4704-BBCA-C028DB194291}" srcOrd="0" destOrd="0" presId="urn:microsoft.com/office/officeart/2008/layout/TitledPictureBlocks"/>
    <dgm:cxn modelId="{8BC6B610-99E5-4F02-BF7A-BD19F1554837}" srcId="{F7888736-D220-44AA-9366-BC5C4E8FE439}" destId="{42E34852-2F2A-4EE0-B27C-0F19DE7CE622}" srcOrd="4" destOrd="0" parTransId="{F4785D6A-6616-4AB6-A95F-F4448E84C13D}" sibTransId="{DE5F2624-AB5D-4C97-999B-E35793A68217}"/>
    <dgm:cxn modelId="{5B30FE2B-935B-4A90-BC23-04731F3B3562}" type="presOf" srcId="{01A31360-CCF5-477B-B7C0-3A2137058246}" destId="{3E34D136-0213-4A97-986C-9708A1859FED}" srcOrd="0" destOrd="0" presId="urn:microsoft.com/office/officeart/2008/layout/TitledPictureBlocks"/>
    <dgm:cxn modelId="{61ACA834-C695-4A64-9B5E-12663F95D0AA}" srcId="{F7888736-D220-44AA-9366-BC5C4E8FE439}" destId="{587ABE8A-1A17-40CE-A598-0F682ABE4764}" srcOrd="0" destOrd="0" parTransId="{7098F8C7-AAF4-456E-ADDB-7D1A68332862}" sibTransId="{2A7C0FD4-47D6-4DAE-A416-BEE6109C010A}"/>
    <dgm:cxn modelId="{7728E63E-87C0-4FA3-88E0-1CF3C4674374}" type="presOf" srcId="{F72AF3F6-7404-491C-A83D-FACAECE28A7B}" destId="{37C89853-72C7-4310-99CC-7C4B5DF3B511}" srcOrd="0" destOrd="0" presId="urn:microsoft.com/office/officeart/2008/layout/TitledPictureBlocks"/>
    <dgm:cxn modelId="{76BC4A4C-2D62-491D-AD87-01472CCA24D6}" type="presOf" srcId="{5D228E88-639E-4938-ADA9-097A297D0A71}" destId="{2C5F616A-FA44-47FE-B295-C9E2338D314D}" srcOrd="0" destOrd="0" presId="urn:microsoft.com/office/officeart/2008/layout/TitledPictureBlocks"/>
    <dgm:cxn modelId="{B4B92F5E-DB03-47E2-90C8-6A3FE39ACED5}" type="presOf" srcId="{587ABE8A-1A17-40CE-A598-0F682ABE4764}" destId="{2C7D8DE9-AF8A-4F85-BA68-040283F81A1C}" srcOrd="0" destOrd="0" presId="urn:microsoft.com/office/officeart/2008/layout/TitledPictureBlocks"/>
    <dgm:cxn modelId="{B21AF561-2AB9-49BD-9454-15D1615DD1ED}" srcId="{587ABE8A-1A17-40CE-A598-0F682ABE4764}" destId="{C38C3DD6-19A5-4F00-A0F7-D3E9C7FE48EB}" srcOrd="0" destOrd="0" parTransId="{18738949-94D3-4CDD-97FD-C44CF3A06A59}" sibTransId="{C88CCCE9-C005-4E36-BE77-61E13C397341}"/>
    <dgm:cxn modelId="{68F39A6A-8146-4588-93B2-6FC62DFEEFC6}" type="presOf" srcId="{ABB9F62B-1A0C-40C6-A0C2-73EAAFDF06C7}" destId="{53AF49CA-AF7F-43E2-B3F9-9B0F8B6AA537}" srcOrd="0" destOrd="0" presId="urn:microsoft.com/office/officeart/2008/layout/TitledPictureBlocks"/>
    <dgm:cxn modelId="{4FC9DB74-EDD9-4E52-948F-DD18819EF407}" srcId="{F7888736-D220-44AA-9366-BC5C4E8FE439}" destId="{ABB9F62B-1A0C-40C6-A0C2-73EAAFDF06C7}" srcOrd="1" destOrd="0" parTransId="{8289DC0A-EE96-405E-BDBE-FE5E8998B95D}" sibTransId="{5A21D13F-405F-453C-B070-E3F4FB44062C}"/>
    <dgm:cxn modelId="{16CF4183-A0E5-4180-88ED-FDE97CCF8243}" type="presOf" srcId="{E2DB5089-E13B-4B2F-9BF1-3C0000E22B5B}" destId="{89933B7F-1E96-4E21-9437-C72440540F6A}" srcOrd="0" destOrd="0" presId="urn:microsoft.com/office/officeart/2008/layout/TitledPictureBlocks"/>
    <dgm:cxn modelId="{38F30B88-EA69-475F-B3C0-40D379722F7A}" type="presOf" srcId="{42E34852-2F2A-4EE0-B27C-0F19DE7CE622}" destId="{D9AABE6A-9E55-4BA1-96C6-6ACF477B41E7}" srcOrd="0" destOrd="0" presId="urn:microsoft.com/office/officeart/2008/layout/TitledPictureBlocks"/>
    <dgm:cxn modelId="{37B3D58D-8226-4869-BA3D-6830AC2EBD1C}" type="presOf" srcId="{CA0496EC-9678-414E-8FBA-BBD8263A4681}" destId="{15A1610C-2DEA-42D6-8797-A9AAD9BA9C4E}" srcOrd="0" destOrd="0" presId="urn:microsoft.com/office/officeart/2008/layout/TitledPictureBlocks"/>
    <dgm:cxn modelId="{D9286297-046C-4948-AA63-9DF8D1651FA4}" srcId="{F7888736-D220-44AA-9366-BC5C4E8FE439}" destId="{E2DB5089-E13B-4B2F-9BF1-3C0000E22B5B}" srcOrd="3" destOrd="0" parTransId="{29CC39EB-08B5-4167-A228-559754A8FF8E}" sibTransId="{885E6501-CE8D-4F60-820C-9A0722EEAB57}"/>
    <dgm:cxn modelId="{EC5808A1-08AC-4BEC-838A-9106C8B22D10}" srcId="{E2DB5089-E13B-4B2F-9BF1-3C0000E22B5B}" destId="{F72AF3F6-7404-491C-A83D-FACAECE28A7B}" srcOrd="0" destOrd="0" parTransId="{C4CE45B5-E329-43BD-A297-DFE3B66D302A}" sibTransId="{AEACCB12-709B-4534-B13C-6DFA95C6EF16}"/>
    <dgm:cxn modelId="{BEDF10A6-AC60-4D15-8BE6-F50133DA041C}" srcId="{5D228E88-639E-4938-ADA9-097A297D0A71}" destId="{A4B04472-96BB-496B-A8CA-D073E90D0C98}" srcOrd="0" destOrd="0" parTransId="{F7057A62-D1B3-46E2-A464-2C0F5ACB3DCE}" sibTransId="{F1E39F85-8198-4913-A16F-9584C5BBF60C}"/>
    <dgm:cxn modelId="{EE9425AD-EBAA-4E2B-A7F2-60E0490581E3}" type="presOf" srcId="{F100AD04-5D08-4D7F-85CF-ABB6317A2BDB}" destId="{7B017305-D079-443D-A62F-F4F447E68EA1}" srcOrd="0" destOrd="0" presId="urn:microsoft.com/office/officeart/2008/layout/TitledPictureBlocks"/>
    <dgm:cxn modelId="{CE910AB8-8616-48A8-9C73-9D708CF35F9B}" srcId="{F7888736-D220-44AA-9366-BC5C4E8FE439}" destId="{F100AD04-5D08-4D7F-85CF-ABB6317A2BDB}" srcOrd="5" destOrd="0" parTransId="{5E20E87E-43BA-4108-BF6C-3A62CBDBE4E6}" sibTransId="{F75B0E6F-67C1-48A9-BF73-BBBF72EEE664}"/>
    <dgm:cxn modelId="{DD5AF6BB-41C4-4B9F-B78C-C3B4032AB850}" srcId="{ABB9F62B-1A0C-40C6-A0C2-73EAAFDF06C7}" destId="{01A31360-CCF5-477B-B7C0-3A2137058246}" srcOrd="0" destOrd="0" parTransId="{38B8AFEC-3A21-4AB3-BD30-BBCAD1B1C0D7}" sibTransId="{F13C323E-364D-4A2C-8B54-9C2E2BFF75A1}"/>
    <dgm:cxn modelId="{9B53BAD3-9F49-49A8-9FC6-6AE2D7D0F620}" type="presOf" srcId="{C38C3DD6-19A5-4F00-A0F7-D3E9C7FE48EB}" destId="{F2B0E532-CA5F-4927-B6A1-A14CD683D1BC}" srcOrd="0" destOrd="0" presId="urn:microsoft.com/office/officeart/2008/layout/TitledPictureBlocks"/>
    <dgm:cxn modelId="{284054D9-CE78-4573-8967-2878765AE4E5}" srcId="{F7888736-D220-44AA-9366-BC5C4E8FE439}" destId="{5D228E88-639E-4938-ADA9-097A297D0A71}" srcOrd="2" destOrd="0" parTransId="{06102D4E-B6FA-4799-93B0-E4B21A8A1DC7}" sibTransId="{55F59066-8EFD-45F1-A3F1-81DA79D80E86}"/>
    <dgm:cxn modelId="{EE2050F0-6B2E-4AD9-8580-30E1D57D7B91}" type="presOf" srcId="{08BC3B7E-16B0-4F9E-90FC-6DCD80197A2D}" destId="{898D693D-BF15-458D-8D71-F5A95AE82984}" srcOrd="0" destOrd="0" presId="urn:microsoft.com/office/officeart/2008/layout/TitledPictureBlocks"/>
    <dgm:cxn modelId="{FC2E7CF8-ADB7-4DFF-B95D-71F4FE1D2C36}" srcId="{F100AD04-5D08-4D7F-85CF-ABB6317A2BDB}" destId="{CA0496EC-9678-414E-8FBA-BBD8263A4681}" srcOrd="0" destOrd="0" parTransId="{88BB0AC3-9B51-4FDA-9CA4-E6CA8A6D08E4}" sibTransId="{EC844CA2-DC2B-4B6A-8C67-FFE4123DDCA0}"/>
    <dgm:cxn modelId="{E35BA7F8-D523-4708-B739-2BD5A47E815B}" type="presOf" srcId="{F7888736-D220-44AA-9366-BC5C4E8FE439}" destId="{44B31E25-8D28-4CD4-BE8F-C6F97CF42724}" srcOrd="0" destOrd="0" presId="urn:microsoft.com/office/officeart/2008/layout/TitledPictureBlocks"/>
    <dgm:cxn modelId="{1916DF67-C3EE-4047-99AE-7E913CC2306C}" type="presParOf" srcId="{44B31E25-8D28-4CD4-BE8F-C6F97CF42724}" destId="{364D8F97-B829-425C-9132-82962BA90219}" srcOrd="0" destOrd="0" presId="urn:microsoft.com/office/officeart/2008/layout/TitledPictureBlocks"/>
    <dgm:cxn modelId="{B65487E3-A9BC-4F27-8D73-97F4C3DEB171}" type="presParOf" srcId="{364D8F97-B829-425C-9132-82962BA90219}" destId="{2C7D8DE9-AF8A-4F85-BA68-040283F81A1C}" srcOrd="0" destOrd="0" presId="urn:microsoft.com/office/officeart/2008/layout/TitledPictureBlocks"/>
    <dgm:cxn modelId="{EEE9CE4C-9A33-4E0E-9B3C-705648B30010}" type="presParOf" srcId="{364D8F97-B829-425C-9132-82962BA90219}" destId="{61807F42-7465-44FC-947A-4B2451C68708}" srcOrd="1" destOrd="0" presId="urn:microsoft.com/office/officeart/2008/layout/TitledPictureBlocks"/>
    <dgm:cxn modelId="{084D8AE9-EEC6-4825-81DB-2D35492E6FC7}" type="presParOf" srcId="{364D8F97-B829-425C-9132-82962BA90219}" destId="{F2B0E532-CA5F-4927-B6A1-A14CD683D1BC}" srcOrd="2" destOrd="0" presId="urn:microsoft.com/office/officeart/2008/layout/TitledPictureBlocks"/>
    <dgm:cxn modelId="{DB0F19B9-D82A-4A54-A681-C2398810FB5D}" type="presParOf" srcId="{44B31E25-8D28-4CD4-BE8F-C6F97CF42724}" destId="{C3679062-5A73-4F20-8566-DEBF1811084F}" srcOrd="1" destOrd="0" presId="urn:microsoft.com/office/officeart/2008/layout/TitledPictureBlocks"/>
    <dgm:cxn modelId="{198D7275-35DD-440A-BC87-81A7F0E26FB1}" type="presParOf" srcId="{44B31E25-8D28-4CD4-BE8F-C6F97CF42724}" destId="{297F4A91-B77E-450F-94FC-D937E7EB3BD8}" srcOrd="2" destOrd="0" presId="urn:microsoft.com/office/officeart/2008/layout/TitledPictureBlocks"/>
    <dgm:cxn modelId="{ACCF7F1D-034F-4E43-A32A-E77D55291E0C}" type="presParOf" srcId="{297F4A91-B77E-450F-94FC-D937E7EB3BD8}" destId="{53AF49CA-AF7F-43E2-B3F9-9B0F8B6AA537}" srcOrd="0" destOrd="0" presId="urn:microsoft.com/office/officeart/2008/layout/TitledPictureBlocks"/>
    <dgm:cxn modelId="{1CBDA0C9-5AAB-4A95-83EF-5A535FE7D6AB}" type="presParOf" srcId="{297F4A91-B77E-450F-94FC-D937E7EB3BD8}" destId="{3DD17826-0138-4C26-B4B7-EBAF2853E7CF}" srcOrd="1" destOrd="0" presId="urn:microsoft.com/office/officeart/2008/layout/TitledPictureBlocks"/>
    <dgm:cxn modelId="{FC81C4A8-3BAE-4ABD-910C-65FF06236006}" type="presParOf" srcId="{297F4A91-B77E-450F-94FC-D937E7EB3BD8}" destId="{3E34D136-0213-4A97-986C-9708A1859FED}" srcOrd="2" destOrd="0" presId="urn:microsoft.com/office/officeart/2008/layout/TitledPictureBlocks"/>
    <dgm:cxn modelId="{6D7948CB-4B2B-4645-8CD1-EBE2D17B472C}" type="presParOf" srcId="{44B31E25-8D28-4CD4-BE8F-C6F97CF42724}" destId="{EB010907-22E9-4433-9F17-2B4718505CDF}" srcOrd="3" destOrd="0" presId="urn:microsoft.com/office/officeart/2008/layout/TitledPictureBlocks"/>
    <dgm:cxn modelId="{4AEE6C24-D6A8-42DF-9660-68359102BD39}" type="presParOf" srcId="{44B31E25-8D28-4CD4-BE8F-C6F97CF42724}" destId="{6785CCA8-45AB-46D7-9891-AE465D8FF54A}" srcOrd="4" destOrd="0" presId="urn:microsoft.com/office/officeart/2008/layout/TitledPictureBlocks"/>
    <dgm:cxn modelId="{23906F52-28C5-4134-A211-2FD8A8392BA1}" type="presParOf" srcId="{6785CCA8-45AB-46D7-9891-AE465D8FF54A}" destId="{2C5F616A-FA44-47FE-B295-C9E2338D314D}" srcOrd="0" destOrd="0" presId="urn:microsoft.com/office/officeart/2008/layout/TitledPictureBlocks"/>
    <dgm:cxn modelId="{7D4D8BC6-E0F7-4A71-9B68-4FD76E12A051}" type="presParOf" srcId="{6785CCA8-45AB-46D7-9891-AE465D8FF54A}" destId="{DB08B9AA-A996-49C8-A885-0446FE72FC63}" srcOrd="1" destOrd="0" presId="urn:microsoft.com/office/officeart/2008/layout/TitledPictureBlocks"/>
    <dgm:cxn modelId="{3B0D9E21-9FE7-4F10-9D07-E8B31F1116FB}" type="presParOf" srcId="{6785CCA8-45AB-46D7-9891-AE465D8FF54A}" destId="{71480909-9F78-4704-BBCA-C028DB194291}" srcOrd="2" destOrd="0" presId="urn:microsoft.com/office/officeart/2008/layout/TitledPictureBlocks"/>
    <dgm:cxn modelId="{B031987E-955A-45D8-BA5F-E6FAFAC03ABE}" type="presParOf" srcId="{44B31E25-8D28-4CD4-BE8F-C6F97CF42724}" destId="{609C6D0D-5EC9-4B5D-858B-1EC843A54380}" srcOrd="5" destOrd="0" presId="urn:microsoft.com/office/officeart/2008/layout/TitledPictureBlocks"/>
    <dgm:cxn modelId="{0244C606-0C7F-45FF-A6C0-231E6B103835}" type="presParOf" srcId="{44B31E25-8D28-4CD4-BE8F-C6F97CF42724}" destId="{94BDC365-4311-4DED-8FF2-0B67657DDB15}" srcOrd="6" destOrd="0" presId="urn:microsoft.com/office/officeart/2008/layout/TitledPictureBlocks"/>
    <dgm:cxn modelId="{42ACE42C-6FE1-413F-BF97-74E1211D9A38}" type="presParOf" srcId="{94BDC365-4311-4DED-8FF2-0B67657DDB15}" destId="{89933B7F-1E96-4E21-9437-C72440540F6A}" srcOrd="0" destOrd="0" presId="urn:microsoft.com/office/officeart/2008/layout/TitledPictureBlocks"/>
    <dgm:cxn modelId="{9A5C1C3D-1B08-4108-94E6-1F56B468A3F4}" type="presParOf" srcId="{94BDC365-4311-4DED-8FF2-0B67657DDB15}" destId="{9C0E07FA-F5A3-465D-A4F1-99C15E55D953}" srcOrd="1" destOrd="0" presId="urn:microsoft.com/office/officeart/2008/layout/TitledPictureBlocks"/>
    <dgm:cxn modelId="{1A862513-CDD7-4337-AFD3-602BE1287671}" type="presParOf" srcId="{94BDC365-4311-4DED-8FF2-0B67657DDB15}" destId="{37C89853-72C7-4310-99CC-7C4B5DF3B511}" srcOrd="2" destOrd="0" presId="urn:microsoft.com/office/officeart/2008/layout/TitledPictureBlocks"/>
    <dgm:cxn modelId="{59544139-4157-4C76-9526-CD15722DE239}" type="presParOf" srcId="{44B31E25-8D28-4CD4-BE8F-C6F97CF42724}" destId="{5895FDE1-FE2F-4470-BA16-DDE2AB0CE339}" srcOrd="7" destOrd="0" presId="urn:microsoft.com/office/officeart/2008/layout/TitledPictureBlocks"/>
    <dgm:cxn modelId="{AEC59877-3681-4621-9A0D-1446B9B28DC0}" type="presParOf" srcId="{44B31E25-8D28-4CD4-BE8F-C6F97CF42724}" destId="{7A143DF1-7971-4754-8E83-9CF50E19361C}" srcOrd="8" destOrd="0" presId="urn:microsoft.com/office/officeart/2008/layout/TitledPictureBlocks"/>
    <dgm:cxn modelId="{F79E2DE4-9088-4775-A96A-52F53513AB8F}" type="presParOf" srcId="{7A143DF1-7971-4754-8E83-9CF50E19361C}" destId="{D9AABE6A-9E55-4BA1-96C6-6ACF477B41E7}" srcOrd="0" destOrd="0" presId="urn:microsoft.com/office/officeart/2008/layout/TitledPictureBlocks"/>
    <dgm:cxn modelId="{B69996FE-76CF-47C7-B795-00FB8AF2DD94}" type="presParOf" srcId="{7A143DF1-7971-4754-8E83-9CF50E19361C}" destId="{6CBE5E14-1F28-43ED-8A57-794B95D2FF70}" srcOrd="1" destOrd="0" presId="urn:microsoft.com/office/officeart/2008/layout/TitledPictureBlocks"/>
    <dgm:cxn modelId="{BC09C33D-632D-495B-9401-68DC0CB458FD}" type="presParOf" srcId="{7A143DF1-7971-4754-8E83-9CF50E19361C}" destId="{898D693D-BF15-458D-8D71-F5A95AE82984}" srcOrd="2" destOrd="0" presId="urn:microsoft.com/office/officeart/2008/layout/TitledPictureBlocks"/>
    <dgm:cxn modelId="{5E9365AC-A0BE-4EC0-87F4-D89C86E1DB0F}" type="presParOf" srcId="{44B31E25-8D28-4CD4-BE8F-C6F97CF42724}" destId="{E8DD6148-71CE-468A-8D42-24C7127DA6EE}" srcOrd="9" destOrd="0" presId="urn:microsoft.com/office/officeart/2008/layout/TitledPictureBlocks"/>
    <dgm:cxn modelId="{E175E628-C3CE-4BFB-AEC0-5217970085F9}" type="presParOf" srcId="{44B31E25-8D28-4CD4-BE8F-C6F97CF42724}" destId="{98FE77A1-6100-45DC-8B81-37A162BDF17A}" srcOrd="10" destOrd="0" presId="urn:microsoft.com/office/officeart/2008/layout/TitledPictureBlocks"/>
    <dgm:cxn modelId="{DBC1F0E8-8AF0-4F99-97BC-BCF932064AA2}" type="presParOf" srcId="{98FE77A1-6100-45DC-8B81-37A162BDF17A}" destId="{7B017305-D079-443D-A62F-F4F447E68EA1}" srcOrd="0" destOrd="0" presId="urn:microsoft.com/office/officeart/2008/layout/TitledPictureBlocks"/>
    <dgm:cxn modelId="{60B134DE-B09D-4970-9BF2-6260BF6EDAC5}" type="presParOf" srcId="{98FE77A1-6100-45DC-8B81-37A162BDF17A}" destId="{766A0932-AAEC-4AB9-83E8-B1B833FAF14C}" srcOrd="1" destOrd="0" presId="urn:microsoft.com/office/officeart/2008/layout/TitledPictureBlocks"/>
    <dgm:cxn modelId="{B2BEA2E9-543C-4799-BDB7-5A622261F636}" type="presParOf" srcId="{98FE77A1-6100-45DC-8B81-37A162BDF17A}" destId="{15A1610C-2DEA-42D6-8797-A9AAD9BA9C4E}"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DC86CF-C23F-4BA7-BFFF-D35F2740AA3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CA"/>
        </a:p>
      </dgm:t>
    </dgm:pt>
    <dgm:pt modelId="{D8A97C1C-10A9-436B-8646-006ECE861D2F}">
      <dgm:prSet/>
      <dgm:spPr>
        <a:solidFill>
          <a:srgbClr val="00B050"/>
        </a:solidFill>
      </dgm:spPr>
      <dgm:t>
        <a:bodyPr/>
        <a:lstStyle/>
        <a:p>
          <a:r>
            <a:rPr lang="en-US" b="0" i="0"/>
            <a:t>Biking </a:t>
          </a:r>
          <a:endParaRPr lang="en-CA"/>
        </a:p>
      </dgm:t>
    </dgm:pt>
    <dgm:pt modelId="{EDD336A0-A2BE-49F9-971C-4CB8B4E23BAC}" type="parTrans" cxnId="{EFB57897-4EAD-4F07-A40C-24804FA6F37A}">
      <dgm:prSet/>
      <dgm:spPr/>
      <dgm:t>
        <a:bodyPr/>
        <a:lstStyle/>
        <a:p>
          <a:endParaRPr lang="en-CA"/>
        </a:p>
      </dgm:t>
    </dgm:pt>
    <dgm:pt modelId="{0D10F462-3175-4A7A-A486-DD565F6C721D}" type="sibTrans" cxnId="{EFB57897-4EAD-4F07-A40C-24804FA6F37A}">
      <dgm:prSet/>
      <dgm:spPr/>
      <dgm:t>
        <a:bodyPr/>
        <a:lstStyle/>
        <a:p>
          <a:endParaRPr lang="en-CA"/>
        </a:p>
      </dgm:t>
    </dgm:pt>
    <dgm:pt modelId="{F6DDAB05-6378-4EA1-82F2-8BB542FBE6FE}">
      <dgm:prSet/>
      <dgm:spPr>
        <a:solidFill>
          <a:srgbClr val="00B050"/>
        </a:solidFill>
      </dgm:spPr>
      <dgm:t>
        <a:bodyPr/>
        <a:lstStyle/>
        <a:p>
          <a:r>
            <a:rPr lang="en-US"/>
            <a:t>Brisk Walking</a:t>
          </a:r>
          <a:endParaRPr lang="en-CA"/>
        </a:p>
      </dgm:t>
    </dgm:pt>
    <dgm:pt modelId="{7CF12721-8965-4A45-ADE2-3B47A31FF960}" type="parTrans" cxnId="{87C18AA8-B271-493E-9157-D5BE422548F1}">
      <dgm:prSet/>
      <dgm:spPr/>
      <dgm:t>
        <a:bodyPr/>
        <a:lstStyle/>
        <a:p>
          <a:endParaRPr lang="en-CA"/>
        </a:p>
      </dgm:t>
    </dgm:pt>
    <dgm:pt modelId="{7ED90C2F-5551-45C5-BBE1-B6F8E179945F}" type="sibTrans" cxnId="{87C18AA8-B271-493E-9157-D5BE422548F1}">
      <dgm:prSet/>
      <dgm:spPr/>
      <dgm:t>
        <a:bodyPr/>
        <a:lstStyle/>
        <a:p>
          <a:endParaRPr lang="en-CA"/>
        </a:p>
      </dgm:t>
    </dgm:pt>
    <dgm:pt modelId="{FDF79B52-BA18-4CC6-AB02-8F0B01267B53}">
      <dgm:prSet/>
      <dgm:spPr>
        <a:solidFill>
          <a:schemeClr val="accent6">
            <a:lumMod val="75000"/>
          </a:schemeClr>
        </a:solidFill>
      </dgm:spPr>
      <dgm:t>
        <a:bodyPr/>
        <a:lstStyle/>
        <a:p>
          <a:r>
            <a:rPr lang="en-US" b="0" i="0"/>
            <a:t>Tai chi</a:t>
          </a:r>
          <a:endParaRPr lang="en-CA"/>
        </a:p>
      </dgm:t>
    </dgm:pt>
    <dgm:pt modelId="{D32DF254-8259-4B3F-9794-676B47158880}" type="parTrans" cxnId="{68AC8844-3961-4BC9-8E34-AD53E4847D1D}">
      <dgm:prSet/>
      <dgm:spPr/>
      <dgm:t>
        <a:bodyPr/>
        <a:lstStyle/>
        <a:p>
          <a:endParaRPr lang="en-CA"/>
        </a:p>
      </dgm:t>
    </dgm:pt>
    <dgm:pt modelId="{7F93C0AA-C883-4D5E-A5A1-9A4958FB6D5F}" type="sibTrans" cxnId="{68AC8844-3961-4BC9-8E34-AD53E4847D1D}">
      <dgm:prSet/>
      <dgm:spPr/>
      <dgm:t>
        <a:bodyPr/>
        <a:lstStyle/>
        <a:p>
          <a:endParaRPr lang="en-CA"/>
        </a:p>
      </dgm:t>
    </dgm:pt>
    <dgm:pt modelId="{1D36C1AB-0284-479E-9E51-FD9226A52261}">
      <dgm:prSet/>
      <dgm:spPr>
        <a:solidFill>
          <a:schemeClr val="accent6">
            <a:lumMod val="75000"/>
          </a:schemeClr>
        </a:solidFill>
      </dgm:spPr>
      <dgm:t>
        <a:bodyPr/>
        <a:lstStyle/>
        <a:p>
          <a:r>
            <a:rPr lang="en-US" b="0" i="0"/>
            <a:t>Yoga</a:t>
          </a:r>
          <a:endParaRPr lang="en-CA"/>
        </a:p>
      </dgm:t>
    </dgm:pt>
    <dgm:pt modelId="{79E9AB38-D9A8-4DC3-8ED1-975B11F2E9FE}" type="parTrans" cxnId="{7EF30DA4-BF58-4A66-A8DD-FBC2FE7A3542}">
      <dgm:prSet/>
      <dgm:spPr/>
      <dgm:t>
        <a:bodyPr/>
        <a:lstStyle/>
        <a:p>
          <a:endParaRPr lang="en-CA"/>
        </a:p>
      </dgm:t>
    </dgm:pt>
    <dgm:pt modelId="{9DA25C15-81A5-4FA9-ADA9-A06F93196704}" type="sibTrans" cxnId="{7EF30DA4-BF58-4A66-A8DD-FBC2FE7A3542}">
      <dgm:prSet/>
      <dgm:spPr/>
      <dgm:t>
        <a:bodyPr/>
        <a:lstStyle/>
        <a:p>
          <a:endParaRPr lang="en-CA"/>
        </a:p>
      </dgm:t>
    </dgm:pt>
    <dgm:pt modelId="{633B8FBB-0F3B-4416-8EF6-5596EF25A7C9}">
      <dgm:prSet/>
      <dgm:spPr>
        <a:solidFill>
          <a:srgbClr val="00B050"/>
        </a:solidFill>
      </dgm:spPr>
      <dgm:t>
        <a:bodyPr/>
        <a:lstStyle/>
        <a:p>
          <a:r>
            <a:rPr lang="en-US" b="0" i="0"/>
            <a:t>Dance</a:t>
          </a:r>
          <a:endParaRPr lang="en-CA"/>
        </a:p>
      </dgm:t>
    </dgm:pt>
    <dgm:pt modelId="{01102B44-2748-48A8-97CE-CEAA010D748A}" type="parTrans" cxnId="{F90AAA4C-5C2B-4026-8C37-6D481E600487}">
      <dgm:prSet/>
      <dgm:spPr/>
      <dgm:t>
        <a:bodyPr/>
        <a:lstStyle/>
        <a:p>
          <a:endParaRPr lang="en-CA"/>
        </a:p>
      </dgm:t>
    </dgm:pt>
    <dgm:pt modelId="{F370B788-B43D-481A-A7C8-8B4FB6C09C7F}" type="sibTrans" cxnId="{F90AAA4C-5C2B-4026-8C37-6D481E600487}">
      <dgm:prSet/>
      <dgm:spPr/>
      <dgm:t>
        <a:bodyPr/>
        <a:lstStyle/>
        <a:p>
          <a:endParaRPr lang="en-CA"/>
        </a:p>
      </dgm:t>
    </dgm:pt>
    <dgm:pt modelId="{23DC0306-7170-4235-A5F0-20F84F8FE3E8}">
      <dgm:prSet/>
      <dgm:spPr>
        <a:solidFill>
          <a:schemeClr val="accent4">
            <a:lumMod val="75000"/>
          </a:schemeClr>
        </a:solidFill>
      </dgm:spPr>
      <dgm:t>
        <a:bodyPr/>
        <a:lstStyle/>
        <a:p>
          <a:r>
            <a:rPr lang="en-US" b="0" i="0"/>
            <a:t>Pilates</a:t>
          </a:r>
          <a:endParaRPr lang="en-CA"/>
        </a:p>
      </dgm:t>
    </dgm:pt>
    <dgm:pt modelId="{A9E6B09B-8036-4D5F-A2F9-E9628E0F73BD}" type="parTrans" cxnId="{28878B6B-A5EF-4DB4-9B06-3404736A61CE}">
      <dgm:prSet/>
      <dgm:spPr/>
      <dgm:t>
        <a:bodyPr/>
        <a:lstStyle/>
        <a:p>
          <a:endParaRPr lang="en-CA"/>
        </a:p>
      </dgm:t>
    </dgm:pt>
    <dgm:pt modelId="{1AE482C9-207B-4CAC-B386-E3E32CEBF9F1}" type="sibTrans" cxnId="{28878B6B-A5EF-4DB4-9B06-3404736A61CE}">
      <dgm:prSet/>
      <dgm:spPr/>
      <dgm:t>
        <a:bodyPr/>
        <a:lstStyle/>
        <a:p>
          <a:endParaRPr lang="en-CA"/>
        </a:p>
      </dgm:t>
    </dgm:pt>
    <dgm:pt modelId="{B54C0AAD-CEE8-4360-B2EC-8081A4FEC425}">
      <dgm:prSet/>
      <dgm:spPr>
        <a:solidFill>
          <a:schemeClr val="accent4">
            <a:lumMod val="75000"/>
          </a:schemeClr>
        </a:solidFill>
      </dgm:spPr>
      <dgm:t>
        <a:bodyPr/>
        <a:lstStyle/>
        <a:p>
          <a:r>
            <a:rPr lang="en-US" b="0" i="0"/>
            <a:t>Weight training </a:t>
          </a:r>
          <a:endParaRPr lang="en-CA"/>
        </a:p>
      </dgm:t>
    </dgm:pt>
    <dgm:pt modelId="{66D3ACDA-5A6E-4BBF-B219-08F1F5F39739}" type="parTrans" cxnId="{8220C466-1438-4BA7-A632-5585E0571BFF}">
      <dgm:prSet/>
      <dgm:spPr/>
      <dgm:t>
        <a:bodyPr/>
        <a:lstStyle/>
        <a:p>
          <a:endParaRPr lang="en-CA"/>
        </a:p>
      </dgm:t>
    </dgm:pt>
    <dgm:pt modelId="{6E6CC8E3-DF77-4043-8FB9-86511364EF60}" type="sibTrans" cxnId="{8220C466-1438-4BA7-A632-5585E0571BFF}">
      <dgm:prSet/>
      <dgm:spPr/>
      <dgm:t>
        <a:bodyPr/>
        <a:lstStyle/>
        <a:p>
          <a:endParaRPr lang="en-CA"/>
        </a:p>
      </dgm:t>
    </dgm:pt>
    <dgm:pt modelId="{4B282A62-6109-4FA6-9435-C04014E72E90}" type="pres">
      <dgm:prSet presAssocID="{AEDC86CF-C23F-4BA7-BFFF-D35F2740AA30}" presName="diagram" presStyleCnt="0">
        <dgm:presLayoutVars>
          <dgm:dir/>
        </dgm:presLayoutVars>
      </dgm:prSet>
      <dgm:spPr/>
    </dgm:pt>
    <dgm:pt modelId="{EE4656C2-3656-44F5-957E-53F433315BB6}" type="pres">
      <dgm:prSet presAssocID="{D8A97C1C-10A9-436B-8646-006ECE861D2F}" presName="composite" presStyleCnt="0"/>
      <dgm:spPr/>
    </dgm:pt>
    <dgm:pt modelId="{79460970-8EBD-4694-97E0-750D764A9383}" type="pres">
      <dgm:prSet presAssocID="{D8A97C1C-10A9-436B-8646-006ECE861D2F}" presName="Image" presStyleLbl="bgShp" presStyleIdx="0" presStyleCnt="7" custLinFactNeighborX="5996" custLinFactNeighborY="147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B395EF2C-992F-4FD3-8BD0-92DC00541972}" type="pres">
      <dgm:prSet presAssocID="{D8A97C1C-10A9-436B-8646-006ECE861D2F}" presName="Parent" presStyleLbl="node0" presStyleIdx="0" presStyleCnt="7" custLinFactNeighborX="4408" custLinFactNeighborY="2276">
        <dgm:presLayoutVars>
          <dgm:bulletEnabled val="1"/>
        </dgm:presLayoutVars>
      </dgm:prSet>
      <dgm:spPr/>
    </dgm:pt>
    <dgm:pt modelId="{A09EA9E1-8C0B-4E31-886B-CBBD8B6F4176}" type="pres">
      <dgm:prSet presAssocID="{0D10F462-3175-4A7A-A486-DD565F6C721D}" presName="sibTrans" presStyleCnt="0"/>
      <dgm:spPr/>
    </dgm:pt>
    <dgm:pt modelId="{220B329C-A40F-41A3-BEBB-F1EF961E98E1}" type="pres">
      <dgm:prSet presAssocID="{F6DDAB05-6378-4EA1-82F2-8BB542FBE6FE}" presName="composite" presStyleCnt="0"/>
      <dgm:spPr/>
    </dgm:pt>
    <dgm:pt modelId="{441D48F5-9AE1-412B-9563-50ED90516633}" type="pres">
      <dgm:prSet presAssocID="{F6DDAB05-6378-4EA1-82F2-8BB542FBE6FE}" presName="Image" presStyleLbl="bgShp" presStyleIdx="1" presStyleCnt="7" custLinFactNeighborX="2036" custLinFactNeighborY="276"/>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60CBE3D9-569B-4197-BE17-5417AB8EDB9B}" type="pres">
      <dgm:prSet presAssocID="{F6DDAB05-6378-4EA1-82F2-8BB542FBE6FE}" presName="Parent" presStyleLbl="node0" presStyleIdx="1" presStyleCnt="7">
        <dgm:presLayoutVars>
          <dgm:bulletEnabled val="1"/>
        </dgm:presLayoutVars>
      </dgm:prSet>
      <dgm:spPr/>
    </dgm:pt>
    <dgm:pt modelId="{86EC8B37-52C4-42DB-9F8A-C7DEB188847F}" type="pres">
      <dgm:prSet presAssocID="{7ED90C2F-5551-45C5-BBE1-B6F8E179945F}" presName="sibTrans" presStyleCnt="0"/>
      <dgm:spPr/>
    </dgm:pt>
    <dgm:pt modelId="{DB59FA25-9AE8-4A83-AD57-1280B48082A6}" type="pres">
      <dgm:prSet presAssocID="{FDF79B52-BA18-4CC6-AB02-8F0B01267B53}" presName="composite" presStyleCnt="0"/>
      <dgm:spPr/>
    </dgm:pt>
    <dgm:pt modelId="{4410910A-3637-46DE-BE5F-B4C74264CF70}" type="pres">
      <dgm:prSet presAssocID="{FDF79B52-BA18-4CC6-AB02-8F0B01267B53}" presName="Image" presStyleLbl="bgShp"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3F16D1FB-0EF1-472E-996E-994B2202A0B4}" type="pres">
      <dgm:prSet presAssocID="{FDF79B52-BA18-4CC6-AB02-8F0B01267B53}" presName="Parent" presStyleLbl="node0" presStyleIdx="2" presStyleCnt="7">
        <dgm:presLayoutVars>
          <dgm:bulletEnabled val="1"/>
        </dgm:presLayoutVars>
      </dgm:prSet>
      <dgm:spPr/>
    </dgm:pt>
    <dgm:pt modelId="{9BA9055B-9F3C-4898-A929-E2DC450326EB}" type="pres">
      <dgm:prSet presAssocID="{7F93C0AA-C883-4D5E-A5A1-9A4958FB6D5F}" presName="sibTrans" presStyleCnt="0"/>
      <dgm:spPr/>
    </dgm:pt>
    <dgm:pt modelId="{7945DBA1-D5A1-4BDC-AF01-9ABF2A676E2C}" type="pres">
      <dgm:prSet presAssocID="{1D36C1AB-0284-479E-9E51-FD9226A52261}" presName="composite" presStyleCnt="0"/>
      <dgm:spPr/>
    </dgm:pt>
    <dgm:pt modelId="{E172A6CE-A3DA-439F-A1A2-9DE48380F393}" type="pres">
      <dgm:prSet presAssocID="{1D36C1AB-0284-479E-9E51-FD9226A52261}" presName="Image" presStyleLbl="bgShp"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061E946A-E6A2-4B7A-8439-42867CEA25EC}" type="pres">
      <dgm:prSet presAssocID="{1D36C1AB-0284-479E-9E51-FD9226A52261}" presName="Parent" presStyleLbl="node0" presStyleIdx="3" presStyleCnt="7">
        <dgm:presLayoutVars>
          <dgm:bulletEnabled val="1"/>
        </dgm:presLayoutVars>
      </dgm:prSet>
      <dgm:spPr/>
    </dgm:pt>
    <dgm:pt modelId="{C33547EB-17A6-4ECB-B4B4-45CB88C2811F}" type="pres">
      <dgm:prSet presAssocID="{9DA25C15-81A5-4FA9-ADA9-A06F93196704}" presName="sibTrans" presStyleCnt="0"/>
      <dgm:spPr/>
    </dgm:pt>
    <dgm:pt modelId="{8C195C8C-81A5-4539-BD09-97DE3B3F8B90}" type="pres">
      <dgm:prSet presAssocID="{633B8FBB-0F3B-4416-8EF6-5596EF25A7C9}" presName="composite" presStyleCnt="0"/>
      <dgm:spPr/>
    </dgm:pt>
    <dgm:pt modelId="{F63C7AF1-1564-47CB-90EA-4FF0B5B99DFB}" type="pres">
      <dgm:prSet presAssocID="{633B8FBB-0F3B-4416-8EF6-5596EF25A7C9}" presName="Image" presStyleLbl="bgShp" presStyleIdx="4" presStyleCnt="7" custLinFactNeighborX="1733" custLinFactNeighborY="-3215"/>
      <dgm:spPr>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dgm:spPr>
    </dgm:pt>
    <dgm:pt modelId="{5C87A73B-7CF0-4187-A601-F09CCD03244B}" type="pres">
      <dgm:prSet presAssocID="{633B8FBB-0F3B-4416-8EF6-5596EF25A7C9}" presName="Parent" presStyleLbl="node0" presStyleIdx="4" presStyleCnt="7">
        <dgm:presLayoutVars>
          <dgm:bulletEnabled val="1"/>
        </dgm:presLayoutVars>
      </dgm:prSet>
      <dgm:spPr/>
    </dgm:pt>
    <dgm:pt modelId="{AFE9C8A5-96E1-4F30-918A-2C711D8C0F3C}" type="pres">
      <dgm:prSet presAssocID="{F370B788-B43D-481A-A7C8-8B4FB6C09C7F}" presName="sibTrans" presStyleCnt="0"/>
      <dgm:spPr/>
    </dgm:pt>
    <dgm:pt modelId="{947ABE53-B97D-4A75-B346-AAA2DFF4969D}" type="pres">
      <dgm:prSet presAssocID="{23DC0306-7170-4235-A5F0-20F84F8FE3E8}" presName="composite" presStyleCnt="0"/>
      <dgm:spPr/>
    </dgm:pt>
    <dgm:pt modelId="{66875B7C-2FA4-4CF4-9A03-E0E354F4F3EF}" type="pres">
      <dgm:prSet presAssocID="{23DC0306-7170-4235-A5F0-20F84F8FE3E8}" presName="Image" presStyleLbl="bgShp"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8000" r="-8000"/>
          </a:stretch>
        </a:blipFill>
      </dgm:spPr>
    </dgm:pt>
    <dgm:pt modelId="{8EF0157B-6A5C-4195-A266-AEB1D6C8D9F1}" type="pres">
      <dgm:prSet presAssocID="{23DC0306-7170-4235-A5F0-20F84F8FE3E8}" presName="Parent" presStyleLbl="node0" presStyleIdx="5" presStyleCnt="7">
        <dgm:presLayoutVars>
          <dgm:bulletEnabled val="1"/>
        </dgm:presLayoutVars>
      </dgm:prSet>
      <dgm:spPr/>
    </dgm:pt>
    <dgm:pt modelId="{B3F142FE-351E-4326-A653-ACD6237D42EC}" type="pres">
      <dgm:prSet presAssocID="{1AE482C9-207B-4CAC-B386-E3E32CEBF9F1}" presName="sibTrans" presStyleCnt="0"/>
      <dgm:spPr/>
    </dgm:pt>
    <dgm:pt modelId="{7794F6D7-B6D9-470F-A731-D0F4F700F23E}" type="pres">
      <dgm:prSet presAssocID="{B54C0AAD-CEE8-4360-B2EC-8081A4FEC425}" presName="composite" presStyleCnt="0"/>
      <dgm:spPr/>
    </dgm:pt>
    <dgm:pt modelId="{DF45B258-28C7-43A0-8231-173E1163100C}" type="pres">
      <dgm:prSet presAssocID="{B54C0AAD-CEE8-4360-B2EC-8081A4FEC425}" presName="Image" presStyleLbl="bgShp" presStyleIdx="6" presStyleCnt="7" custLinFactNeighborX="4650" custLinFactNeighborY="649"/>
      <dgm:spPr>
        <a:blipFill>
          <a:blip xmlns:r="http://schemas.openxmlformats.org/officeDocument/2006/relationships" r:embed="rId7">
            <a:extLst>
              <a:ext uri="{28A0092B-C50C-407E-A947-70E740481C1C}">
                <a14:useLocalDpi xmlns:a14="http://schemas.microsoft.com/office/drawing/2010/main" val="0"/>
              </a:ext>
            </a:extLst>
          </a:blip>
          <a:srcRect/>
          <a:stretch>
            <a:fillRect t="-2000" b="-2000"/>
          </a:stretch>
        </a:blipFill>
      </dgm:spPr>
    </dgm:pt>
    <dgm:pt modelId="{A9C2DDA5-34C6-4AE0-8730-9C4752334753}" type="pres">
      <dgm:prSet presAssocID="{B54C0AAD-CEE8-4360-B2EC-8081A4FEC425}" presName="Parent" presStyleLbl="node0" presStyleIdx="6" presStyleCnt="7">
        <dgm:presLayoutVars>
          <dgm:bulletEnabled val="1"/>
        </dgm:presLayoutVars>
      </dgm:prSet>
      <dgm:spPr/>
    </dgm:pt>
  </dgm:ptLst>
  <dgm:cxnLst>
    <dgm:cxn modelId="{09A0410F-675A-40F7-9B16-4DDF4F247117}" type="presOf" srcId="{B54C0AAD-CEE8-4360-B2EC-8081A4FEC425}" destId="{A9C2DDA5-34C6-4AE0-8730-9C4752334753}" srcOrd="0" destOrd="0" presId="urn:microsoft.com/office/officeart/2008/layout/BendingPictureCaption"/>
    <dgm:cxn modelId="{6D3DF923-A58F-4DD8-9D26-500A0F2B481A}" type="presOf" srcId="{633B8FBB-0F3B-4416-8EF6-5596EF25A7C9}" destId="{5C87A73B-7CF0-4187-A601-F09CCD03244B}" srcOrd="0" destOrd="0" presId="urn:microsoft.com/office/officeart/2008/layout/BendingPictureCaption"/>
    <dgm:cxn modelId="{5E82913F-EB64-41D8-A067-F4DBA7D12C25}" type="presOf" srcId="{1D36C1AB-0284-479E-9E51-FD9226A52261}" destId="{061E946A-E6A2-4B7A-8439-42867CEA25EC}" srcOrd="0" destOrd="0" presId="urn:microsoft.com/office/officeart/2008/layout/BendingPictureCaption"/>
    <dgm:cxn modelId="{68AC8844-3961-4BC9-8E34-AD53E4847D1D}" srcId="{AEDC86CF-C23F-4BA7-BFFF-D35F2740AA30}" destId="{FDF79B52-BA18-4CC6-AB02-8F0B01267B53}" srcOrd="2" destOrd="0" parTransId="{D32DF254-8259-4B3F-9794-676B47158880}" sibTransId="{7F93C0AA-C883-4D5E-A5A1-9A4958FB6D5F}"/>
    <dgm:cxn modelId="{F90AAA4C-5C2B-4026-8C37-6D481E600487}" srcId="{AEDC86CF-C23F-4BA7-BFFF-D35F2740AA30}" destId="{633B8FBB-0F3B-4416-8EF6-5596EF25A7C9}" srcOrd="4" destOrd="0" parTransId="{01102B44-2748-48A8-97CE-CEAA010D748A}" sibTransId="{F370B788-B43D-481A-A7C8-8B4FB6C09C7F}"/>
    <dgm:cxn modelId="{8220C466-1438-4BA7-A632-5585E0571BFF}" srcId="{AEDC86CF-C23F-4BA7-BFFF-D35F2740AA30}" destId="{B54C0AAD-CEE8-4360-B2EC-8081A4FEC425}" srcOrd="6" destOrd="0" parTransId="{66D3ACDA-5A6E-4BBF-B219-08F1F5F39739}" sibTransId="{6E6CC8E3-DF77-4043-8FB9-86511364EF60}"/>
    <dgm:cxn modelId="{28878B6B-A5EF-4DB4-9B06-3404736A61CE}" srcId="{AEDC86CF-C23F-4BA7-BFFF-D35F2740AA30}" destId="{23DC0306-7170-4235-A5F0-20F84F8FE3E8}" srcOrd="5" destOrd="0" parTransId="{A9E6B09B-8036-4D5F-A2F9-E9628E0F73BD}" sibTransId="{1AE482C9-207B-4CAC-B386-E3E32CEBF9F1}"/>
    <dgm:cxn modelId="{EFB57897-4EAD-4F07-A40C-24804FA6F37A}" srcId="{AEDC86CF-C23F-4BA7-BFFF-D35F2740AA30}" destId="{D8A97C1C-10A9-436B-8646-006ECE861D2F}" srcOrd="0" destOrd="0" parTransId="{EDD336A0-A2BE-49F9-971C-4CB8B4E23BAC}" sibTransId="{0D10F462-3175-4A7A-A486-DD565F6C721D}"/>
    <dgm:cxn modelId="{7EF30DA4-BF58-4A66-A8DD-FBC2FE7A3542}" srcId="{AEDC86CF-C23F-4BA7-BFFF-D35F2740AA30}" destId="{1D36C1AB-0284-479E-9E51-FD9226A52261}" srcOrd="3" destOrd="0" parTransId="{79E9AB38-D9A8-4DC3-8ED1-975B11F2E9FE}" sibTransId="{9DA25C15-81A5-4FA9-ADA9-A06F93196704}"/>
    <dgm:cxn modelId="{87C18AA8-B271-493E-9157-D5BE422548F1}" srcId="{AEDC86CF-C23F-4BA7-BFFF-D35F2740AA30}" destId="{F6DDAB05-6378-4EA1-82F2-8BB542FBE6FE}" srcOrd="1" destOrd="0" parTransId="{7CF12721-8965-4A45-ADE2-3B47A31FF960}" sibTransId="{7ED90C2F-5551-45C5-BBE1-B6F8E179945F}"/>
    <dgm:cxn modelId="{D87D0AB2-DEFA-4149-847C-5B8E61D20FD6}" type="presOf" srcId="{D8A97C1C-10A9-436B-8646-006ECE861D2F}" destId="{B395EF2C-992F-4FD3-8BD0-92DC00541972}" srcOrd="0" destOrd="0" presId="urn:microsoft.com/office/officeart/2008/layout/BendingPictureCaption"/>
    <dgm:cxn modelId="{465A95D7-42A7-40A9-BF13-7DBA73C0D389}" type="presOf" srcId="{AEDC86CF-C23F-4BA7-BFFF-D35F2740AA30}" destId="{4B282A62-6109-4FA6-9435-C04014E72E90}" srcOrd="0" destOrd="0" presId="urn:microsoft.com/office/officeart/2008/layout/BendingPictureCaption"/>
    <dgm:cxn modelId="{29CC4DDF-D661-4B92-BF01-C607B7E59D0B}" type="presOf" srcId="{23DC0306-7170-4235-A5F0-20F84F8FE3E8}" destId="{8EF0157B-6A5C-4195-A266-AEB1D6C8D9F1}" srcOrd="0" destOrd="0" presId="urn:microsoft.com/office/officeart/2008/layout/BendingPictureCaption"/>
    <dgm:cxn modelId="{3AF90EE3-7298-419B-8E22-9786C18A4EE6}" type="presOf" srcId="{FDF79B52-BA18-4CC6-AB02-8F0B01267B53}" destId="{3F16D1FB-0EF1-472E-996E-994B2202A0B4}" srcOrd="0" destOrd="0" presId="urn:microsoft.com/office/officeart/2008/layout/BendingPictureCaption"/>
    <dgm:cxn modelId="{7C360DF3-C062-4D3A-9418-F590BE8F49DA}" type="presOf" srcId="{F6DDAB05-6378-4EA1-82F2-8BB542FBE6FE}" destId="{60CBE3D9-569B-4197-BE17-5417AB8EDB9B}" srcOrd="0" destOrd="0" presId="urn:microsoft.com/office/officeart/2008/layout/BendingPictureCaption"/>
    <dgm:cxn modelId="{F2E5EA2F-FE99-4133-8693-C89914F3F32B}" type="presParOf" srcId="{4B282A62-6109-4FA6-9435-C04014E72E90}" destId="{EE4656C2-3656-44F5-957E-53F433315BB6}" srcOrd="0" destOrd="0" presId="urn:microsoft.com/office/officeart/2008/layout/BendingPictureCaption"/>
    <dgm:cxn modelId="{2A579659-7E25-4693-80C0-AA39513F0EB4}" type="presParOf" srcId="{EE4656C2-3656-44F5-957E-53F433315BB6}" destId="{79460970-8EBD-4694-97E0-750D764A9383}" srcOrd="0" destOrd="0" presId="urn:microsoft.com/office/officeart/2008/layout/BendingPictureCaption"/>
    <dgm:cxn modelId="{B90BE92D-7421-4B7F-B11D-9B3B278E5196}" type="presParOf" srcId="{EE4656C2-3656-44F5-957E-53F433315BB6}" destId="{B395EF2C-992F-4FD3-8BD0-92DC00541972}" srcOrd="1" destOrd="0" presId="urn:microsoft.com/office/officeart/2008/layout/BendingPictureCaption"/>
    <dgm:cxn modelId="{A6072EE0-CB89-454C-AB26-99FC29491D63}" type="presParOf" srcId="{4B282A62-6109-4FA6-9435-C04014E72E90}" destId="{A09EA9E1-8C0B-4E31-886B-CBBD8B6F4176}" srcOrd="1" destOrd="0" presId="urn:microsoft.com/office/officeart/2008/layout/BendingPictureCaption"/>
    <dgm:cxn modelId="{8B78E7EC-C758-4F4F-B6F5-E3424CAC81EA}" type="presParOf" srcId="{4B282A62-6109-4FA6-9435-C04014E72E90}" destId="{220B329C-A40F-41A3-BEBB-F1EF961E98E1}" srcOrd="2" destOrd="0" presId="urn:microsoft.com/office/officeart/2008/layout/BendingPictureCaption"/>
    <dgm:cxn modelId="{9A22FBEC-9864-4572-ACB0-059F8BA5AA7A}" type="presParOf" srcId="{220B329C-A40F-41A3-BEBB-F1EF961E98E1}" destId="{441D48F5-9AE1-412B-9563-50ED90516633}" srcOrd="0" destOrd="0" presId="urn:microsoft.com/office/officeart/2008/layout/BendingPictureCaption"/>
    <dgm:cxn modelId="{CF04C68E-B60F-4F5F-9BE6-A219828C29F0}" type="presParOf" srcId="{220B329C-A40F-41A3-BEBB-F1EF961E98E1}" destId="{60CBE3D9-569B-4197-BE17-5417AB8EDB9B}" srcOrd="1" destOrd="0" presId="urn:microsoft.com/office/officeart/2008/layout/BendingPictureCaption"/>
    <dgm:cxn modelId="{D3A0C0DC-7124-4383-8076-340BC4D06CFA}" type="presParOf" srcId="{4B282A62-6109-4FA6-9435-C04014E72E90}" destId="{86EC8B37-52C4-42DB-9F8A-C7DEB188847F}" srcOrd="3" destOrd="0" presId="urn:microsoft.com/office/officeart/2008/layout/BendingPictureCaption"/>
    <dgm:cxn modelId="{B91C3E94-B4B0-4CF9-A562-F2158E942111}" type="presParOf" srcId="{4B282A62-6109-4FA6-9435-C04014E72E90}" destId="{DB59FA25-9AE8-4A83-AD57-1280B48082A6}" srcOrd="4" destOrd="0" presId="urn:microsoft.com/office/officeart/2008/layout/BendingPictureCaption"/>
    <dgm:cxn modelId="{7C5C3228-7F85-48AF-B2E0-3FBB2C747477}" type="presParOf" srcId="{DB59FA25-9AE8-4A83-AD57-1280B48082A6}" destId="{4410910A-3637-46DE-BE5F-B4C74264CF70}" srcOrd="0" destOrd="0" presId="urn:microsoft.com/office/officeart/2008/layout/BendingPictureCaption"/>
    <dgm:cxn modelId="{49284B55-61C3-4361-8D56-2D4A311219AE}" type="presParOf" srcId="{DB59FA25-9AE8-4A83-AD57-1280B48082A6}" destId="{3F16D1FB-0EF1-472E-996E-994B2202A0B4}" srcOrd="1" destOrd="0" presId="urn:microsoft.com/office/officeart/2008/layout/BendingPictureCaption"/>
    <dgm:cxn modelId="{CEB2C20C-6177-48C1-BD89-8872DE388C6F}" type="presParOf" srcId="{4B282A62-6109-4FA6-9435-C04014E72E90}" destId="{9BA9055B-9F3C-4898-A929-E2DC450326EB}" srcOrd="5" destOrd="0" presId="urn:microsoft.com/office/officeart/2008/layout/BendingPictureCaption"/>
    <dgm:cxn modelId="{71C31817-E367-4AED-AF28-0AF7DABEFB96}" type="presParOf" srcId="{4B282A62-6109-4FA6-9435-C04014E72E90}" destId="{7945DBA1-D5A1-4BDC-AF01-9ABF2A676E2C}" srcOrd="6" destOrd="0" presId="urn:microsoft.com/office/officeart/2008/layout/BendingPictureCaption"/>
    <dgm:cxn modelId="{18101C95-AA08-4662-8B1B-2A794EFF1232}" type="presParOf" srcId="{7945DBA1-D5A1-4BDC-AF01-9ABF2A676E2C}" destId="{E172A6CE-A3DA-439F-A1A2-9DE48380F393}" srcOrd="0" destOrd="0" presId="urn:microsoft.com/office/officeart/2008/layout/BendingPictureCaption"/>
    <dgm:cxn modelId="{08DB2295-D0BE-4906-983F-75F1CDF27E97}" type="presParOf" srcId="{7945DBA1-D5A1-4BDC-AF01-9ABF2A676E2C}" destId="{061E946A-E6A2-4B7A-8439-42867CEA25EC}" srcOrd="1" destOrd="0" presId="urn:microsoft.com/office/officeart/2008/layout/BendingPictureCaption"/>
    <dgm:cxn modelId="{3AF5A512-4F7F-4FC8-B505-306D40E20497}" type="presParOf" srcId="{4B282A62-6109-4FA6-9435-C04014E72E90}" destId="{C33547EB-17A6-4ECB-B4B4-45CB88C2811F}" srcOrd="7" destOrd="0" presId="urn:microsoft.com/office/officeart/2008/layout/BendingPictureCaption"/>
    <dgm:cxn modelId="{4452E7F5-109F-40B4-B674-41100C1DEF83}" type="presParOf" srcId="{4B282A62-6109-4FA6-9435-C04014E72E90}" destId="{8C195C8C-81A5-4539-BD09-97DE3B3F8B90}" srcOrd="8" destOrd="0" presId="urn:microsoft.com/office/officeart/2008/layout/BendingPictureCaption"/>
    <dgm:cxn modelId="{A9928797-9FC4-4F73-AAC7-7C9B9C4324F4}" type="presParOf" srcId="{8C195C8C-81A5-4539-BD09-97DE3B3F8B90}" destId="{F63C7AF1-1564-47CB-90EA-4FF0B5B99DFB}" srcOrd="0" destOrd="0" presId="urn:microsoft.com/office/officeart/2008/layout/BendingPictureCaption"/>
    <dgm:cxn modelId="{0224B974-2481-4ABF-B35E-6641B41CCF3E}" type="presParOf" srcId="{8C195C8C-81A5-4539-BD09-97DE3B3F8B90}" destId="{5C87A73B-7CF0-4187-A601-F09CCD03244B}" srcOrd="1" destOrd="0" presId="urn:microsoft.com/office/officeart/2008/layout/BendingPictureCaption"/>
    <dgm:cxn modelId="{90FD0197-AA80-41F1-A619-05E450BF7669}" type="presParOf" srcId="{4B282A62-6109-4FA6-9435-C04014E72E90}" destId="{AFE9C8A5-96E1-4F30-918A-2C711D8C0F3C}" srcOrd="9" destOrd="0" presId="urn:microsoft.com/office/officeart/2008/layout/BendingPictureCaption"/>
    <dgm:cxn modelId="{9ACE82D8-1FD9-4060-9B16-59925EFCC60A}" type="presParOf" srcId="{4B282A62-6109-4FA6-9435-C04014E72E90}" destId="{947ABE53-B97D-4A75-B346-AAA2DFF4969D}" srcOrd="10" destOrd="0" presId="urn:microsoft.com/office/officeart/2008/layout/BendingPictureCaption"/>
    <dgm:cxn modelId="{FD4402A2-9941-4A9F-BB25-9AF83979D470}" type="presParOf" srcId="{947ABE53-B97D-4A75-B346-AAA2DFF4969D}" destId="{66875B7C-2FA4-4CF4-9A03-E0E354F4F3EF}" srcOrd="0" destOrd="0" presId="urn:microsoft.com/office/officeart/2008/layout/BendingPictureCaption"/>
    <dgm:cxn modelId="{A0542501-A5B1-42F2-BE46-82AF4300DFBE}" type="presParOf" srcId="{947ABE53-B97D-4A75-B346-AAA2DFF4969D}" destId="{8EF0157B-6A5C-4195-A266-AEB1D6C8D9F1}" srcOrd="1" destOrd="0" presId="urn:microsoft.com/office/officeart/2008/layout/BendingPictureCaption"/>
    <dgm:cxn modelId="{07FF8B68-EF28-4E30-80C5-30F48CA96672}" type="presParOf" srcId="{4B282A62-6109-4FA6-9435-C04014E72E90}" destId="{B3F142FE-351E-4326-A653-ACD6237D42EC}" srcOrd="11" destOrd="0" presId="urn:microsoft.com/office/officeart/2008/layout/BendingPictureCaption"/>
    <dgm:cxn modelId="{66887CF2-2927-4698-B090-1EA6004177B0}" type="presParOf" srcId="{4B282A62-6109-4FA6-9435-C04014E72E90}" destId="{7794F6D7-B6D9-470F-A731-D0F4F700F23E}" srcOrd="12" destOrd="0" presId="urn:microsoft.com/office/officeart/2008/layout/BendingPictureCaption"/>
    <dgm:cxn modelId="{515A198A-3F4F-4CB3-9D7A-72DC58B7693A}" type="presParOf" srcId="{7794F6D7-B6D9-470F-A731-D0F4F700F23E}" destId="{DF45B258-28C7-43A0-8231-173E1163100C}" srcOrd="0" destOrd="0" presId="urn:microsoft.com/office/officeart/2008/layout/BendingPictureCaption"/>
    <dgm:cxn modelId="{037684EF-B165-4633-8F36-87BCDB4BE6F4}" type="presParOf" srcId="{7794F6D7-B6D9-470F-A731-D0F4F700F23E}" destId="{A9C2DDA5-34C6-4AE0-8730-9C4752334753}"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29FEE6-01B1-48F1-B314-AF536A288D1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CA"/>
        </a:p>
      </dgm:t>
    </dgm:pt>
    <dgm:pt modelId="{6AC15244-B464-445D-BA5C-8D63015B4CDE}">
      <dgm:prSet/>
      <dgm:spPr/>
      <dgm:t>
        <a:bodyPr/>
        <a:lstStyle/>
        <a:p>
          <a:pPr>
            <a:lnSpc>
              <a:spcPct val="100000"/>
            </a:lnSpc>
          </a:pPr>
          <a:r>
            <a:rPr lang="en-US" b="0" i="0">
              <a:latin typeface="Calibri"/>
            </a:rPr>
            <a:t>Physical benefit </a:t>
          </a:r>
          <a:endParaRPr lang="en-CA"/>
        </a:p>
      </dgm:t>
    </dgm:pt>
    <dgm:pt modelId="{954A809D-948F-4F4A-9F6A-BA7F983F5DF1}" type="parTrans" cxnId="{720D3556-6379-4056-9D60-F7FBB79CB6DA}">
      <dgm:prSet/>
      <dgm:spPr/>
      <dgm:t>
        <a:bodyPr/>
        <a:lstStyle/>
        <a:p>
          <a:endParaRPr lang="en-CA"/>
        </a:p>
      </dgm:t>
    </dgm:pt>
    <dgm:pt modelId="{F1D38713-B7B5-44C8-A1C4-3C99BEAC011C}" type="sibTrans" cxnId="{720D3556-6379-4056-9D60-F7FBB79CB6DA}">
      <dgm:prSet/>
      <dgm:spPr/>
      <dgm:t>
        <a:bodyPr/>
        <a:lstStyle/>
        <a:p>
          <a:endParaRPr lang="en-CA"/>
        </a:p>
      </dgm:t>
    </dgm:pt>
    <dgm:pt modelId="{A70E441E-BE86-4092-95FB-C252EAE245E7}">
      <dgm:prSet custT="1"/>
      <dgm:spPr/>
      <dgm:t>
        <a:bodyPr/>
        <a:lstStyle/>
        <a:p>
          <a:pPr>
            <a:lnSpc>
              <a:spcPct val="100000"/>
            </a:lnSpc>
          </a:pPr>
          <a:r>
            <a:rPr lang="en-US" sz="1700" b="0" i="0">
              <a:latin typeface="Calibri"/>
            </a:rPr>
            <a:t>Help movement</a:t>
          </a:r>
          <a:r>
            <a:rPr lang="en-US" sz="1700" b="0" i="0"/>
            <a:t>, walking</a:t>
          </a:r>
          <a:r>
            <a:rPr lang="en-US" sz="1700" b="0" i="0">
              <a:latin typeface="Calibri"/>
            </a:rPr>
            <a:t>, </a:t>
          </a:r>
          <a:r>
            <a:rPr lang="en-US" sz="1700">
              <a:latin typeface="Calibri"/>
            </a:rPr>
            <a:t>balance</a:t>
          </a:r>
          <a:r>
            <a:rPr lang="en-US" sz="1700" baseline="30000">
              <a:latin typeface="Calibri"/>
            </a:rPr>
            <a:t>10</a:t>
          </a:r>
          <a:r>
            <a:rPr lang="en-US" sz="1700">
              <a:latin typeface="Calibri"/>
            </a:rPr>
            <a:t> </a:t>
          </a:r>
          <a:r>
            <a:rPr lang="en-US" sz="1700" b="1" i="0">
              <a:latin typeface="Calibri"/>
            </a:rPr>
            <a:t>  </a:t>
          </a:r>
          <a:endParaRPr lang="en-CA" sz="1700"/>
        </a:p>
      </dgm:t>
    </dgm:pt>
    <dgm:pt modelId="{4FAA5B4E-F521-43C6-9E09-653F92DA8290}" type="parTrans" cxnId="{9400A2A8-B283-4BA5-B84F-806FE6F4D40E}">
      <dgm:prSet/>
      <dgm:spPr/>
      <dgm:t>
        <a:bodyPr/>
        <a:lstStyle/>
        <a:p>
          <a:endParaRPr lang="en-CA"/>
        </a:p>
      </dgm:t>
    </dgm:pt>
    <dgm:pt modelId="{7F801637-3835-4B2E-B7BA-54FA289C8BD8}" type="sibTrans" cxnId="{9400A2A8-B283-4BA5-B84F-806FE6F4D40E}">
      <dgm:prSet/>
      <dgm:spPr/>
      <dgm:t>
        <a:bodyPr/>
        <a:lstStyle/>
        <a:p>
          <a:endParaRPr lang="en-CA"/>
        </a:p>
      </dgm:t>
    </dgm:pt>
    <dgm:pt modelId="{ACDA7AD5-28F2-4F2D-B403-9921043211F3}">
      <dgm:prSet custT="1"/>
      <dgm:spPr/>
      <dgm:t>
        <a:bodyPr/>
        <a:lstStyle/>
        <a:p>
          <a:pPr>
            <a:lnSpc>
              <a:spcPct val="100000"/>
            </a:lnSpc>
          </a:pPr>
          <a:r>
            <a:rPr lang="en-US" sz="1700" b="0" i="0">
              <a:latin typeface="Calibri"/>
            </a:rPr>
            <a:t>Help sleep</a:t>
          </a:r>
          <a:r>
            <a:rPr lang="en-US" sz="1700" b="0" i="0"/>
            <a:t>, mood, </a:t>
          </a:r>
          <a:r>
            <a:rPr lang="en-US" sz="1700">
              <a:latin typeface="Calibri"/>
            </a:rPr>
            <a:t>memory</a:t>
          </a:r>
          <a:r>
            <a:rPr lang="en-US" sz="1700" baseline="30000">
              <a:latin typeface="Calibri"/>
            </a:rPr>
            <a:t>10</a:t>
          </a:r>
          <a:endParaRPr lang="en-CA" sz="1700" baseline="30000"/>
        </a:p>
      </dgm:t>
    </dgm:pt>
    <dgm:pt modelId="{F9948FFA-555B-4DE1-9389-B4B585218C1D}" type="parTrans" cxnId="{EBCB2C87-A588-4C71-8A74-138A0440C106}">
      <dgm:prSet/>
      <dgm:spPr/>
      <dgm:t>
        <a:bodyPr/>
        <a:lstStyle/>
        <a:p>
          <a:endParaRPr lang="en-CA"/>
        </a:p>
      </dgm:t>
    </dgm:pt>
    <dgm:pt modelId="{FA0E42F8-582E-45FC-90B8-600893CEBECF}" type="sibTrans" cxnId="{EBCB2C87-A588-4C71-8A74-138A0440C106}">
      <dgm:prSet/>
      <dgm:spPr/>
      <dgm:t>
        <a:bodyPr/>
        <a:lstStyle/>
        <a:p>
          <a:endParaRPr lang="en-CA"/>
        </a:p>
      </dgm:t>
    </dgm:pt>
    <dgm:pt modelId="{D056D2E7-B721-4996-871A-F94A38BEA69B}">
      <dgm:prSet/>
      <dgm:spPr/>
      <dgm:t>
        <a:bodyPr/>
        <a:lstStyle/>
        <a:p>
          <a:pPr>
            <a:lnSpc>
              <a:spcPct val="100000"/>
            </a:lnSpc>
          </a:pPr>
          <a:r>
            <a:rPr lang="en-US" b="0" i="0">
              <a:latin typeface="Calibri"/>
            </a:rPr>
            <a:t>Emotional</a:t>
          </a:r>
          <a:r>
            <a:rPr lang="en-US" b="0" i="0"/>
            <a:t> </a:t>
          </a:r>
          <a:r>
            <a:rPr lang="en-US" b="0" i="0">
              <a:latin typeface="Calibri"/>
            </a:rPr>
            <a:t>benefit </a:t>
          </a:r>
          <a:endParaRPr lang="en-CA"/>
        </a:p>
      </dgm:t>
    </dgm:pt>
    <dgm:pt modelId="{526B941C-44CC-4FCA-8D94-42E7F90ACB2B}" type="parTrans" cxnId="{C39C2BE7-6726-4ED3-A2B6-2D90CB4387E1}">
      <dgm:prSet/>
      <dgm:spPr/>
      <dgm:t>
        <a:bodyPr/>
        <a:lstStyle/>
        <a:p>
          <a:endParaRPr lang="en-CA"/>
        </a:p>
      </dgm:t>
    </dgm:pt>
    <dgm:pt modelId="{3A552C98-F697-4C70-8CE2-D596DABC9C2F}" type="sibTrans" cxnId="{C39C2BE7-6726-4ED3-A2B6-2D90CB4387E1}">
      <dgm:prSet/>
      <dgm:spPr/>
      <dgm:t>
        <a:bodyPr/>
        <a:lstStyle/>
        <a:p>
          <a:endParaRPr lang="en-CA"/>
        </a:p>
      </dgm:t>
    </dgm:pt>
    <dgm:pt modelId="{94A90C33-D48A-4EB5-BAC2-87F056E9A652}">
      <dgm:prSet custT="1"/>
      <dgm:spPr/>
      <dgm:t>
        <a:bodyPr/>
        <a:lstStyle/>
        <a:p>
          <a:pPr>
            <a:lnSpc>
              <a:spcPct val="100000"/>
            </a:lnSpc>
          </a:pPr>
          <a:r>
            <a:rPr lang="en-US" sz="1700" b="0" i="0">
              <a:latin typeface="Calibri"/>
            </a:rPr>
            <a:t>Help</a:t>
          </a:r>
          <a:r>
            <a:rPr lang="en-US" sz="1700">
              <a:latin typeface="Calibri"/>
            </a:rPr>
            <a:t> mood</a:t>
          </a:r>
          <a:r>
            <a:rPr lang="en-US" sz="1700" baseline="30000">
              <a:latin typeface="Calibri"/>
            </a:rPr>
            <a:t>10</a:t>
          </a:r>
          <a:endParaRPr lang="en-CA" sz="1700"/>
        </a:p>
      </dgm:t>
    </dgm:pt>
    <dgm:pt modelId="{DF8991BB-BFA6-4EE3-A46E-89D417149170}" type="parTrans" cxnId="{46F23A41-8CE2-41C8-99C7-EA65A0E7D3DA}">
      <dgm:prSet/>
      <dgm:spPr/>
      <dgm:t>
        <a:bodyPr/>
        <a:lstStyle/>
        <a:p>
          <a:endParaRPr lang="en-CA"/>
        </a:p>
      </dgm:t>
    </dgm:pt>
    <dgm:pt modelId="{80C0EF69-6DA2-4F11-B628-F9717C306689}" type="sibTrans" cxnId="{46F23A41-8CE2-41C8-99C7-EA65A0E7D3DA}">
      <dgm:prSet/>
      <dgm:spPr/>
      <dgm:t>
        <a:bodyPr/>
        <a:lstStyle/>
        <a:p>
          <a:endParaRPr lang="en-CA"/>
        </a:p>
      </dgm:t>
    </dgm:pt>
    <dgm:pt modelId="{E814834A-B8CE-4F2D-A550-801C0951C30C}">
      <dgm:prSet custT="1"/>
      <dgm:spPr/>
      <dgm:t>
        <a:bodyPr/>
        <a:lstStyle/>
        <a:p>
          <a:pPr>
            <a:lnSpc>
              <a:spcPct val="100000"/>
            </a:lnSpc>
          </a:pPr>
          <a:r>
            <a:rPr lang="en-US" sz="1700" b="0" i="0">
              <a:latin typeface="Calibri"/>
            </a:rPr>
            <a:t>Feel connected</a:t>
          </a:r>
          <a:r>
            <a:rPr lang="en-US" sz="1700">
              <a:latin typeface="Calibri"/>
            </a:rPr>
            <a:t> </a:t>
          </a:r>
          <a:endParaRPr lang="en-CA" sz="1700"/>
        </a:p>
      </dgm:t>
    </dgm:pt>
    <dgm:pt modelId="{D4E25084-205C-4B53-8043-EA6DB9CD6950}" type="parTrans" cxnId="{39CB4BD3-31F1-471B-B316-1706295BC265}">
      <dgm:prSet/>
      <dgm:spPr/>
      <dgm:t>
        <a:bodyPr/>
        <a:lstStyle/>
        <a:p>
          <a:endParaRPr lang="en-CA"/>
        </a:p>
      </dgm:t>
    </dgm:pt>
    <dgm:pt modelId="{BEE22F8C-F072-4A52-A492-D94A65178B66}" type="sibTrans" cxnId="{39CB4BD3-31F1-471B-B316-1706295BC265}">
      <dgm:prSet/>
      <dgm:spPr/>
      <dgm:t>
        <a:bodyPr/>
        <a:lstStyle/>
        <a:p>
          <a:endParaRPr lang="en-CA"/>
        </a:p>
      </dgm:t>
    </dgm:pt>
    <dgm:pt modelId="{DB3F3A01-7621-457D-AA41-3867D92D3F94}">
      <dgm:prSet custT="1"/>
      <dgm:spPr/>
      <dgm:t>
        <a:bodyPr/>
        <a:lstStyle/>
        <a:p>
          <a:pPr>
            <a:lnSpc>
              <a:spcPct val="100000"/>
            </a:lnSpc>
          </a:pPr>
          <a:r>
            <a:rPr lang="en-US" sz="1700" b="0" i="0">
              <a:latin typeface="Calibri"/>
            </a:rPr>
            <a:t>Feel</a:t>
          </a:r>
          <a:r>
            <a:rPr lang="en-US" sz="1700">
              <a:latin typeface="Calibri"/>
            </a:rPr>
            <a:t> support</a:t>
          </a:r>
          <a:r>
            <a:rPr lang="en-US" sz="1700" baseline="30000">
              <a:latin typeface="Calibri"/>
            </a:rPr>
            <a:t>10</a:t>
          </a:r>
          <a:endParaRPr lang="en-CA" sz="1700"/>
        </a:p>
      </dgm:t>
    </dgm:pt>
    <dgm:pt modelId="{754EE351-888A-47B0-AF84-E77906586730}" type="parTrans" cxnId="{4FA51130-6ECF-4042-9B19-68E8418889AB}">
      <dgm:prSet/>
      <dgm:spPr/>
      <dgm:t>
        <a:bodyPr/>
        <a:lstStyle/>
        <a:p>
          <a:endParaRPr lang="en-CA"/>
        </a:p>
      </dgm:t>
    </dgm:pt>
    <dgm:pt modelId="{CCD99237-1BAD-4C20-8871-A4364046FA42}" type="sibTrans" cxnId="{4FA51130-6ECF-4042-9B19-68E8418889AB}">
      <dgm:prSet/>
      <dgm:spPr/>
      <dgm:t>
        <a:bodyPr/>
        <a:lstStyle/>
        <a:p>
          <a:endParaRPr lang="en-CA"/>
        </a:p>
      </dgm:t>
    </dgm:pt>
    <dgm:pt modelId="{0A7F9E58-C47D-40D8-AB23-888EF8A03168}">
      <dgm:prSet/>
      <dgm:spPr/>
      <dgm:t>
        <a:bodyPr/>
        <a:lstStyle/>
        <a:p>
          <a:pPr>
            <a:lnSpc>
              <a:spcPct val="100000"/>
            </a:lnSpc>
          </a:pPr>
          <a:r>
            <a:rPr lang="en-US" b="0" i="0">
              <a:latin typeface="Calibri"/>
            </a:rPr>
            <a:t>Medication benefit</a:t>
          </a:r>
          <a:endParaRPr lang="en-CA"/>
        </a:p>
      </dgm:t>
    </dgm:pt>
    <dgm:pt modelId="{B2170B04-AD85-4F34-A7BD-6EAC25020F88}" type="parTrans" cxnId="{C23F934F-3ED1-4478-BD99-2CD9469E043D}">
      <dgm:prSet/>
      <dgm:spPr/>
      <dgm:t>
        <a:bodyPr/>
        <a:lstStyle/>
        <a:p>
          <a:endParaRPr lang="en-CA"/>
        </a:p>
      </dgm:t>
    </dgm:pt>
    <dgm:pt modelId="{127F00D2-F6B7-40C3-8DE5-620AADE46100}" type="sibTrans" cxnId="{C23F934F-3ED1-4478-BD99-2CD9469E043D}">
      <dgm:prSet/>
      <dgm:spPr/>
      <dgm:t>
        <a:bodyPr/>
        <a:lstStyle/>
        <a:p>
          <a:endParaRPr lang="en-CA"/>
        </a:p>
      </dgm:t>
    </dgm:pt>
    <dgm:pt modelId="{4FF7260E-B39E-4E1D-8897-83DA71FF12CE}">
      <dgm:prSet custT="1"/>
      <dgm:spPr/>
      <dgm:t>
        <a:bodyPr/>
        <a:lstStyle/>
        <a:p>
          <a:pPr rtl="0">
            <a:lnSpc>
              <a:spcPct val="100000"/>
            </a:lnSpc>
          </a:pPr>
          <a:r>
            <a:rPr lang="en-US" sz="1700" b="0" i="0"/>
            <a:t>Improve</a:t>
          </a:r>
          <a:r>
            <a:rPr lang="en-US" sz="1700" b="0" i="0">
              <a:latin typeface="Calibri"/>
            </a:rPr>
            <a:t> how medications</a:t>
          </a:r>
          <a:r>
            <a:rPr lang="en-US" sz="1700">
              <a:latin typeface="Calibri"/>
            </a:rPr>
            <a:t> work</a:t>
          </a:r>
          <a:r>
            <a:rPr lang="en-US" sz="1700" baseline="30000">
              <a:latin typeface="Calibri"/>
            </a:rPr>
            <a:t>10</a:t>
          </a:r>
          <a:endParaRPr lang="en-CA" sz="1700"/>
        </a:p>
      </dgm:t>
    </dgm:pt>
    <dgm:pt modelId="{2CAB3BA1-3F7E-4EB2-8A11-F253E4BE63A0}" type="parTrans" cxnId="{7D09789A-668B-4C92-BF8A-34D0652D08A7}">
      <dgm:prSet/>
      <dgm:spPr/>
      <dgm:t>
        <a:bodyPr/>
        <a:lstStyle/>
        <a:p>
          <a:endParaRPr lang="en-CA"/>
        </a:p>
      </dgm:t>
    </dgm:pt>
    <dgm:pt modelId="{F3F74891-B71B-43E0-B0EA-849A93133CF8}" type="sibTrans" cxnId="{7D09789A-668B-4C92-BF8A-34D0652D08A7}">
      <dgm:prSet/>
      <dgm:spPr/>
      <dgm:t>
        <a:bodyPr/>
        <a:lstStyle/>
        <a:p>
          <a:endParaRPr lang="en-CA"/>
        </a:p>
      </dgm:t>
    </dgm:pt>
    <dgm:pt modelId="{2DDAD221-3801-41E8-A9A3-71010AC9B8DD}">
      <dgm:prSet custT="1"/>
      <dgm:spPr/>
      <dgm:t>
        <a:bodyPr/>
        <a:lstStyle/>
        <a:p>
          <a:pPr>
            <a:lnSpc>
              <a:spcPct val="100000"/>
            </a:lnSpc>
          </a:pPr>
          <a:r>
            <a:rPr lang="en-US" sz="1700" b="0" i="0">
              <a:latin typeface="Calibri"/>
            </a:rPr>
            <a:t>Help reduce </a:t>
          </a:r>
          <a:r>
            <a:rPr lang="en-US" sz="1700" b="0" i="0"/>
            <a:t>side </a:t>
          </a:r>
          <a:r>
            <a:rPr lang="en-US" sz="1700" b="0" i="0" baseline="0">
              <a:latin typeface="Calibri"/>
            </a:rPr>
            <a:t>effects</a:t>
          </a:r>
          <a:r>
            <a:rPr lang="en-US" sz="1700" b="0" i="0" baseline="30000">
              <a:latin typeface="Calibri"/>
            </a:rPr>
            <a:t>10</a:t>
          </a:r>
          <a:r>
            <a:rPr lang="en-US" sz="1700">
              <a:latin typeface="Calibri"/>
            </a:rPr>
            <a:t> </a:t>
          </a:r>
          <a:endParaRPr lang="en-CA" sz="1700"/>
        </a:p>
      </dgm:t>
    </dgm:pt>
    <dgm:pt modelId="{0A4BB839-C01E-476F-80C2-42E70D086C8F}" type="parTrans" cxnId="{EC16E863-DC4B-4759-9EDD-B490FC1239E0}">
      <dgm:prSet/>
      <dgm:spPr/>
      <dgm:t>
        <a:bodyPr/>
        <a:lstStyle/>
        <a:p>
          <a:endParaRPr lang="en-CA"/>
        </a:p>
      </dgm:t>
    </dgm:pt>
    <dgm:pt modelId="{5129A385-21D8-4B20-9B22-DE7603A45E64}" type="sibTrans" cxnId="{EC16E863-DC4B-4759-9EDD-B490FC1239E0}">
      <dgm:prSet/>
      <dgm:spPr/>
      <dgm:t>
        <a:bodyPr/>
        <a:lstStyle/>
        <a:p>
          <a:endParaRPr lang="en-CA"/>
        </a:p>
      </dgm:t>
    </dgm:pt>
    <dgm:pt modelId="{56F28B26-D673-40AE-B397-FD3CB2CCF34E}" type="pres">
      <dgm:prSet presAssocID="{4029FEE6-01B1-48F1-B314-AF536A288D10}" presName="root" presStyleCnt="0">
        <dgm:presLayoutVars>
          <dgm:dir/>
          <dgm:resizeHandles val="exact"/>
        </dgm:presLayoutVars>
      </dgm:prSet>
      <dgm:spPr/>
    </dgm:pt>
    <dgm:pt modelId="{18650387-97EC-4A15-85E3-122D978B284A}" type="pres">
      <dgm:prSet presAssocID="{6AC15244-B464-445D-BA5C-8D63015B4CDE}" presName="compNode" presStyleCnt="0"/>
      <dgm:spPr/>
    </dgm:pt>
    <dgm:pt modelId="{5600AF93-AE7A-45ED-A4E6-8C3B0F1DA1B0}" type="pres">
      <dgm:prSet presAssocID="{6AC15244-B464-445D-BA5C-8D63015B4CDE}" presName="bgRect" presStyleLbl="bgShp" presStyleIdx="0" presStyleCnt="3"/>
      <dgm:spPr/>
    </dgm:pt>
    <dgm:pt modelId="{683AC327-EEE9-406C-BA0C-479DD665853D}" type="pres">
      <dgm:prSet presAssocID="{6AC15244-B464-445D-BA5C-8D63015B4C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un"/>
        </a:ext>
      </dgm:extLst>
    </dgm:pt>
    <dgm:pt modelId="{C803C913-9B10-460A-BFED-EAB78B2743EC}" type="pres">
      <dgm:prSet presAssocID="{6AC15244-B464-445D-BA5C-8D63015B4CDE}" presName="spaceRect" presStyleCnt="0"/>
      <dgm:spPr/>
    </dgm:pt>
    <dgm:pt modelId="{8E299842-8671-45B4-91F0-ED26B2CE26E0}" type="pres">
      <dgm:prSet presAssocID="{6AC15244-B464-445D-BA5C-8D63015B4CDE}" presName="parTx" presStyleLbl="revTx" presStyleIdx="0" presStyleCnt="6">
        <dgm:presLayoutVars>
          <dgm:chMax val="0"/>
          <dgm:chPref val="0"/>
        </dgm:presLayoutVars>
      </dgm:prSet>
      <dgm:spPr/>
    </dgm:pt>
    <dgm:pt modelId="{70B4645F-4CDC-4898-A4FB-19EAF30A1840}" type="pres">
      <dgm:prSet presAssocID="{6AC15244-B464-445D-BA5C-8D63015B4CDE}" presName="desTx" presStyleLbl="revTx" presStyleIdx="1" presStyleCnt="6" custScaleX="120226">
        <dgm:presLayoutVars/>
      </dgm:prSet>
      <dgm:spPr/>
    </dgm:pt>
    <dgm:pt modelId="{909CCD46-8C21-4D2D-A82D-DA4281E88096}" type="pres">
      <dgm:prSet presAssocID="{F1D38713-B7B5-44C8-A1C4-3C99BEAC011C}" presName="sibTrans" presStyleCnt="0"/>
      <dgm:spPr/>
    </dgm:pt>
    <dgm:pt modelId="{F79EC8F7-798E-4E73-BACA-CE6A0F23CE9A}" type="pres">
      <dgm:prSet presAssocID="{D056D2E7-B721-4996-871A-F94A38BEA69B}" presName="compNode" presStyleCnt="0"/>
      <dgm:spPr/>
    </dgm:pt>
    <dgm:pt modelId="{382279F2-F610-466D-B374-39511E67742D}" type="pres">
      <dgm:prSet presAssocID="{D056D2E7-B721-4996-871A-F94A38BEA69B}" presName="bgRect" presStyleLbl="bgShp" presStyleIdx="1" presStyleCnt="3"/>
      <dgm:spPr/>
    </dgm:pt>
    <dgm:pt modelId="{1C9DFC06-147F-4CA7-A33E-BDB5853874A4}" type="pres">
      <dgm:prSet presAssocID="{D056D2E7-B721-4996-871A-F94A38BEA6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BA6602CB-3580-4923-A6CE-43C03C1B83C1}" type="pres">
      <dgm:prSet presAssocID="{D056D2E7-B721-4996-871A-F94A38BEA69B}" presName="spaceRect" presStyleCnt="0"/>
      <dgm:spPr/>
    </dgm:pt>
    <dgm:pt modelId="{A1117020-8783-4C47-BF21-4B18DECEFA18}" type="pres">
      <dgm:prSet presAssocID="{D056D2E7-B721-4996-871A-F94A38BEA69B}" presName="parTx" presStyleLbl="revTx" presStyleIdx="2" presStyleCnt="6">
        <dgm:presLayoutVars>
          <dgm:chMax val="0"/>
          <dgm:chPref val="0"/>
        </dgm:presLayoutVars>
      </dgm:prSet>
      <dgm:spPr/>
    </dgm:pt>
    <dgm:pt modelId="{8AEA9628-7F0B-4BA1-86DC-321A94DE2A28}" type="pres">
      <dgm:prSet presAssocID="{D056D2E7-B721-4996-871A-F94A38BEA69B}" presName="desTx" presStyleLbl="revTx" presStyleIdx="3" presStyleCnt="6" custScaleX="119332">
        <dgm:presLayoutVars/>
      </dgm:prSet>
      <dgm:spPr/>
    </dgm:pt>
    <dgm:pt modelId="{888AAC38-EC57-443B-945F-876C8057F0B9}" type="pres">
      <dgm:prSet presAssocID="{3A552C98-F697-4C70-8CE2-D596DABC9C2F}" presName="sibTrans" presStyleCnt="0"/>
      <dgm:spPr/>
    </dgm:pt>
    <dgm:pt modelId="{23A5508E-5941-422E-A244-380F0B525C35}" type="pres">
      <dgm:prSet presAssocID="{0A7F9E58-C47D-40D8-AB23-888EF8A03168}" presName="compNode" presStyleCnt="0"/>
      <dgm:spPr/>
    </dgm:pt>
    <dgm:pt modelId="{D015AE4A-5F3E-4CCE-8CA4-CD7DB732064A}" type="pres">
      <dgm:prSet presAssocID="{0A7F9E58-C47D-40D8-AB23-888EF8A03168}" presName="bgRect" presStyleLbl="bgShp" presStyleIdx="2" presStyleCnt="3" custLinFactNeighborY="-2588"/>
      <dgm:spPr/>
    </dgm:pt>
    <dgm:pt modelId="{6C857A38-5315-4EC2-8A0A-8F306702A216}" type="pres">
      <dgm:prSet presAssocID="{0A7F9E58-C47D-40D8-AB23-888EF8A031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73E41195-538E-4084-B2C3-659517D4D8E1}" type="pres">
      <dgm:prSet presAssocID="{0A7F9E58-C47D-40D8-AB23-888EF8A03168}" presName="spaceRect" presStyleCnt="0"/>
      <dgm:spPr/>
    </dgm:pt>
    <dgm:pt modelId="{EC80F5CF-9178-478A-AE1C-6F036BE93E8D}" type="pres">
      <dgm:prSet presAssocID="{0A7F9E58-C47D-40D8-AB23-888EF8A03168}" presName="parTx" presStyleLbl="revTx" presStyleIdx="4" presStyleCnt="6">
        <dgm:presLayoutVars>
          <dgm:chMax val="0"/>
          <dgm:chPref val="0"/>
        </dgm:presLayoutVars>
      </dgm:prSet>
      <dgm:spPr/>
    </dgm:pt>
    <dgm:pt modelId="{1F45F6E5-793E-428D-943D-8531F884B4E0}" type="pres">
      <dgm:prSet presAssocID="{0A7F9E58-C47D-40D8-AB23-888EF8A03168}" presName="desTx" presStyleLbl="revTx" presStyleIdx="5" presStyleCnt="6" custScaleX="118747">
        <dgm:presLayoutVars/>
      </dgm:prSet>
      <dgm:spPr/>
    </dgm:pt>
  </dgm:ptLst>
  <dgm:cxnLst>
    <dgm:cxn modelId="{49390C02-949B-4900-A4A6-915DDEF8B880}" type="presOf" srcId="{4FF7260E-B39E-4E1D-8897-83DA71FF12CE}" destId="{1F45F6E5-793E-428D-943D-8531F884B4E0}" srcOrd="0" destOrd="0" presId="urn:microsoft.com/office/officeart/2018/2/layout/IconVerticalSolidList"/>
    <dgm:cxn modelId="{C240E81C-B1F3-412D-91AC-F8D8CFDB438A}" type="presOf" srcId="{A70E441E-BE86-4092-95FB-C252EAE245E7}" destId="{70B4645F-4CDC-4898-A4FB-19EAF30A1840}" srcOrd="0" destOrd="0" presId="urn:microsoft.com/office/officeart/2018/2/layout/IconVerticalSolidList"/>
    <dgm:cxn modelId="{5EAF8E1E-620A-4BE9-908D-CD5ABAE9BD5E}" type="presOf" srcId="{E814834A-B8CE-4F2D-A550-801C0951C30C}" destId="{8AEA9628-7F0B-4BA1-86DC-321A94DE2A28}" srcOrd="0" destOrd="1" presId="urn:microsoft.com/office/officeart/2018/2/layout/IconVerticalSolidList"/>
    <dgm:cxn modelId="{9A96EE29-24B5-4CEA-BF66-CFF1B447E71F}" type="presOf" srcId="{ACDA7AD5-28F2-4F2D-B403-9921043211F3}" destId="{70B4645F-4CDC-4898-A4FB-19EAF30A1840}" srcOrd="0" destOrd="1" presId="urn:microsoft.com/office/officeart/2018/2/layout/IconVerticalSolidList"/>
    <dgm:cxn modelId="{4FA51130-6ECF-4042-9B19-68E8418889AB}" srcId="{D056D2E7-B721-4996-871A-F94A38BEA69B}" destId="{DB3F3A01-7621-457D-AA41-3867D92D3F94}" srcOrd="2" destOrd="0" parTransId="{754EE351-888A-47B0-AF84-E77906586730}" sibTransId="{CCD99237-1BAD-4C20-8871-A4364046FA42}"/>
    <dgm:cxn modelId="{46F23A41-8CE2-41C8-99C7-EA65A0E7D3DA}" srcId="{D056D2E7-B721-4996-871A-F94A38BEA69B}" destId="{94A90C33-D48A-4EB5-BAC2-87F056E9A652}" srcOrd="0" destOrd="0" parTransId="{DF8991BB-BFA6-4EE3-A46E-89D417149170}" sibTransId="{80C0EF69-6DA2-4F11-B628-F9717C306689}"/>
    <dgm:cxn modelId="{C23F934F-3ED1-4478-BD99-2CD9469E043D}" srcId="{4029FEE6-01B1-48F1-B314-AF536A288D10}" destId="{0A7F9E58-C47D-40D8-AB23-888EF8A03168}" srcOrd="2" destOrd="0" parTransId="{B2170B04-AD85-4F34-A7BD-6EAC25020F88}" sibTransId="{127F00D2-F6B7-40C3-8DE5-620AADE46100}"/>
    <dgm:cxn modelId="{84BC2E53-F3CF-4DDF-B6BD-7FCD409F6E73}" type="presOf" srcId="{4029FEE6-01B1-48F1-B314-AF536A288D10}" destId="{56F28B26-D673-40AE-B397-FD3CB2CCF34E}" srcOrd="0" destOrd="0" presId="urn:microsoft.com/office/officeart/2018/2/layout/IconVerticalSolidList"/>
    <dgm:cxn modelId="{720D3556-6379-4056-9D60-F7FBB79CB6DA}" srcId="{4029FEE6-01B1-48F1-B314-AF536A288D10}" destId="{6AC15244-B464-445D-BA5C-8D63015B4CDE}" srcOrd="0" destOrd="0" parTransId="{954A809D-948F-4F4A-9F6A-BA7F983F5DF1}" sibTransId="{F1D38713-B7B5-44C8-A1C4-3C99BEAC011C}"/>
    <dgm:cxn modelId="{EC16E863-DC4B-4759-9EDD-B490FC1239E0}" srcId="{0A7F9E58-C47D-40D8-AB23-888EF8A03168}" destId="{2DDAD221-3801-41E8-A9A3-71010AC9B8DD}" srcOrd="1" destOrd="0" parTransId="{0A4BB839-C01E-476F-80C2-42E70D086C8F}" sibTransId="{5129A385-21D8-4B20-9B22-DE7603A45E64}"/>
    <dgm:cxn modelId="{65761067-C48A-41F0-9EDA-58E7FD8FBEBF}" type="presOf" srcId="{0A7F9E58-C47D-40D8-AB23-888EF8A03168}" destId="{EC80F5CF-9178-478A-AE1C-6F036BE93E8D}" srcOrd="0" destOrd="0" presId="urn:microsoft.com/office/officeart/2018/2/layout/IconVerticalSolidList"/>
    <dgm:cxn modelId="{F063EE6C-EDCE-4619-9723-75739075B175}" type="presOf" srcId="{2DDAD221-3801-41E8-A9A3-71010AC9B8DD}" destId="{1F45F6E5-793E-428D-943D-8531F884B4E0}" srcOrd="0" destOrd="1" presId="urn:microsoft.com/office/officeart/2018/2/layout/IconVerticalSolidList"/>
    <dgm:cxn modelId="{0ECB9086-D6F8-4DCB-A65C-F1AAA4D22F39}" type="presOf" srcId="{D056D2E7-B721-4996-871A-F94A38BEA69B}" destId="{A1117020-8783-4C47-BF21-4B18DECEFA18}" srcOrd="0" destOrd="0" presId="urn:microsoft.com/office/officeart/2018/2/layout/IconVerticalSolidList"/>
    <dgm:cxn modelId="{EBCB2C87-A588-4C71-8A74-138A0440C106}" srcId="{6AC15244-B464-445D-BA5C-8D63015B4CDE}" destId="{ACDA7AD5-28F2-4F2D-B403-9921043211F3}" srcOrd="1" destOrd="0" parTransId="{F9948FFA-555B-4DE1-9389-B4B585218C1D}" sibTransId="{FA0E42F8-582E-45FC-90B8-600893CEBECF}"/>
    <dgm:cxn modelId="{7D09789A-668B-4C92-BF8A-34D0652D08A7}" srcId="{0A7F9E58-C47D-40D8-AB23-888EF8A03168}" destId="{4FF7260E-B39E-4E1D-8897-83DA71FF12CE}" srcOrd="0" destOrd="0" parTransId="{2CAB3BA1-3F7E-4EB2-8A11-F253E4BE63A0}" sibTransId="{F3F74891-B71B-43E0-B0EA-849A93133CF8}"/>
    <dgm:cxn modelId="{2ED526A4-B01A-44EF-8E69-D7FA9AAFF2B4}" type="presOf" srcId="{DB3F3A01-7621-457D-AA41-3867D92D3F94}" destId="{8AEA9628-7F0B-4BA1-86DC-321A94DE2A28}" srcOrd="0" destOrd="2" presId="urn:microsoft.com/office/officeart/2018/2/layout/IconVerticalSolidList"/>
    <dgm:cxn modelId="{9400A2A8-B283-4BA5-B84F-806FE6F4D40E}" srcId="{6AC15244-B464-445D-BA5C-8D63015B4CDE}" destId="{A70E441E-BE86-4092-95FB-C252EAE245E7}" srcOrd="0" destOrd="0" parTransId="{4FAA5B4E-F521-43C6-9E09-653F92DA8290}" sibTransId="{7F801637-3835-4B2E-B7BA-54FA289C8BD8}"/>
    <dgm:cxn modelId="{39CB4BD3-31F1-471B-B316-1706295BC265}" srcId="{D056D2E7-B721-4996-871A-F94A38BEA69B}" destId="{E814834A-B8CE-4F2D-A550-801C0951C30C}" srcOrd="1" destOrd="0" parTransId="{D4E25084-205C-4B53-8043-EA6DB9CD6950}" sibTransId="{BEE22F8C-F072-4A52-A492-D94A65178B66}"/>
    <dgm:cxn modelId="{4D491CD6-55E2-4BC4-810F-921265BE0983}" type="presOf" srcId="{6AC15244-B464-445D-BA5C-8D63015B4CDE}" destId="{8E299842-8671-45B4-91F0-ED26B2CE26E0}" srcOrd="0" destOrd="0" presId="urn:microsoft.com/office/officeart/2018/2/layout/IconVerticalSolidList"/>
    <dgm:cxn modelId="{4C98C0DF-3231-458B-B6B4-29EDEC2136EF}" type="presOf" srcId="{94A90C33-D48A-4EB5-BAC2-87F056E9A652}" destId="{8AEA9628-7F0B-4BA1-86DC-321A94DE2A28}" srcOrd="0" destOrd="0" presId="urn:microsoft.com/office/officeart/2018/2/layout/IconVerticalSolidList"/>
    <dgm:cxn modelId="{C39C2BE7-6726-4ED3-A2B6-2D90CB4387E1}" srcId="{4029FEE6-01B1-48F1-B314-AF536A288D10}" destId="{D056D2E7-B721-4996-871A-F94A38BEA69B}" srcOrd="1" destOrd="0" parTransId="{526B941C-44CC-4FCA-8D94-42E7F90ACB2B}" sibTransId="{3A552C98-F697-4C70-8CE2-D596DABC9C2F}"/>
    <dgm:cxn modelId="{3EBAEE98-A7A7-4510-B61F-546DD0920C9B}" type="presParOf" srcId="{56F28B26-D673-40AE-B397-FD3CB2CCF34E}" destId="{18650387-97EC-4A15-85E3-122D978B284A}" srcOrd="0" destOrd="0" presId="urn:microsoft.com/office/officeart/2018/2/layout/IconVerticalSolidList"/>
    <dgm:cxn modelId="{6A14870E-2648-4B73-A28D-16DCA9D59157}" type="presParOf" srcId="{18650387-97EC-4A15-85E3-122D978B284A}" destId="{5600AF93-AE7A-45ED-A4E6-8C3B0F1DA1B0}" srcOrd="0" destOrd="0" presId="urn:microsoft.com/office/officeart/2018/2/layout/IconVerticalSolidList"/>
    <dgm:cxn modelId="{68171076-F9D7-430D-BBAA-F5F2788B3BE9}" type="presParOf" srcId="{18650387-97EC-4A15-85E3-122D978B284A}" destId="{683AC327-EEE9-406C-BA0C-479DD665853D}" srcOrd="1" destOrd="0" presId="urn:microsoft.com/office/officeart/2018/2/layout/IconVerticalSolidList"/>
    <dgm:cxn modelId="{B7DE9044-DC71-4B38-87E7-1267D60B75CF}" type="presParOf" srcId="{18650387-97EC-4A15-85E3-122D978B284A}" destId="{C803C913-9B10-460A-BFED-EAB78B2743EC}" srcOrd="2" destOrd="0" presId="urn:microsoft.com/office/officeart/2018/2/layout/IconVerticalSolidList"/>
    <dgm:cxn modelId="{169A3557-7574-4328-8BFA-37696C94F2DF}" type="presParOf" srcId="{18650387-97EC-4A15-85E3-122D978B284A}" destId="{8E299842-8671-45B4-91F0-ED26B2CE26E0}" srcOrd="3" destOrd="0" presId="urn:microsoft.com/office/officeart/2018/2/layout/IconVerticalSolidList"/>
    <dgm:cxn modelId="{C7913E4F-AF3E-4723-8BFC-A3DF11E3FBCE}" type="presParOf" srcId="{18650387-97EC-4A15-85E3-122D978B284A}" destId="{70B4645F-4CDC-4898-A4FB-19EAF30A1840}" srcOrd="4" destOrd="0" presId="urn:microsoft.com/office/officeart/2018/2/layout/IconVerticalSolidList"/>
    <dgm:cxn modelId="{3D1147E3-A4C7-4741-ABF1-C270B892DA9C}" type="presParOf" srcId="{56F28B26-D673-40AE-B397-FD3CB2CCF34E}" destId="{909CCD46-8C21-4D2D-A82D-DA4281E88096}" srcOrd="1" destOrd="0" presId="urn:microsoft.com/office/officeart/2018/2/layout/IconVerticalSolidList"/>
    <dgm:cxn modelId="{9DC47728-C783-40A2-9EB2-D446C9F4546D}" type="presParOf" srcId="{56F28B26-D673-40AE-B397-FD3CB2CCF34E}" destId="{F79EC8F7-798E-4E73-BACA-CE6A0F23CE9A}" srcOrd="2" destOrd="0" presId="urn:microsoft.com/office/officeart/2018/2/layout/IconVerticalSolidList"/>
    <dgm:cxn modelId="{1FAB1710-2AD7-421F-A716-6A080159D6CA}" type="presParOf" srcId="{F79EC8F7-798E-4E73-BACA-CE6A0F23CE9A}" destId="{382279F2-F610-466D-B374-39511E67742D}" srcOrd="0" destOrd="0" presId="urn:microsoft.com/office/officeart/2018/2/layout/IconVerticalSolidList"/>
    <dgm:cxn modelId="{4ADA732A-0C23-478F-9BB6-6286CD926C19}" type="presParOf" srcId="{F79EC8F7-798E-4E73-BACA-CE6A0F23CE9A}" destId="{1C9DFC06-147F-4CA7-A33E-BDB5853874A4}" srcOrd="1" destOrd="0" presId="urn:microsoft.com/office/officeart/2018/2/layout/IconVerticalSolidList"/>
    <dgm:cxn modelId="{019A4EBC-87DC-42D8-9699-184CCF764C14}" type="presParOf" srcId="{F79EC8F7-798E-4E73-BACA-CE6A0F23CE9A}" destId="{BA6602CB-3580-4923-A6CE-43C03C1B83C1}" srcOrd="2" destOrd="0" presId="urn:microsoft.com/office/officeart/2018/2/layout/IconVerticalSolidList"/>
    <dgm:cxn modelId="{2A1E9AD0-2630-4684-9149-0EA7B4C995CC}" type="presParOf" srcId="{F79EC8F7-798E-4E73-BACA-CE6A0F23CE9A}" destId="{A1117020-8783-4C47-BF21-4B18DECEFA18}" srcOrd="3" destOrd="0" presId="urn:microsoft.com/office/officeart/2018/2/layout/IconVerticalSolidList"/>
    <dgm:cxn modelId="{BF37922C-2518-4F61-8EF2-5679F9770A26}" type="presParOf" srcId="{F79EC8F7-798E-4E73-BACA-CE6A0F23CE9A}" destId="{8AEA9628-7F0B-4BA1-86DC-321A94DE2A28}" srcOrd="4" destOrd="0" presId="urn:microsoft.com/office/officeart/2018/2/layout/IconVerticalSolidList"/>
    <dgm:cxn modelId="{E8D00CB9-2573-48DD-BC8C-8F7E09665363}" type="presParOf" srcId="{56F28B26-D673-40AE-B397-FD3CB2CCF34E}" destId="{888AAC38-EC57-443B-945F-876C8057F0B9}" srcOrd="3" destOrd="0" presId="urn:microsoft.com/office/officeart/2018/2/layout/IconVerticalSolidList"/>
    <dgm:cxn modelId="{3B4EAD9A-58B4-45AE-8F6F-47379B272300}" type="presParOf" srcId="{56F28B26-D673-40AE-B397-FD3CB2CCF34E}" destId="{23A5508E-5941-422E-A244-380F0B525C35}" srcOrd="4" destOrd="0" presId="urn:microsoft.com/office/officeart/2018/2/layout/IconVerticalSolidList"/>
    <dgm:cxn modelId="{AE83547B-C61E-4C3D-B18D-E6EDD9361235}" type="presParOf" srcId="{23A5508E-5941-422E-A244-380F0B525C35}" destId="{D015AE4A-5F3E-4CCE-8CA4-CD7DB732064A}" srcOrd="0" destOrd="0" presId="urn:microsoft.com/office/officeart/2018/2/layout/IconVerticalSolidList"/>
    <dgm:cxn modelId="{A7112A12-D025-4E64-A7EC-A5FA210870D4}" type="presParOf" srcId="{23A5508E-5941-422E-A244-380F0B525C35}" destId="{6C857A38-5315-4EC2-8A0A-8F306702A216}" srcOrd="1" destOrd="0" presId="urn:microsoft.com/office/officeart/2018/2/layout/IconVerticalSolidList"/>
    <dgm:cxn modelId="{FF59885B-7CDD-4BBA-99A8-B08FF15B5782}" type="presParOf" srcId="{23A5508E-5941-422E-A244-380F0B525C35}" destId="{73E41195-538E-4084-B2C3-659517D4D8E1}" srcOrd="2" destOrd="0" presId="urn:microsoft.com/office/officeart/2018/2/layout/IconVerticalSolidList"/>
    <dgm:cxn modelId="{40B0DB6F-50F5-4236-95F1-F851F91F307B}" type="presParOf" srcId="{23A5508E-5941-422E-A244-380F0B525C35}" destId="{EC80F5CF-9178-478A-AE1C-6F036BE93E8D}" srcOrd="3" destOrd="0" presId="urn:microsoft.com/office/officeart/2018/2/layout/IconVerticalSolidList"/>
    <dgm:cxn modelId="{5C663E3C-2937-4F1E-810D-9F53D951D609}" type="presParOf" srcId="{23A5508E-5941-422E-A244-380F0B525C35}" destId="{1F45F6E5-793E-428D-943D-8531F884B4E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CADBA72-435D-4A73-B531-5729C65EC96C}" type="doc">
      <dgm:prSet loTypeId="urn:microsoft.com/office/officeart/2005/8/layout/cycle2" loCatId="cycle" qsTypeId="urn:microsoft.com/office/officeart/2005/8/quickstyle/simple1" qsCatId="simple" csTypeId="urn:microsoft.com/office/officeart/2005/8/colors/accent0_2" csCatId="mainScheme" phldr="1"/>
      <dgm:spPr/>
      <dgm:t>
        <a:bodyPr/>
        <a:lstStyle/>
        <a:p>
          <a:endParaRPr lang="en-US"/>
        </a:p>
      </dgm:t>
    </dgm:pt>
    <dgm:pt modelId="{336232A4-C0F6-4C89-8991-FFC02DDFC467}">
      <dgm:prSet phldrT="[Text]" phldr="0"/>
      <dgm:spPr/>
      <dgm:t>
        <a:bodyPr/>
        <a:lstStyle/>
        <a:p>
          <a:pPr rtl="0"/>
          <a:r>
            <a:rPr lang="en-US">
              <a:latin typeface="Calibri"/>
            </a:rPr>
            <a:t>Physical Activity</a:t>
          </a:r>
        </a:p>
      </dgm:t>
    </dgm:pt>
    <dgm:pt modelId="{ECE0156A-9C57-44D0-9B8F-0B533BF1F2E3}" type="parTrans" cxnId="{0640F910-7158-4C9F-BEBB-3BFCE50912EC}">
      <dgm:prSet/>
      <dgm:spPr/>
      <dgm:t>
        <a:bodyPr/>
        <a:lstStyle/>
        <a:p>
          <a:endParaRPr lang="en-US"/>
        </a:p>
      </dgm:t>
    </dgm:pt>
    <dgm:pt modelId="{9DFB5C06-9051-4D11-9CFA-CD745F15B78E}" type="sibTrans" cxnId="{0640F910-7158-4C9F-BEBB-3BFCE50912EC}">
      <dgm:prSet/>
      <dgm:spPr/>
      <dgm:t>
        <a:bodyPr/>
        <a:lstStyle/>
        <a:p>
          <a:endParaRPr lang="en-US"/>
        </a:p>
      </dgm:t>
    </dgm:pt>
    <dgm:pt modelId="{0715A9D9-145E-4F1E-9BD4-94771C2045C0}">
      <dgm:prSet phldrT="[Text]" phldr="0"/>
      <dgm:spPr/>
      <dgm:t>
        <a:bodyPr/>
        <a:lstStyle/>
        <a:p>
          <a:pPr rtl="0"/>
          <a:r>
            <a:rPr lang="en-US">
              <a:latin typeface="Calibri"/>
            </a:rPr>
            <a:t>Good Sleep</a:t>
          </a:r>
          <a:endParaRPr lang="en-US"/>
        </a:p>
      </dgm:t>
    </dgm:pt>
    <dgm:pt modelId="{96A3A08E-402D-4F94-A05D-1E22D2AC10B0}" type="parTrans" cxnId="{7BDBD773-3A1B-4C57-94E8-F68F43C8F9EE}">
      <dgm:prSet/>
      <dgm:spPr/>
      <dgm:t>
        <a:bodyPr/>
        <a:lstStyle/>
        <a:p>
          <a:endParaRPr lang="en-US"/>
        </a:p>
      </dgm:t>
    </dgm:pt>
    <dgm:pt modelId="{D5BD01EF-9ADE-4332-8DC8-3A887213F659}" type="sibTrans" cxnId="{7BDBD773-3A1B-4C57-94E8-F68F43C8F9EE}">
      <dgm:prSet/>
      <dgm:spPr/>
      <dgm:t>
        <a:bodyPr/>
        <a:lstStyle/>
        <a:p>
          <a:endParaRPr lang="en-US"/>
        </a:p>
      </dgm:t>
    </dgm:pt>
    <dgm:pt modelId="{C452FA4D-335E-4092-8840-ABA470AA35B5}">
      <dgm:prSet phldrT="[Text]" phldr="0"/>
      <dgm:spPr/>
      <dgm:t>
        <a:bodyPr/>
        <a:lstStyle/>
        <a:p>
          <a:pPr rtl="0"/>
          <a:r>
            <a:rPr lang="en-US">
              <a:latin typeface="Calibri"/>
            </a:rPr>
            <a:t>Quit Smoking</a:t>
          </a:r>
          <a:endParaRPr lang="en-US"/>
        </a:p>
      </dgm:t>
    </dgm:pt>
    <dgm:pt modelId="{E6E1A4D5-B6BE-4024-A60E-7EBB5092AB2A}" type="parTrans" cxnId="{ADA0E93C-35F0-46DE-88B2-BE5D47A9394E}">
      <dgm:prSet/>
      <dgm:spPr/>
      <dgm:t>
        <a:bodyPr/>
        <a:lstStyle/>
        <a:p>
          <a:endParaRPr lang="en-US"/>
        </a:p>
      </dgm:t>
    </dgm:pt>
    <dgm:pt modelId="{EFA4FD20-2BD4-4BFE-8638-3766B10549E8}" type="sibTrans" cxnId="{ADA0E93C-35F0-46DE-88B2-BE5D47A9394E}">
      <dgm:prSet/>
      <dgm:spPr/>
      <dgm:t>
        <a:bodyPr/>
        <a:lstStyle/>
        <a:p>
          <a:endParaRPr lang="en-US"/>
        </a:p>
      </dgm:t>
    </dgm:pt>
    <dgm:pt modelId="{EDF3577D-F25C-4D5C-B03B-44262143EB0A}">
      <dgm:prSet phldr="0"/>
      <dgm:spPr/>
      <dgm:t>
        <a:bodyPr/>
        <a:lstStyle/>
        <a:p>
          <a:pPr rtl="0"/>
          <a:r>
            <a:rPr lang="en-US">
              <a:latin typeface="Calibri"/>
            </a:rPr>
            <a:t>Healthy Eating</a:t>
          </a:r>
        </a:p>
      </dgm:t>
    </dgm:pt>
    <dgm:pt modelId="{8FFD140C-8E57-4B0D-95F6-92B70B8BA7EF}" type="parTrans" cxnId="{9744F880-AF47-4A30-9BEB-FA297E30A5D2}">
      <dgm:prSet/>
      <dgm:spPr/>
      <dgm:t>
        <a:bodyPr/>
        <a:lstStyle/>
        <a:p>
          <a:endParaRPr lang="en-CA"/>
        </a:p>
      </dgm:t>
    </dgm:pt>
    <dgm:pt modelId="{9BA4EDEF-777C-45A5-A47A-C212EBE44AC3}" type="sibTrans" cxnId="{9744F880-AF47-4A30-9BEB-FA297E30A5D2}">
      <dgm:prSet/>
      <dgm:spPr/>
      <dgm:t>
        <a:bodyPr/>
        <a:lstStyle/>
        <a:p>
          <a:endParaRPr lang="en-US"/>
        </a:p>
      </dgm:t>
    </dgm:pt>
    <dgm:pt modelId="{0A5E5FEE-FA7B-46ED-ACC7-0EEF24AEA4B4}">
      <dgm:prSet phldr="0"/>
      <dgm:spPr/>
      <dgm:t>
        <a:bodyPr/>
        <a:lstStyle/>
        <a:p>
          <a:r>
            <a:rPr lang="en-US">
              <a:latin typeface="Calibri"/>
            </a:rPr>
            <a:t>Active Mind</a:t>
          </a:r>
          <a:endParaRPr lang="en-US"/>
        </a:p>
      </dgm:t>
    </dgm:pt>
    <dgm:pt modelId="{91AA5BA4-7F7D-4D2C-94BD-D40D0F93AFBD}" type="parTrans" cxnId="{8BEBAD6D-C3C9-48A8-A04D-A705562323D8}">
      <dgm:prSet/>
      <dgm:spPr/>
      <dgm:t>
        <a:bodyPr/>
        <a:lstStyle/>
        <a:p>
          <a:endParaRPr lang="en-CA"/>
        </a:p>
      </dgm:t>
    </dgm:pt>
    <dgm:pt modelId="{F68A2D61-3D2E-41EA-89BB-9C7E1BBF81FD}" type="sibTrans" cxnId="{8BEBAD6D-C3C9-48A8-A04D-A705562323D8}">
      <dgm:prSet/>
      <dgm:spPr/>
      <dgm:t>
        <a:bodyPr/>
        <a:lstStyle/>
        <a:p>
          <a:endParaRPr lang="en-US"/>
        </a:p>
      </dgm:t>
    </dgm:pt>
    <dgm:pt modelId="{D13E6FD1-4057-47D1-968F-5D8AC07B6E25}" type="pres">
      <dgm:prSet presAssocID="{9CADBA72-435D-4A73-B531-5729C65EC96C}" presName="cycle" presStyleCnt="0">
        <dgm:presLayoutVars>
          <dgm:dir/>
          <dgm:resizeHandles val="exact"/>
        </dgm:presLayoutVars>
      </dgm:prSet>
      <dgm:spPr/>
    </dgm:pt>
    <dgm:pt modelId="{C65B8D60-5A64-4867-A9D6-95062D9CE367}" type="pres">
      <dgm:prSet presAssocID="{336232A4-C0F6-4C89-8991-FFC02DDFC467}" presName="node" presStyleLbl="node1" presStyleIdx="0" presStyleCnt="5">
        <dgm:presLayoutVars>
          <dgm:bulletEnabled val="1"/>
        </dgm:presLayoutVars>
      </dgm:prSet>
      <dgm:spPr/>
    </dgm:pt>
    <dgm:pt modelId="{190F5177-5A2D-46EE-B4ED-7585840919D6}" type="pres">
      <dgm:prSet presAssocID="{9DFB5C06-9051-4D11-9CFA-CD745F15B78E}" presName="sibTrans" presStyleLbl="sibTrans2D1" presStyleIdx="0" presStyleCnt="5"/>
      <dgm:spPr/>
    </dgm:pt>
    <dgm:pt modelId="{542CAA5E-D4EE-4D56-BA78-F2C339AFB15F}" type="pres">
      <dgm:prSet presAssocID="{9DFB5C06-9051-4D11-9CFA-CD745F15B78E}" presName="connectorText" presStyleLbl="sibTrans2D1" presStyleIdx="0" presStyleCnt="5"/>
      <dgm:spPr/>
    </dgm:pt>
    <dgm:pt modelId="{77573AE1-44AB-45A4-960E-4A040DD02F0E}" type="pres">
      <dgm:prSet presAssocID="{EDF3577D-F25C-4D5C-B03B-44262143EB0A}" presName="node" presStyleLbl="node1" presStyleIdx="1" presStyleCnt="5">
        <dgm:presLayoutVars>
          <dgm:bulletEnabled val="1"/>
        </dgm:presLayoutVars>
      </dgm:prSet>
      <dgm:spPr/>
    </dgm:pt>
    <dgm:pt modelId="{8860DEF6-A06B-4882-BE88-C98D68A38B44}" type="pres">
      <dgm:prSet presAssocID="{9BA4EDEF-777C-45A5-A47A-C212EBE44AC3}" presName="sibTrans" presStyleLbl="sibTrans2D1" presStyleIdx="1" presStyleCnt="5"/>
      <dgm:spPr/>
    </dgm:pt>
    <dgm:pt modelId="{4644F2C5-46E7-43BF-893C-96AA7C4CFAD5}" type="pres">
      <dgm:prSet presAssocID="{9BA4EDEF-777C-45A5-A47A-C212EBE44AC3}" presName="connectorText" presStyleLbl="sibTrans2D1" presStyleIdx="1" presStyleCnt="5"/>
      <dgm:spPr/>
    </dgm:pt>
    <dgm:pt modelId="{2C886D07-5B6A-4128-8980-05253B6F3E8A}" type="pres">
      <dgm:prSet presAssocID="{0A5E5FEE-FA7B-46ED-ACC7-0EEF24AEA4B4}" presName="node" presStyleLbl="node1" presStyleIdx="2" presStyleCnt="5">
        <dgm:presLayoutVars>
          <dgm:bulletEnabled val="1"/>
        </dgm:presLayoutVars>
      </dgm:prSet>
      <dgm:spPr/>
    </dgm:pt>
    <dgm:pt modelId="{3AF9A2B6-19FB-4A05-BC72-F4C889E99DEA}" type="pres">
      <dgm:prSet presAssocID="{F68A2D61-3D2E-41EA-89BB-9C7E1BBF81FD}" presName="sibTrans" presStyleLbl="sibTrans2D1" presStyleIdx="2" presStyleCnt="5"/>
      <dgm:spPr/>
    </dgm:pt>
    <dgm:pt modelId="{DF287B4A-3A3B-4E61-9655-8CB628292540}" type="pres">
      <dgm:prSet presAssocID="{F68A2D61-3D2E-41EA-89BB-9C7E1BBF81FD}" presName="connectorText" presStyleLbl="sibTrans2D1" presStyleIdx="2" presStyleCnt="5"/>
      <dgm:spPr/>
    </dgm:pt>
    <dgm:pt modelId="{627A0BFA-F3C7-4E0D-A9EA-18AE8777E7FB}" type="pres">
      <dgm:prSet presAssocID="{0715A9D9-145E-4F1E-9BD4-94771C2045C0}" presName="node" presStyleLbl="node1" presStyleIdx="3" presStyleCnt="5">
        <dgm:presLayoutVars>
          <dgm:bulletEnabled val="1"/>
        </dgm:presLayoutVars>
      </dgm:prSet>
      <dgm:spPr/>
    </dgm:pt>
    <dgm:pt modelId="{B619228C-A504-4EEA-8A93-13D314373A58}" type="pres">
      <dgm:prSet presAssocID="{D5BD01EF-9ADE-4332-8DC8-3A887213F659}" presName="sibTrans" presStyleLbl="sibTrans2D1" presStyleIdx="3" presStyleCnt="5"/>
      <dgm:spPr/>
    </dgm:pt>
    <dgm:pt modelId="{74215348-500C-441F-98F0-9F38E5D6E703}" type="pres">
      <dgm:prSet presAssocID="{D5BD01EF-9ADE-4332-8DC8-3A887213F659}" presName="connectorText" presStyleLbl="sibTrans2D1" presStyleIdx="3" presStyleCnt="5"/>
      <dgm:spPr/>
    </dgm:pt>
    <dgm:pt modelId="{4BFF09CD-DC89-4CCA-B7D2-B73BB488457D}" type="pres">
      <dgm:prSet presAssocID="{C452FA4D-335E-4092-8840-ABA470AA35B5}" presName="node" presStyleLbl="node1" presStyleIdx="4" presStyleCnt="5">
        <dgm:presLayoutVars>
          <dgm:bulletEnabled val="1"/>
        </dgm:presLayoutVars>
      </dgm:prSet>
      <dgm:spPr/>
    </dgm:pt>
    <dgm:pt modelId="{2F02FCD4-5D7F-4780-9D04-E356ACAE12EA}" type="pres">
      <dgm:prSet presAssocID="{EFA4FD20-2BD4-4BFE-8638-3766B10549E8}" presName="sibTrans" presStyleLbl="sibTrans2D1" presStyleIdx="4" presStyleCnt="5"/>
      <dgm:spPr/>
    </dgm:pt>
    <dgm:pt modelId="{216E912E-B72F-47CA-8EBB-22D1CC4B2C24}" type="pres">
      <dgm:prSet presAssocID="{EFA4FD20-2BD4-4BFE-8638-3766B10549E8}" presName="connectorText" presStyleLbl="sibTrans2D1" presStyleIdx="4" presStyleCnt="5"/>
      <dgm:spPr/>
    </dgm:pt>
  </dgm:ptLst>
  <dgm:cxnLst>
    <dgm:cxn modelId="{0640F910-7158-4C9F-BEBB-3BFCE50912EC}" srcId="{9CADBA72-435D-4A73-B531-5729C65EC96C}" destId="{336232A4-C0F6-4C89-8991-FFC02DDFC467}" srcOrd="0" destOrd="0" parTransId="{ECE0156A-9C57-44D0-9B8F-0B533BF1F2E3}" sibTransId="{9DFB5C06-9051-4D11-9CFA-CD745F15B78E}"/>
    <dgm:cxn modelId="{A8DFBA24-29F4-4D22-84CD-EDE1ACFFE580}" type="presOf" srcId="{EFA4FD20-2BD4-4BFE-8638-3766B10549E8}" destId="{2F02FCD4-5D7F-4780-9D04-E356ACAE12EA}" srcOrd="0" destOrd="0" presId="urn:microsoft.com/office/officeart/2005/8/layout/cycle2"/>
    <dgm:cxn modelId="{0AFB9B35-F880-4556-8320-33AA27E7E20F}" type="presOf" srcId="{F68A2D61-3D2E-41EA-89BB-9C7E1BBF81FD}" destId="{DF287B4A-3A3B-4E61-9655-8CB628292540}" srcOrd="1" destOrd="0" presId="urn:microsoft.com/office/officeart/2005/8/layout/cycle2"/>
    <dgm:cxn modelId="{F6CDB338-6038-4921-A646-BC6B6B13E56E}" type="presOf" srcId="{9CADBA72-435D-4A73-B531-5729C65EC96C}" destId="{D13E6FD1-4057-47D1-968F-5D8AC07B6E25}" srcOrd="0" destOrd="0" presId="urn:microsoft.com/office/officeart/2005/8/layout/cycle2"/>
    <dgm:cxn modelId="{F936473A-4926-4474-8B24-7740FCA84757}" type="presOf" srcId="{EDF3577D-F25C-4D5C-B03B-44262143EB0A}" destId="{77573AE1-44AB-45A4-960E-4A040DD02F0E}" srcOrd="0" destOrd="0" presId="urn:microsoft.com/office/officeart/2005/8/layout/cycle2"/>
    <dgm:cxn modelId="{ADA0E93C-35F0-46DE-88B2-BE5D47A9394E}" srcId="{9CADBA72-435D-4A73-B531-5729C65EC96C}" destId="{C452FA4D-335E-4092-8840-ABA470AA35B5}" srcOrd="4" destOrd="0" parTransId="{E6E1A4D5-B6BE-4024-A60E-7EBB5092AB2A}" sibTransId="{EFA4FD20-2BD4-4BFE-8638-3766B10549E8}"/>
    <dgm:cxn modelId="{7FA94E4C-B20E-4DB7-963A-15B307C346D3}" type="presOf" srcId="{F68A2D61-3D2E-41EA-89BB-9C7E1BBF81FD}" destId="{3AF9A2B6-19FB-4A05-BC72-F4C889E99DEA}" srcOrd="0" destOrd="0" presId="urn:microsoft.com/office/officeart/2005/8/layout/cycle2"/>
    <dgm:cxn modelId="{8BEBAD6D-C3C9-48A8-A04D-A705562323D8}" srcId="{9CADBA72-435D-4A73-B531-5729C65EC96C}" destId="{0A5E5FEE-FA7B-46ED-ACC7-0EEF24AEA4B4}" srcOrd="2" destOrd="0" parTransId="{91AA5BA4-7F7D-4D2C-94BD-D40D0F93AFBD}" sibTransId="{F68A2D61-3D2E-41EA-89BB-9C7E1BBF81FD}"/>
    <dgm:cxn modelId="{7BDBD773-3A1B-4C57-94E8-F68F43C8F9EE}" srcId="{9CADBA72-435D-4A73-B531-5729C65EC96C}" destId="{0715A9D9-145E-4F1E-9BD4-94771C2045C0}" srcOrd="3" destOrd="0" parTransId="{96A3A08E-402D-4F94-A05D-1E22D2AC10B0}" sibTransId="{D5BD01EF-9ADE-4332-8DC8-3A887213F659}"/>
    <dgm:cxn modelId="{41BB1376-08FE-4B49-80A6-7FEFED54D6EE}" type="presOf" srcId="{0A5E5FEE-FA7B-46ED-ACC7-0EEF24AEA4B4}" destId="{2C886D07-5B6A-4128-8980-05253B6F3E8A}" srcOrd="0" destOrd="0" presId="urn:microsoft.com/office/officeart/2005/8/layout/cycle2"/>
    <dgm:cxn modelId="{2CA63B79-0BC0-4D2D-A3EF-4BD86D00FEFE}" type="presOf" srcId="{9BA4EDEF-777C-45A5-A47A-C212EBE44AC3}" destId="{4644F2C5-46E7-43BF-893C-96AA7C4CFAD5}" srcOrd="1" destOrd="0" presId="urn:microsoft.com/office/officeart/2005/8/layout/cycle2"/>
    <dgm:cxn modelId="{9744F880-AF47-4A30-9BEB-FA297E30A5D2}" srcId="{9CADBA72-435D-4A73-B531-5729C65EC96C}" destId="{EDF3577D-F25C-4D5C-B03B-44262143EB0A}" srcOrd="1" destOrd="0" parTransId="{8FFD140C-8E57-4B0D-95F6-92B70B8BA7EF}" sibTransId="{9BA4EDEF-777C-45A5-A47A-C212EBE44AC3}"/>
    <dgm:cxn modelId="{2B1EF99A-053E-4D05-B302-44507311A809}" type="presOf" srcId="{C452FA4D-335E-4092-8840-ABA470AA35B5}" destId="{4BFF09CD-DC89-4CCA-B7D2-B73BB488457D}" srcOrd="0" destOrd="0" presId="urn:microsoft.com/office/officeart/2005/8/layout/cycle2"/>
    <dgm:cxn modelId="{9963079E-C810-4EA7-8727-E2DB995A46F2}" type="presOf" srcId="{0715A9D9-145E-4F1E-9BD4-94771C2045C0}" destId="{627A0BFA-F3C7-4E0D-A9EA-18AE8777E7FB}" srcOrd="0" destOrd="0" presId="urn:microsoft.com/office/officeart/2005/8/layout/cycle2"/>
    <dgm:cxn modelId="{E6BC15B1-D358-4228-811A-A59A025AF1DC}" type="presOf" srcId="{D5BD01EF-9ADE-4332-8DC8-3A887213F659}" destId="{74215348-500C-441F-98F0-9F38E5D6E703}" srcOrd="1" destOrd="0" presId="urn:microsoft.com/office/officeart/2005/8/layout/cycle2"/>
    <dgm:cxn modelId="{8BFF49BF-CB71-444A-A338-45ACD40EF90C}" type="presOf" srcId="{336232A4-C0F6-4C89-8991-FFC02DDFC467}" destId="{C65B8D60-5A64-4867-A9D6-95062D9CE367}" srcOrd="0" destOrd="0" presId="urn:microsoft.com/office/officeart/2005/8/layout/cycle2"/>
    <dgm:cxn modelId="{CA82BDCE-333F-46C9-ABA5-7FDCB57CD1EB}" type="presOf" srcId="{9DFB5C06-9051-4D11-9CFA-CD745F15B78E}" destId="{542CAA5E-D4EE-4D56-BA78-F2C339AFB15F}" srcOrd="1" destOrd="0" presId="urn:microsoft.com/office/officeart/2005/8/layout/cycle2"/>
    <dgm:cxn modelId="{FB4A56D2-1893-4BE6-A609-D0EBDDF1A4AF}" type="presOf" srcId="{9BA4EDEF-777C-45A5-A47A-C212EBE44AC3}" destId="{8860DEF6-A06B-4882-BE88-C98D68A38B44}" srcOrd="0" destOrd="0" presId="urn:microsoft.com/office/officeart/2005/8/layout/cycle2"/>
    <dgm:cxn modelId="{B4276BD3-5FFC-4DFB-A12F-DDCD05E029BD}" type="presOf" srcId="{EFA4FD20-2BD4-4BFE-8638-3766B10549E8}" destId="{216E912E-B72F-47CA-8EBB-22D1CC4B2C24}" srcOrd="1" destOrd="0" presId="urn:microsoft.com/office/officeart/2005/8/layout/cycle2"/>
    <dgm:cxn modelId="{09AF60E3-1A27-42BD-B425-E02C384C871E}" type="presOf" srcId="{9DFB5C06-9051-4D11-9CFA-CD745F15B78E}" destId="{190F5177-5A2D-46EE-B4ED-7585840919D6}" srcOrd="0" destOrd="0" presId="urn:microsoft.com/office/officeart/2005/8/layout/cycle2"/>
    <dgm:cxn modelId="{19FA27F7-13F2-4B0C-AE29-E04BDA7CF9C0}" type="presOf" srcId="{D5BD01EF-9ADE-4332-8DC8-3A887213F659}" destId="{B619228C-A504-4EEA-8A93-13D314373A58}" srcOrd="0" destOrd="0" presId="urn:microsoft.com/office/officeart/2005/8/layout/cycle2"/>
    <dgm:cxn modelId="{D641055A-2228-4319-8C37-D4DB8923D026}" type="presParOf" srcId="{D13E6FD1-4057-47D1-968F-5D8AC07B6E25}" destId="{C65B8D60-5A64-4867-A9D6-95062D9CE367}" srcOrd="0" destOrd="0" presId="urn:microsoft.com/office/officeart/2005/8/layout/cycle2"/>
    <dgm:cxn modelId="{52D6AE2F-4464-44BB-A49D-6992C34467F5}" type="presParOf" srcId="{D13E6FD1-4057-47D1-968F-5D8AC07B6E25}" destId="{190F5177-5A2D-46EE-B4ED-7585840919D6}" srcOrd="1" destOrd="0" presId="urn:microsoft.com/office/officeart/2005/8/layout/cycle2"/>
    <dgm:cxn modelId="{2215B001-956F-401C-9C12-15BEBE90576F}" type="presParOf" srcId="{190F5177-5A2D-46EE-B4ED-7585840919D6}" destId="{542CAA5E-D4EE-4D56-BA78-F2C339AFB15F}" srcOrd="0" destOrd="0" presId="urn:microsoft.com/office/officeart/2005/8/layout/cycle2"/>
    <dgm:cxn modelId="{3B369DD3-A84A-440E-B95B-54A608283513}" type="presParOf" srcId="{D13E6FD1-4057-47D1-968F-5D8AC07B6E25}" destId="{77573AE1-44AB-45A4-960E-4A040DD02F0E}" srcOrd="2" destOrd="0" presId="urn:microsoft.com/office/officeart/2005/8/layout/cycle2"/>
    <dgm:cxn modelId="{53509D1C-38F1-4C07-AC59-FD0732420263}" type="presParOf" srcId="{D13E6FD1-4057-47D1-968F-5D8AC07B6E25}" destId="{8860DEF6-A06B-4882-BE88-C98D68A38B44}" srcOrd="3" destOrd="0" presId="urn:microsoft.com/office/officeart/2005/8/layout/cycle2"/>
    <dgm:cxn modelId="{804AC109-5E70-4CCB-A369-44CF26F3B840}" type="presParOf" srcId="{8860DEF6-A06B-4882-BE88-C98D68A38B44}" destId="{4644F2C5-46E7-43BF-893C-96AA7C4CFAD5}" srcOrd="0" destOrd="0" presId="urn:microsoft.com/office/officeart/2005/8/layout/cycle2"/>
    <dgm:cxn modelId="{B78C559A-E63A-4291-B662-9781E39AE29A}" type="presParOf" srcId="{D13E6FD1-4057-47D1-968F-5D8AC07B6E25}" destId="{2C886D07-5B6A-4128-8980-05253B6F3E8A}" srcOrd="4" destOrd="0" presId="urn:microsoft.com/office/officeart/2005/8/layout/cycle2"/>
    <dgm:cxn modelId="{D94335A3-4FD7-4E77-83AC-1DE0DBED76A3}" type="presParOf" srcId="{D13E6FD1-4057-47D1-968F-5D8AC07B6E25}" destId="{3AF9A2B6-19FB-4A05-BC72-F4C889E99DEA}" srcOrd="5" destOrd="0" presId="urn:microsoft.com/office/officeart/2005/8/layout/cycle2"/>
    <dgm:cxn modelId="{7FA7BD52-8890-4851-83C6-3A51095A1D08}" type="presParOf" srcId="{3AF9A2B6-19FB-4A05-BC72-F4C889E99DEA}" destId="{DF287B4A-3A3B-4E61-9655-8CB628292540}" srcOrd="0" destOrd="0" presId="urn:microsoft.com/office/officeart/2005/8/layout/cycle2"/>
    <dgm:cxn modelId="{063E5914-27CF-4416-90B3-665414DEADE0}" type="presParOf" srcId="{D13E6FD1-4057-47D1-968F-5D8AC07B6E25}" destId="{627A0BFA-F3C7-4E0D-A9EA-18AE8777E7FB}" srcOrd="6" destOrd="0" presId="urn:microsoft.com/office/officeart/2005/8/layout/cycle2"/>
    <dgm:cxn modelId="{0C379013-D83B-49C3-939B-AA1CED70278D}" type="presParOf" srcId="{D13E6FD1-4057-47D1-968F-5D8AC07B6E25}" destId="{B619228C-A504-4EEA-8A93-13D314373A58}" srcOrd="7" destOrd="0" presId="urn:microsoft.com/office/officeart/2005/8/layout/cycle2"/>
    <dgm:cxn modelId="{2FC4F9C0-B1B3-4533-852F-689807F1B6B1}" type="presParOf" srcId="{B619228C-A504-4EEA-8A93-13D314373A58}" destId="{74215348-500C-441F-98F0-9F38E5D6E703}" srcOrd="0" destOrd="0" presId="urn:microsoft.com/office/officeart/2005/8/layout/cycle2"/>
    <dgm:cxn modelId="{3872578E-B3F9-4954-935F-4FFEA38577AE}" type="presParOf" srcId="{D13E6FD1-4057-47D1-968F-5D8AC07B6E25}" destId="{4BFF09CD-DC89-4CCA-B7D2-B73BB488457D}" srcOrd="8" destOrd="0" presId="urn:microsoft.com/office/officeart/2005/8/layout/cycle2"/>
    <dgm:cxn modelId="{039B85E4-E825-43C5-9214-4AA7565D2906}" type="presParOf" srcId="{D13E6FD1-4057-47D1-968F-5D8AC07B6E25}" destId="{2F02FCD4-5D7F-4780-9D04-E356ACAE12EA}" srcOrd="9" destOrd="0" presId="urn:microsoft.com/office/officeart/2005/8/layout/cycle2"/>
    <dgm:cxn modelId="{EF4E424E-08A0-474F-91FF-09DBB19F708B}" type="presParOf" srcId="{2F02FCD4-5D7F-4780-9D04-E356ACAE12EA}" destId="{216E912E-B72F-47CA-8EBB-22D1CC4B2C2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A7CE6-D8A3-4113-A2A4-EA678B2C88CF}">
      <dsp:nvSpPr>
        <dsp:cNvPr id="0" name=""/>
        <dsp:cNvSpPr/>
      </dsp:nvSpPr>
      <dsp:spPr>
        <a:xfrm>
          <a:off x="0" y="333561"/>
          <a:ext cx="4754695"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What is PD?</a:t>
          </a:r>
          <a:endParaRPr lang="en-CA" sz="2400" kern="1200"/>
        </a:p>
      </dsp:txBody>
      <dsp:txXfrm>
        <a:off x="28100" y="361661"/>
        <a:ext cx="4698495" cy="519439"/>
      </dsp:txXfrm>
    </dsp:sp>
    <dsp:sp modelId="{95CC8F1B-4426-486C-A94F-EF329B8D2BF6}">
      <dsp:nvSpPr>
        <dsp:cNvPr id="0" name=""/>
        <dsp:cNvSpPr/>
      </dsp:nvSpPr>
      <dsp:spPr>
        <a:xfrm>
          <a:off x="0" y="909201"/>
          <a:ext cx="4754695"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96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b="0" i="0" kern="1200"/>
            <a:t>A </a:t>
          </a:r>
          <a:r>
            <a:rPr lang="en-US" sz="1900" b="0" i="0" kern="1200">
              <a:latin typeface="Calibri"/>
            </a:rPr>
            <a:t>progressive </a:t>
          </a:r>
          <a:r>
            <a:rPr lang="en-US" sz="1900" b="1" i="0" kern="1200">
              <a:latin typeface="Calibri"/>
            </a:rPr>
            <a:t>movement</a:t>
          </a:r>
          <a:r>
            <a:rPr lang="en-US" sz="1900" b="1" i="0" kern="1200"/>
            <a:t> disorder</a:t>
          </a:r>
          <a:r>
            <a:rPr lang="en-US" sz="1900" b="1" i="0" kern="1200" baseline="30000"/>
            <a:t>1</a:t>
          </a:r>
          <a:endParaRPr lang="en-CA" sz="1900" kern="1200"/>
        </a:p>
        <a:p>
          <a:pPr marL="171450" lvl="1" indent="-171450" algn="l" defTabSz="844550" rtl="0">
            <a:lnSpc>
              <a:spcPct val="90000"/>
            </a:lnSpc>
            <a:spcBef>
              <a:spcPct val="0"/>
            </a:spcBef>
            <a:spcAft>
              <a:spcPct val="20000"/>
            </a:spcAft>
            <a:buChar char="•"/>
          </a:pPr>
          <a:r>
            <a:rPr lang="en-US" sz="1900" b="0" i="0" kern="1200"/>
            <a:t>Parts of the brain </a:t>
          </a:r>
          <a:r>
            <a:rPr lang="en-US" sz="1900" b="0" i="0" kern="1200">
              <a:latin typeface="Calibri"/>
            </a:rPr>
            <a:t>controlling</a:t>
          </a:r>
          <a:r>
            <a:rPr lang="en-US" sz="1900" b="0" i="0" kern="1200"/>
            <a:t> movement aren’t working properly </a:t>
          </a:r>
          <a:r>
            <a:rPr lang="en-US" sz="1900" b="0" i="0" kern="1200" baseline="30000"/>
            <a:t>1</a:t>
          </a:r>
          <a:endParaRPr lang="en-CA" sz="1900" kern="1200"/>
        </a:p>
        <a:p>
          <a:pPr marL="171450" lvl="1" indent="-171450" algn="l" defTabSz="844550">
            <a:lnSpc>
              <a:spcPct val="90000"/>
            </a:lnSpc>
            <a:spcBef>
              <a:spcPct val="0"/>
            </a:spcBef>
            <a:spcAft>
              <a:spcPct val="20000"/>
            </a:spcAft>
            <a:buChar char="•"/>
          </a:pPr>
          <a:endParaRPr lang="en-US" sz="1900" b="0" i="0" kern="1200" baseline="30000">
            <a:latin typeface="Calibri"/>
          </a:endParaRPr>
        </a:p>
      </dsp:txBody>
      <dsp:txXfrm>
        <a:off x="0" y="909201"/>
        <a:ext cx="4754695" cy="1242000"/>
      </dsp:txXfrm>
    </dsp:sp>
    <dsp:sp modelId="{BEC5BC9C-AC94-4BF1-983C-CCE6836BD5C6}">
      <dsp:nvSpPr>
        <dsp:cNvPr id="0" name=""/>
        <dsp:cNvSpPr/>
      </dsp:nvSpPr>
      <dsp:spPr>
        <a:xfrm>
          <a:off x="0" y="2151201"/>
          <a:ext cx="4754695"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Why does this happen?</a:t>
          </a:r>
          <a:endParaRPr lang="en-CA" sz="2400" kern="1200"/>
        </a:p>
      </dsp:txBody>
      <dsp:txXfrm>
        <a:off x="28100" y="2179301"/>
        <a:ext cx="4698495" cy="519439"/>
      </dsp:txXfrm>
    </dsp:sp>
    <dsp:sp modelId="{4F5A7851-16E7-406D-BDA7-8AA5677E0D9C}">
      <dsp:nvSpPr>
        <dsp:cNvPr id="0" name=""/>
        <dsp:cNvSpPr/>
      </dsp:nvSpPr>
      <dsp:spPr>
        <a:xfrm>
          <a:off x="0" y="2726841"/>
          <a:ext cx="4754695" cy="146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96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b="0" i="0" kern="1200"/>
            <a:t>Brain cells that make </a:t>
          </a:r>
          <a:r>
            <a:rPr lang="en-US" sz="1900" b="1" i="0" kern="1200"/>
            <a:t>dopamine</a:t>
          </a:r>
          <a:r>
            <a:rPr lang="en-US" sz="1900" b="0" i="0" kern="1200"/>
            <a:t>, a chemical messenger, become damaged and die</a:t>
          </a:r>
          <a:r>
            <a:rPr lang="en-US" sz="1900" b="0" i="0" kern="1200" baseline="30000"/>
            <a:t>1</a:t>
          </a:r>
          <a:r>
            <a:rPr lang="en-US" sz="1900" b="0" i="0" kern="1200">
              <a:latin typeface="Calibri"/>
            </a:rPr>
            <a:t> </a:t>
          </a:r>
          <a:endParaRPr lang="en-CA" sz="1900" kern="1200"/>
        </a:p>
        <a:p>
          <a:pPr marL="171450" lvl="1" indent="-171450" algn="l" defTabSz="844550" rtl="0">
            <a:lnSpc>
              <a:spcPct val="90000"/>
            </a:lnSpc>
            <a:spcBef>
              <a:spcPct val="0"/>
            </a:spcBef>
            <a:spcAft>
              <a:spcPct val="20000"/>
            </a:spcAft>
            <a:buChar char="•"/>
          </a:pPr>
          <a:r>
            <a:rPr lang="en-US" sz="1900" b="0" i="0" u="sng" kern="1200">
              <a:latin typeface="Calibri"/>
            </a:rPr>
            <a:t>Less</a:t>
          </a:r>
          <a:r>
            <a:rPr lang="en-US" sz="1900" b="0" i="0" u="sng" kern="1200"/>
            <a:t> dopamine in the </a:t>
          </a:r>
          <a:r>
            <a:rPr lang="en-US" sz="1900" b="0" i="0" u="sng" kern="1200">
              <a:latin typeface="Calibri"/>
            </a:rPr>
            <a:t>brain</a:t>
          </a:r>
          <a:r>
            <a:rPr lang="en-US" sz="1900" b="0" i="0" u="none" kern="1200">
              <a:latin typeface="Calibri"/>
            </a:rPr>
            <a:t> </a:t>
          </a:r>
          <a:r>
            <a:rPr lang="en-US" sz="1900" b="0" i="0" u="none" kern="1200" baseline="0">
              <a:latin typeface="Calibri"/>
            </a:rPr>
            <a:t>leads </a:t>
          </a:r>
          <a:r>
            <a:rPr lang="en-US" sz="1900" u="none" kern="1200" baseline="0">
              <a:latin typeface="Calibri"/>
            </a:rPr>
            <a:t>to decreased dopamine signals and responses by the body and ultimately symptoms</a:t>
          </a:r>
          <a:r>
            <a:rPr lang="en-US" sz="1900" u="none" kern="1200" baseline="30000">
              <a:latin typeface="Calibri"/>
            </a:rPr>
            <a:t>1</a:t>
          </a:r>
          <a:endParaRPr lang="en-CA" sz="1900" u="none" kern="1200" baseline="30000"/>
        </a:p>
      </dsp:txBody>
      <dsp:txXfrm>
        <a:off x="0" y="2726841"/>
        <a:ext cx="4754695" cy="14655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12A35-4E22-49E0-B9BD-954EA631A0AB}">
      <dsp:nvSpPr>
        <dsp:cNvPr id="0" name=""/>
        <dsp:cNvSpPr/>
      </dsp:nvSpPr>
      <dsp:spPr>
        <a:xfrm>
          <a:off x="3794" y="601108"/>
          <a:ext cx="2574024" cy="3028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F4C81C-61D8-4F37-997B-8CFFA54406E1}">
      <dsp:nvSpPr>
        <dsp:cNvPr id="0" name=""/>
        <dsp:cNvSpPr/>
      </dsp:nvSpPr>
      <dsp:spPr>
        <a:xfrm>
          <a:off x="132495" y="722238"/>
          <a:ext cx="2316622" cy="1968371"/>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684065-3219-4A32-B5F4-7A2B9B02A393}">
      <dsp:nvSpPr>
        <dsp:cNvPr id="0" name=""/>
        <dsp:cNvSpPr/>
      </dsp:nvSpPr>
      <dsp:spPr>
        <a:xfrm>
          <a:off x="90981" y="2989454"/>
          <a:ext cx="2316622" cy="81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i="0" kern="1200">
              <a:solidFill>
                <a:srgbClr val="0070C0"/>
              </a:solidFill>
            </a:rPr>
            <a:t>Coenzyme Q-10</a:t>
          </a:r>
          <a:r>
            <a:rPr lang="en-US" sz="2500" b="1" i="0" kern="1200" baseline="30000">
              <a:solidFill>
                <a:srgbClr val="0070C0"/>
              </a:solidFill>
              <a:latin typeface="Calibri"/>
            </a:rPr>
            <a:t> </a:t>
          </a:r>
          <a:endParaRPr lang="en-CA" sz="2500" kern="1200" baseline="30000">
            <a:solidFill>
              <a:srgbClr val="0070C0"/>
            </a:solidFill>
          </a:endParaRPr>
        </a:p>
      </dsp:txBody>
      <dsp:txXfrm>
        <a:off x="90981" y="2989454"/>
        <a:ext cx="2316622" cy="817631"/>
      </dsp:txXfrm>
    </dsp:sp>
    <dsp:sp modelId="{0DBE62E4-4F0E-40BB-97D5-BE2308008A1C}">
      <dsp:nvSpPr>
        <dsp:cNvPr id="0" name=""/>
        <dsp:cNvSpPr/>
      </dsp:nvSpPr>
      <dsp:spPr>
        <a:xfrm>
          <a:off x="3223572" y="601108"/>
          <a:ext cx="2574024" cy="3028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06C43B-F26E-4733-A632-38236CF90968}">
      <dsp:nvSpPr>
        <dsp:cNvPr id="0" name=""/>
        <dsp:cNvSpPr/>
      </dsp:nvSpPr>
      <dsp:spPr>
        <a:xfrm>
          <a:off x="3352273" y="722238"/>
          <a:ext cx="2316622" cy="19683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ECAF9E-BE86-4846-BEC2-AA9C69CC093F}">
      <dsp:nvSpPr>
        <dsp:cNvPr id="0" name=""/>
        <dsp:cNvSpPr/>
      </dsp:nvSpPr>
      <dsp:spPr>
        <a:xfrm>
          <a:off x="3352273" y="2914747"/>
          <a:ext cx="2316622" cy="81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i="0" kern="1200">
              <a:solidFill>
                <a:srgbClr val="0070C0"/>
              </a:solidFill>
              <a:latin typeface="Calibri"/>
            </a:rPr>
            <a:t>Omega-3</a:t>
          </a:r>
          <a:endParaRPr lang="en-US" sz="2500" kern="1200" baseline="30000"/>
        </a:p>
      </dsp:txBody>
      <dsp:txXfrm>
        <a:off x="3352273" y="2914747"/>
        <a:ext cx="2316622" cy="817631"/>
      </dsp:txXfrm>
    </dsp:sp>
    <dsp:sp modelId="{24865CB9-E2F7-4394-AAB1-A312440A55F3}">
      <dsp:nvSpPr>
        <dsp:cNvPr id="0" name=""/>
        <dsp:cNvSpPr/>
      </dsp:nvSpPr>
      <dsp:spPr>
        <a:xfrm>
          <a:off x="6443350" y="601108"/>
          <a:ext cx="2574024" cy="302826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21567EA-629E-493B-8DBF-AFEEB437EFA3}">
      <dsp:nvSpPr>
        <dsp:cNvPr id="0" name=""/>
        <dsp:cNvSpPr/>
      </dsp:nvSpPr>
      <dsp:spPr>
        <a:xfrm>
          <a:off x="6572052" y="722238"/>
          <a:ext cx="2316622" cy="1968371"/>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58090-6577-4643-BABD-344D72260A29}">
      <dsp:nvSpPr>
        <dsp:cNvPr id="0" name=""/>
        <dsp:cNvSpPr/>
      </dsp:nvSpPr>
      <dsp:spPr>
        <a:xfrm>
          <a:off x="6624338" y="2931247"/>
          <a:ext cx="2316622" cy="81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i="0" kern="1200">
              <a:solidFill>
                <a:srgbClr val="0070C0"/>
              </a:solidFill>
            </a:rPr>
            <a:t>Vitamin E</a:t>
          </a:r>
          <a:endParaRPr lang="en-CA" sz="2500" kern="1200" baseline="30000"/>
        </a:p>
      </dsp:txBody>
      <dsp:txXfrm>
        <a:off x="6624338" y="2931247"/>
        <a:ext cx="2316622" cy="8176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3715F-8641-4074-8F34-023F24172E7D}">
      <dsp:nvSpPr>
        <dsp:cNvPr id="0" name=""/>
        <dsp:cNvSpPr/>
      </dsp:nvSpPr>
      <dsp:spPr>
        <a:xfrm>
          <a:off x="329184" y="1206849"/>
          <a:ext cx="7900416" cy="246888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2255"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a:solidFill>
                <a:srgbClr val="0070C0"/>
              </a:solidFill>
            </a:rPr>
            <a:t>Mucuna Pruriens (</a:t>
          </a:r>
          <a:r>
            <a:rPr lang="en-US" sz="2400" b="1" i="0" kern="1200" err="1">
              <a:solidFill>
                <a:srgbClr val="0070C0"/>
              </a:solidFill>
            </a:rPr>
            <a:t>Cowhage</a:t>
          </a:r>
          <a:r>
            <a:rPr lang="en-US" sz="2400" b="1" i="0" kern="1200">
              <a:solidFill>
                <a:srgbClr val="0070C0"/>
              </a:solidFill>
            </a:rPr>
            <a:t>)</a:t>
          </a:r>
          <a:r>
            <a:rPr lang="en-US" sz="2400" b="0" i="0" kern="1200" baseline="30000">
              <a:solidFill>
                <a:srgbClr val="0070C0"/>
              </a:solidFill>
            </a:rPr>
            <a:t>20</a:t>
          </a:r>
          <a:endParaRPr lang="en-CA" sz="2400" b="0" kern="1200" baseline="30000">
            <a:solidFill>
              <a:srgbClr val="0070C0"/>
            </a:solidFill>
          </a:endParaRPr>
        </a:p>
        <a:p>
          <a:pPr marL="171450" lvl="1" indent="-171450" algn="l" defTabSz="711200" rtl="0">
            <a:lnSpc>
              <a:spcPct val="90000"/>
            </a:lnSpc>
            <a:spcBef>
              <a:spcPct val="0"/>
            </a:spcBef>
            <a:spcAft>
              <a:spcPct val="15000"/>
            </a:spcAft>
            <a:buChar char="•"/>
          </a:pPr>
          <a:r>
            <a:rPr lang="en-US" sz="1600" b="1" i="0" kern="1200"/>
            <a:t>Use: </a:t>
          </a:r>
          <a:r>
            <a:rPr lang="en-US" sz="1600" b="0" i="0" kern="1200">
              <a:latin typeface="Calibri"/>
            </a:rPr>
            <a:t>motor symptoms, may delay </a:t>
          </a:r>
          <a:r>
            <a:rPr lang="en-US" sz="1600" b="0" i="0" kern="1200"/>
            <a:t>levodopa </a:t>
          </a:r>
          <a:r>
            <a:rPr lang="en-US" sz="1600" kern="1200">
              <a:latin typeface="Calibri"/>
            </a:rPr>
            <a:t>start</a:t>
          </a:r>
          <a:endParaRPr lang="en-CA" sz="1600" kern="1200"/>
        </a:p>
        <a:p>
          <a:pPr marL="171450" lvl="1" indent="-171450" algn="l" defTabSz="711200">
            <a:lnSpc>
              <a:spcPct val="90000"/>
            </a:lnSpc>
            <a:spcBef>
              <a:spcPct val="0"/>
            </a:spcBef>
            <a:spcAft>
              <a:spcPct val="15000"/>
            </a:spcAft>
            <a:buChar char="•"/>
          </a:pPr>
          <a:r>
            <a:rPr lang="en-US" sz="1600" b="1" i="0" kern="1200"/>
            <a:t>Dose</a:t>
          </a:r>
          <a:r>
            <a:rPr lang="en-US" sz="1600" b="0" i="0" kern="1200"/>
            <a:t>:</a:t>
          </a:r>
          <a:endParaRPr lang="en-CA" sz="1600" kern="1200"/>
        </a:p>
        <a:p>
          <a:pPr marL="342900" lvl="2" indent="-171450" algn="l" defTabSz="711200">
            <a:lnSpc>
              <a:spcPct val="90000"/>
            </a:lnSpc>
            <a:spcBef>
              <a:spcPct val="0"/>
            </a:spcBef>
            <a:spcAft>
              <a:spcPct val="15000"/>
            </a:spcAft>
            <a:buChar char="•"/>
          </a:pPr>
          <a:r>
            <a:rPr lang="en-US" sz="1600" b="0" i="0" u="sng" kern="1200"/>
            <a:t>Standardized powder:</a:t>
          </a:r>
          <a:r>
            <a:rPr lang="en-US" sz="1600" b="0" i="0" u="none" kern="1200"/>
            <a:t> </a:t>
          </a:r>
          <a:r>
            <a:rPr lang="en-US" sz="1600" b="0" i="0" kern="1200"/>
            <a:t>23-68g in 2-5 divided doses/day</a:t>
          </a:r>
          <a:endParaRPr lang="en-CA" sz="1600" kern="1200"/>
        </a:p>
        <a:p>
          <a:pPr marL="342900" lvl="2" indent="-171450" algn="l" defTabSz="711200" rtl="0">
            <a:lnSpc>
              <a:spcPct val="90000"/>
            </a:lnSpc>
            <a:spcBef>
              <a:spcPct val="0"/>
            </a:spcBef>
            <a:spcAft>
              <a:spcPct val="15000"/>
            </a:spcAft>
            <a:buChar char="•"/>
          </a:pPr>
          <a:r>
            <a:rPr lang="en-US" sz="1600" b="0" i="0" u="sng" kern="1200"/>
            <a:t>Non-standardized powder:</a:t>
          </a:r>
          <a:r>
            <a:rPr lang="en-US" sz="1600" b="0" i="0" u="none" kern="1200"/>
            <a:t> </a:t>
          </a:r>
          <a:r>
            <a:rPr lang="en-US" sz="1600" b="0" i="0" kern="1200"/>
            <a:t>40-60g in 4 divided doses/day</a:t>
          </a:r>
          <a:r>
            <a:rPr lang="en-US" sz="1600" b="0" i="0" kern="1200">
              <a:latin typeface="Calibri"/>
            </a:rPr>
            <a:t>   </a:t>
          </a:r>
          <a:endParaRPr lang="en-CA" sz="1600" kern="1200">
            <a:latin typeface="Calibri"/>
          </a:endParaRPr>
        </a:p>
        <a:p>
          <a:pPr marL="171450" lvl="1" indent="-171450" algn="l" defTabSz="711200" rtl="0">
            <a:lnSpc>
              <a:spcPct val="90000"/>
            </a:lnSpc>
            <a:spcBef>
              <a:spcPct val="0"/>
            </a:spcBef>
            <a:spcAft>
              <a:spcPct val="15000"/>
            </a:spcAft>
            <a:buChar char="•"/>
          </a:pPr>
          <a:r>
            <a:rPr lang="en-US" sz="1600" b="1" i="0" kern="1200"/>
            <a:t>Side Effects</a:t>
          </a:r>
          <a:r>
            <a:rPr lang="en-US" sz="1600" b="0" i="0" kern="1200"/>
            <a:t>: </a:t>
          </a:r>
          <a:r>
            <a:rPr lang="en-US" sz="1600" b="0" i="0" kern="1200">
              <a:latin typeface="Calibri"/>
            </a:rPr>
            <a:t>Stomach</a:t>
          </a:r>
          <a:r>
            <a:rPr lang="en-US" sz="1600" b="0" i="0" kern="1200"/>
            <a:t> </a:t>
          </a:r>
          <a:r>
            <a:rPr lang="en-US" sz="1600" b="0" i="0" kern="1200">
              <a:latin typeface="Calibri"/>
            </a:rPr>
            <a:t>upset</a:t>
          </a:r>
          <a:endParaRPr lang="en-CA" sz="1600" kern="1200"/>
        </a:p>
        <a:p>
          <a:pPr marL="171450" lvl="1" indent="-171450" algn="l" defTabSz="711200" rtl="0">
            <a:lnSpc>
              <a:spcPct val="90000"/>
            </a:lnSpc>
            <a:spcBef>
              <a:spcPct val="0"/>
            </a:spcBef>
            <a:spcAft>
              <a:spcPct val="15000"/>
            </a:spcAft>
            <a:buChar char="•"/>
          </a:pPr>
          <a:r>
            <a:rPr lang="en-US" sz="1600" b="1" i="0" kern="1200"/>
            <a:t>Caution</a:t>
          </a:r>
          <a:r>
            <a:rPr lang="en-US" sz="1600" b="0" i="0" kern="1200"/>
            <a:t>: </a:t>
          </a:r>
          <a:r>
            <a:rPr lang="en-US" sz="1600" b="0" i="0" kern="1200">
              <a:latin typeface="Calibri"/>
            </a:rPr>
            <a:t>Use</a:t>
          </a:r>
          <a:r>
            <a:rPr lang="en-US" sz="1600" kern="1200">
              <a:latin typeface="Calibri"/>
            </a:rPr>
            <a:t> with levodopa can make it hard to assess motor symptoms</a:t>
          </a:r>
          <a:endParaRPr lang="en-CA" sz="1600" kern="1200"/>
        </a:p>
      </dsp:txBody>
      <dsp:txXfrm>
        <a:off x="329184" y="1206849"/>
        <a:ext cx="7900416" cy="2468880"/>
      </dsp:txXfrm>
    </dsp:sp>
    <dsp:sp modelId="{FA7A5E44-BEFA-45DA-AFAC-81E1D15DFE79}">
      <dsp:nvSpPr>
        <dsp:cNvPr id="0" name=""/>
        <dsp:cNvSpPr/>
      </dsp:nvSpPr>
      <dsp:spPr>
        <a:xfrm>
          <a:off x="0" y="850233"/>
          <a:ext cx="1728216" cy="259232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B7DB0-5AEC-406E-9D44-60BB83D58728}">
      <dsp:nvSpPr>
        <dsp:cNvPr id="0" name=""/>
        <dsp:cNvSpPr/>
      </dsp:nvSpPr>
      <dsp:spPr>
        <a:xfrm>
          <a:off x="0" y="0"/>
          <a:ext cx="5019892" cy="226244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9792"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a:solidFill>
                <a:srgbClr val="0070C0"/>
              </a:solidFill>
            </a:rPr>
            <a:t>Ginkgo</a:t>
          </a:r>
          <a:r>
            <a:rPr lang="en-US" sz="2400" b="0" i="0" kern="1200" baseline="30000">
              <a:solidFill>
                <a:srgbClr val="0070C0"/>
              </a:solidFill>
            </a:rPr>
            <a:t>21</a:t>
          </a:r>
          <a:r>
            <a:rPr lang="en-US" sz="2400" b="1" i="0" kern="1200">
              <a:solidFill>
                <a:srgbClr val="0070C0"/>
              </a:solidFill>
              <a:latin typeface="Calibri"/>
            </a:rPr>
            <a:t> </a:t>
          </a:r>
          <a:endParaRPr lang="en-CA" sz="2400" b="1" kern="1200">
            <a:solidFill>
              <a:srgbClr val="0070C0"/>
            </a:solidFill>
          </a:endParaRPr>
        </a:p>
        <a:p>
          <a:pPr marL="114300" lvl="1" indent="-114300" algn="l" defTabSz="666750" rtl="0">
            <a:lnSpc>
              <a:spcPct val="90000"/>
            </a:lnSpc>
            <a:spcBef>
              <a:spcPct val="0"/>
            </a:spcBef>
            <a:spcAft>
              <a:spcPct val="15000"/>
            </a:spcAft>
            <a:buChar char="•"/>
          </a:pPr>
          <a:r>
            <a:rPr lang="en-US" sz="1500" b="1" i="0" kern="1200"/>
            <a:t>Use: </a:t>
          </a:r>
          <a:r>
            <a:rPr lang="en-US" sz="1500" b="0" i="0" kern="1200">
              <a:latin typeface="Calibri"/>
            </a:rPr>
            <a:t>symptoms of dementia</a:t>
          </a:r>
          <a:r>
            <a:rPr lang="en-US" sz="1500" b="0" i="0" kern="1200"/>
            <a:t>, brain health</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Dose</a:t>
          </a:r>
          <a:r>
            <a:rPr lang="en-US" sz="1500" b="0" i="0" kern="1200"/>
            <a:t>: </a:t>
          </a:r>
          <a:r>
            <a:rPr lang="en-US" sz="1500" b="0" i="0" kern="1200">
              <a:latin typeface="Calibri"/>
            </a:rPr>
            <a:t>240 mg once daily</a:t>
          </a:r>
          <a:endParaRPr lang="en-CA" sz="1500" kern="1200"/>
        </a:p>
        <a:p>
          <a:pPr marL="114300" lvl="1" indent="-114300" algn="l" defTabSz="666750" rtl="0">
            <a:lnSpc>
              <a:spcPct val="90000"/>
            </a:lnSpc>
            <a:spcBef>
              <a:spcPct val="0"/>
            </a:spcBef>
            <a:spcAft>
              <a:spcPct val="15000"/>
            </a:spcAft>
            <a:buChar char="•"/>
          </a:pPr>
          <a:r>
            <a:rPr lang="en-US" sz="1500" b="1" i="0" kern="1200"/>
            <a:t>Side Effects</a:t>
          </a:r>
          <a:r>
            <a:rPr lang="en-US" sz="1500" b="0" i="0" kern="1200"/>
            <a:t>: Headache, dizziness, upset stomach</a:t>
          </a:r>
          <a:r>
            <a:rPr lang="en-US" sz="1500" kern="1200">
              <a:latin typeface="Calibri"/>
            </a:rPr>
            <a:t>, increased blood sugars</a:t>
          </a:r>
          <a:endParaRPr lang="en-CA" sz="1500" kern="1200"/>
        </a:p>
        <a:p>
          <a:pPr marL="114300" lvl="1" indent="-114300" algn="l" defTabSz="666750" rtl="0">
            <a:lnSpc>
              <a:spcPct val="90000"/>
            </a:lnSpc>
            <a:spcBef>
              <a:spcPct val="0"/>
            </a:spcBef>
            <a:spcAft>
              <a:spcPct val="15000"/>
            </a:spcAft>
            <a:buChar char="•"/>
          </a:pPr>
          <a:r>
            <a:rPr lang="en-US" sz="1500" b="1" i="0" kern="1200"/>
            <a:t>Caution</a:t>
          </a:r>
          <a:r>
            <a:rPr lang="en-US" sz="1500" b="0" i="0" kern="1200"/>
            <a:t>: May increase bleeding risk</a:t>
          </a:r>
          <a:endParaRPr lang="en-CA" sz="1500" kern="1200"/>
        </a:p>
      </dsp:txBody>
      <dsp:txXfrm>
        <a:off x="0" y="0"/>
        <a:ext cx="5019892" cy="2262446"/>
      </dsp:txXfrm>
    </dsp:sp>
    <dsp:sp modelId="{8409CC84-2104-499B-B85F-967AE53B2965}">
      <dsp:nvSpPr>
        <dsp:cNvPr id="0" name=""/>
        <dsp:cNvSpPr/>
      </dsp:nvSpPr>
      <dsp:spPr>
        <a:xfrm flipV="1">
          <a:off x="0" y="757871"/>
          <a:ext cx="520508" cy="37800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58355-33E9-4434-9A90-559C2C18519F}">
      <dsp:nvSpPr>
        <dsp:cNvPr id="0" name=""/>
        <dsp:cNvSpPr/>
      </dsp:nvSpPr>
      <dsp:spPr>
        <a:xfrm>
          <a:off x="618580" y="310"/>
          <a:ext cx="4968738" cy="21885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1928"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baseline="0">
              <a:solidFill>
                <a:srgbClr val="0070C0"/>
              </a:solidFill>
              <a:latin typeface="Calibri"/>
            </a:rPr>
            <a:t>Sennosides</a:t>
          </a:r>
          <a:r>
            <a:rPr lang="en-US" sz="2300" b="0" i="0" kern="1200" baseline="30000">
              <a:solidFill>
                <a:srgbClr val="0070C0"/>
              </a:solidFill>
              <a:latin typeface="Calibri"/>
            </a:rPr>
            <a:t>22</a:t>
          </a:r>
          <a:endParaRPr lang="en-CA" sz="2300" b="0" kern="1200" baseline="30000">
            <a:solidFill>
              <a:srgbClr val="0070C0"/>
            </a:solidFill>
          </a:endParaRPr>
        </a:p>
        <a:p>
          <a:pPr marL="114300" lvl="1" indent="-114300" algn="l" defTabSz="666750" rtl="0">
            <a:lnSpc>
              <a:spcPct val="90000"/>
            </a:lnSpc>
            <a:spcBef>
              <a:spcPct val="0"/>
            </a:spcBef>
            <a:spcAft>
              <a:spcPct val="15000"/>
            </a:spcAft>
            <a:buChar char="•"/>
          </a:pPr>
          <a:endParaRPr lang="en-CA" sz="1500" kern="1200"/>
        </a:p>
        <a:p>
          <a:pPr marL="114300" lvl="1" indent="-114300" algn="l" defTabSz="666750" rtl="0">
            <a:lnSpc>
              <a:spcPct val="90000"/>
            </a:lnSpc>
            <a:spcBef>
              <a:spcPct val="0"/>
            </a:spcBef>
            <a:spcAft>
              <a:spcPct val="15000"/>
            </a:spcAft>
            <a:buChar char="•"/>
          </a:pPr>
          <a:r>
            <a:rPr lang="en-US" sz="1500" b="1" i="0" kern="1200"/>
            <a:t>Use</a:t>
          </a:r>
          <a:r>
            <a:rPr lang="en-US" sz="1500" b="0" i="0" kern="1200"/>
            <a:t>: constipation</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Dose</a:t>
          </a:r>
          <a:r>
            <a:rPr lang="en-US" sz="1500" b="0" i="0" kern="1200"/>
            <a:t>: </a:t>
          </a:r>
          <a:r>
            <a:rPr lang="en-US" sz="1500" b="0" i="0" kern="1200">
              <a:latin typeface="Calibri"/>
            </a:rPr>
            <a:t>17.2 mg</a:t>
          </a:r>
          <a:r>
            <a:rPr lang="en-US" sz="1500" b="0" i="0" kern="1200"/>
            <a:t> once daily</a:t>
          </a:r>
          <a:endParaRPr lang="en-CA" sz="1500" kern="1200"/>
        </a:p>
        <a:p>
          <a:pPr marL="114300" lvl="1" indent="-114300" algn="l" defTabSz="666750" rtl="0">
            <a:lnSpc>
              <a:spcPct val="90000"/>
            </a:lnSpc>
            <a:spcBef>
              <a:spcPct val="0"/>
            </a:spcBef>
            <a:spcAft>
              <a:spcPct val="15000"/>
            </a:spcAft>
            <a:buChar char="•"/>
          </a:pPr>
          <a:r>
            <a:rPr lang="en-US" sz="1500" b="1" i="0" kern="1200"/>
            <a:t>Side Effects</a:t>
          </a:r>
          <a:r>
            <a:rPr lang="en-US" sz="1500" b="0" i="0" kern="1200"/>
            <a:t>: stomach upset, cramps, bloating, gas, diarrhea</a:t>
          </a:r>
          <a:r>
            <a:rPr lang="en-US" sz="1500" b="0" i="0" kern="1200">
              <a:latin typeface="Calibri"/>
            </a:rPr>
            <a:t> </a:t>
          </a:r>
          <a:endParaRPr lang="en-CA" sz="1500" b="0" kern="1200"/>
        </a:p>
      </dsp:txBody>
      <dsp:txXfrm>
        <a:off x="618580" y="310"/>
        <a:ext cx="4968738" cy="2188513"/>
      </dsp:txXfrm>
    </dsp:sp>
    <dsp:sp modelId="{BA884752-BEBF-4D00-921D-251137ACA0D8}">
      <dsp:nvSpPr>
        <dsp:cNvPr id="0" name=""/>
        <dsp:cNvSpPr/>
      </dsp:nvSpPr>
      <dsp:spPr>
        <a:xfrm flipV="1">
          <a:off x="951091" y="710070"/>
          <a:ext cx="183534" cy="23150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D4993-765F-402A-8D56-C126EA141D9C}">
      <dsp:nvSpPr>
        <dsp:cNvPr id="0" name=""/>
        <dsp:cNvSpPr/>
      </dsp:nvSpPr>
      <dsp:spPr>
        <a:xfrm>
          <a:off x="1907194" y="2445528"/>
          <a:ext cx="5150176" cy="226178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4079"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a:solidFill>
                <a:srgbClr val="0070C0"/>
              </a:solidFill>
            </a:rPr>
            <a:t>Caffeine</a:t>
          </a:r>
          <a:r>
            <a:rPr lang="en-US" sz="2400" b="0" i="0" kern="1200" baseline="30000">
              <a:solidFill>
                <a:srgbClr val="0070C0"/>
              </a:solidFill>
            </a:rPr>
            <a:t>23</a:t>
          </a:r>
          <a:endParaRPr lang="en-CA" sz="2400" b="0" kern="1200" baseline="30000">
            <a:solidFill>
              <a:srgbClr val="0070C0"/>
            </a:solidFill>
          </a:endParaRPr>
        </a:p>
        <a:p>
          <a:pPr marL="114300" lvl="1" indent="-114300" algn="l" defTabSz="666750" rtl="0">
            <a:lnSpc>
              <a:spcPct val="90000"/>
            </a:lnSpc>
            <a:spcBef>
              <a:spcPct val="0"/>
            </a:spcBef>
            <a:spcAft>
              <a:spcPct val="15000"/>
            </a:spcAft>
            <a:buChar char="•"/>
          </a:pPr>
          <a:r>
            <a:rPr lang="en-US" sz="1500" b="1" i="0" kern="1200"/>
            <a:t>Use</a:t>
          </a:r>
          <a:r>
            <a:rPr lang="en-US" sz="1500" b="0" i="0" kern="1200"/>
            <a:t>: daytime sleepiness</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Dose</a:t>
          </a:r>
          <a:r>
            <a:rPr lang="en-US" sz="1500" b="0" i="0" kern="1200"/>
            <a:t>: </a:t>
          </a:r>
          <a:r>
            <a:rPr lang="en-US" sz="1500" b="0" i="0" kern="1200">
              <a:latin typeface="Calibri"/>
            </a:rPr>
            <a:t>100-600 mg</a:t>
          </a:r>
          <a:r>
            <a:rPr lang="en-US" sz="1500" b="0" i="0" kern="1200"/>
            <a:t>/day</a:t>
          </a:r>
          <a:endParaRPr lang="en-CA" sz="1500" kern="1200"/>
        </a:p>
        <a:p>
          <a:pPr marL="114300" lvl="1" indent="-114300" algn="l" defTabSz="666750">
            <a:lnSpc>
              <a:spcPct val="90000"/>
            </a:lnSpc>
            <a:spcBef>
              <a:spcPct val="0"/>
            </a:spcBef>
            <a:spcAft>
              <a:spcPct val="15000"/>
            </a:spcAft>
            <a:buChar char="•"/>
          </a:pPr>
          <a:r>
            <a:rPr lang="en-US" sz="1500" b="1" i="0" kern="1200"/>
            <a:t>Side Effects</a:t>
          </a:r>
          <a:r>
            <a:rPr lang="en-US" sz="1500" b="0" i="0" kern="1200"/>
            <a:t>: diarrhea, </a:t>
          </a:r>
          <a:r>
            <a:rPr lang="en-US" sz="1500" b="0" i="0" kern="1200">
              <a:latin typeface="Calibri"/>
            </a:rPr>
            <a:t>headache</a:t>
          </a:r>
          <a:endParaRPr lang="en-CA" sz="1500" kern="1200"/>
        </a:p>
        <a:p>
          <a:pPr marL="114300" lvl="1" indent="-114300" algn="l" defTabSz="666750" rtl="0">
            <a:lnSpc>
              <a:spcPct val="90000"/>
            </a:lnSpc>
            <a:spcBef>
              <a:spcPct val="0"/>
            </a:spcBef>
            <a:spcAft>
              <a:spcPct val="15000"/>
            </a:spcAft>
            <a:buChar char="•"/>
          </a:pPr>
          <a:r>
            <a:rPr lang="en-US" sz="1500" b="1" i="0" kern="1200"/>
            <a:t>Caution</a:t>
          </a:r>
          <a:r>
            <a:rPr lang="en-US" sz="1500" b="0" i="0" kern="1200"/>
            <a:t>: </a:t>
          </a:r>
          <a:r>
            <a:rPr lang="en-US" sz="1500" b="0" i="0" kern="1200">
              <a:latin typeface="Calibri"/>
            </a:rPr>
            <a:t>Avoid</a:t>
          </a:r>
          <a:r>
            <a:rPr lang="en-US" sz="1500" kern="1200">
              <a:latin typeface="Calibri"/>
            </a:rPr>
            <a:t> later in the day as can cause sleep difficulties and nighttime urination</a:t>
          </a:r>
          <a:endParaRPr lang="en-CA" sz="1500" kern="1200"/>
        </a:p>
      </dsp:txBody>
      <dsp:txXfrm>
        <a:off x="1907194" y="2445528"/>
        <a:ext cx="5150176" cy="2261785"/>
      </dsp:txXfrm>
    </dsp:sp>
    <dsp:sp modelId="{9E9880A4-1BAF-4E7A-B748-985C247B3388}">
      <dsp:nvSpPr>
        <dsp:cNvPr id="0" name=""/>
        <dsp:cNvSpPr/>
      </dsp:nvSpPr>
      <dsp:spPr>
        <a:xfrm>
          <a:off x="1854746" y="696368"/>
          <a:ext cx="465503" cy="1052300"/>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E127E7-A635-4656-ACAA-2639506067FD}">
      <dsp:nvSpPr>
        <dsp:cNvPr id="0" name=""/>
        <dsp:cNvSpPr/>
      </dsp:nvSpPr>
      <dsp:spPr>
        <a:xfrm>
          <a:off x="1868926" y="90697"/>
          <a:ext cx="5226712" cy="2259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4079"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a:solidFill>
                <a:srgbClr val="0070C0"/>
              </a:solidFill>
            </a:rPr>
            <a:t>Melatonin</a:t>
          </a:r>
          <a:r>
            <a:rPr lang="en-US" sz="2400" b="0" i="0" kern="1200" baseline="30000">
              <a:solidFill>
                <a:srgbClr val="0070C0"/>
              </a:solidFill>
            </a:rPr>
            <a:t>24</a:t>
          </a:r>
          <a:endParaRPr lang="en-CA" sz="2400" b="0" kern="1200" baseline="30000">
            <a:solidFill>
              <a:srgbClr val="0070C0"/>
            </a:solidFill>
          </a:endParaRPr>
        </a:p>
        <a:p>
          <a:pPr marL="114300" lvl="1" indent="-114300" algn="l" defTabSz="666750" rtl="0">
            <a:lnSpc>
              <a:spcPct val="90000"/>
            </a:lnSpc>
            <a:spcBef>
              <a:spcPct val="0"/>
            </a:spcBef>
            <a:spcAft>
              <a:spcPct val="15000"/>
            </a:spcAft>
            <a:buChar char="•"/>
          </a:pPr>
          <a:r>
            <a:rPr lang="en-US" sz="1500" b="1" i="0" kern="1200"/>
            <a:t>Use: </a:t>
          </a:r>
          <a:r>
            <a:rPr lang="en-US" sz="1500" b="0" i="0" kern="1200"/>
            <a:t>trouble sleeping</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Dose</a:t>
          </a:r>
          <a:r>
            <a:rPr lang="en-US" sz="1500" b="0" i="0" kern="1200"/>
            <a:t>: </a:t>
          </a:r>
          <a:r>
            <a:rPr lang="en-US" sz="1500" b="0" i="0" kern="1200">
              <a:latin typeface="Calibri"/>
            </a:rPr>
            <a:t>3-10 mg daily</a:t>
          </a:r>
          <a:r>
            <a:rPr lang="en-US" sz="1500" b="0" i="0" kern="1200"/>
            <a:t> before bedtime</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Side Effects</a:t>
          </a:r>
          <a:r>
            <a:rPr lang="en-US" sz="1500" b="0" i="0" kern="1200"/>
            <a:t>: sleepiness, morning grogginess</a:t>
          </a:r>
          <a:r>
            <a:rPr lang="en-US" sz="1500" b="0" i="0" kern="1200">
              <a:latin typeface="Calibri"/>
            </a:rPr>
            <a:t> </a:t>
          </a:r>
          <a:endParaRPr lang="en-CA" sz="1500" kern="1200"/>
        </a:p>
        <a:p>
          <a:pPr marL="114300" lvl="1" indent="-114300" algn="l" defTabSz="666750" rtl="0">
            <a:lnSpc>
              <a:spcPct val="90000"/>
            </a:lnSpc>
            <a:spcBef>
              <a:spcPct val="0"/>
            </a:spcBef>
            <a:spcAft>
              <a:spcPct val="15000"/>
            </a:spcAft>
            <a:buChar char="•"/>
          </a:pPr>
          <a:r>
            <a:rPr lang="en-US" sz="1500" b="1" i="0" kern="1200"/>
            <a:t>Caution</a:t>
          </a:r>
          <a:r>
            <a:rPr lang="en-US" sz="1500" b="0" i="0" kern="1200"/>
            <a:t>: </a:t>
          </a:r>
          <a:r>
            <a:rPr lang="en-US" sz="1500" b="0" i="0" kern="1200">
              <a:latin typeface="Calibri"/>
            </a:rPr>
            <a:t>Watch</a:t>
          </a:r>
          <a:r>
            <a:rPr lang="en-US" sz="1500" kern="1200">
              <a:latin typeface="Calibri"/>
            </a:rPr>
            <a:t> for morning "hangover" </a:t>
          </a:r>
          <a:endParaRPr lang="en-CA" sz="1500" kern="1200"/>
        </a:p>
      </dsp:txBody>
      <dsp:txXfrm>
        <a:off x="1868926" y="90697"/>
        <a:ext cx="5226712" cy="2259799"/>
      </dsp:txXfrm>
    </dsp:sp>
    <dsp:sp modelId="{274B4381-6FD5-47C6-8EF2-21D8645BFE32}">
      <dsp:nvSpPr>
        <dsp:cNvPr id="0" name=""/>
        <dsp:cNvSpPr/>
      </dsp:nvSpPr>
      <dsp:spPr>
        <a:xfrm>
          <a:off x="1713476" y="2826704"/>
          <a:ext cx="470147" cy="136602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EB9B1-7A16-4356-9860-B8901243D0AA}">
      <dsp:nvSpPr>
        <dsp:cNvPr id="0" name=""/>
        <dsp:cNvSpPr/>
      </dsp:nvSpPr>
      <dsp:spPr>
        <a:xfrm>
          <a:off x="1519149" y="113383"/>
          <a:ext cx="5587558" cy="210722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7296"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a:solidFill>
                <a:srgbClr val="0070C0"/>
              </a:solidFill>
            </a:rPr>
            <a:t>Vitamin D</a:t>
          </a:r>
          <a:r>
            <a:rPr lang="en-US" sz="2400" b="0" i="0" kern="1200" baseline="30000">
              <a:solidFill>
                <a:srgbClr val="0070C0"/>
              </a:solidFill>
            </a:rPr>
            <a:t>25,27</a:t>
          </a:r>
          <a:r>
            <a:rPr lang="en-US" sz="2400" b="0" i="0" kern="1200" baseline="30000">
              <a:solidFill>
                <a:srgbClr val="0070C0"/>
              </a:solidFill>
              <a:latin typeface="Calibri"/>
            </a:rPr>
            <a:t> </a:t>
          </a:r>
          <a:endParaRPr lang="en-CA" sz="2400" b="0" kern="1200" baseline="30000">
            <a:solidFill>
              <a:srgbClr val="0070C0"/>
            </a:solidFill>
          </a:endParaRPr>
        </a:p>
        <a:p>
          <a:pPr marL="114300" lvl="1" indent="-114300" algn="l" defTabSz="666750">
            <a:lnSpc>
              <a:spcPct val="90000"/>
            </a:lnSpc>
            <a:spcBef>
              <a:spcPct val="0"/>
            </a:spcBef>
            <a:spcAft>
              <a:spcPct val="15000"/>
            </a:spcAft>
            <a:buChar char="•"/>
          </a:pPr>
          <a:r>
            <a:rPr lang="en-US" sz="1500" b="1" i="0" kern="1200">
              <a:latin typeface="Calibri"/>
            </a:rPr>
            <a:t>Use</a:t>
          </a:r>
          <a:r>
            <a:rPr lang="en-US" sz="1500" b="1" i="0" kern="1200"/>
            <a:t>:</a:t>
          </a:r>
          <a:r>
            <a:rPr lang="en-US" sz="1500" b="1" i="0" kern="1200">
              <a:latin typeface="Calibri"/>
            </a:rPr>
            <a:t> </a:t>
          </a:r>
          <a:r>
            <a:rPr lang="en-US" sz="1500" b="0" i="0" kern="1200">
              <a:latin typeface="Calibri"/>
            </a:rPr>
            <a:t>helps</a:t>
          </a:r>
          <a:r>
            <a:rPr lang="en-US" sz="1500" b="0" kern="1200">
              <a:latin typeface="Calibri"/>
            </a:rPr>
            <a:t> body absorb calcium for bone strength. Vitamin D deficiency is common</a:t>
          </a:r>
          <a:r>
            <a:rPr lang="en-US" sz="1500" b="0" kern="1200"/>
            <a:t> in people with PD </a:t>
          </a:r>
          <a:endParaRPr lang="en-CA" sz="1500" kern="1200"/>
        </a:p>
        <a:p>
          <a:pPr marL="114300" lvl="1" indent="-114300" algn="l" defTabSz="666750">
            <a:lnSpc>
              <a:spcPct val="90000"/>
            </a:lnSpc>
            <a:spcBef>
              <a:spcPct val="0"/>
            </a:spcBef>
            <a:spcAft>
              <a:spcPct val="15000"/>
            </a:spcAft>
            <a:buChar char="•"/>
          </a:pPr>
          <a:r>
            <a:rPr lang="en-US" sz="1500" b="1" i="0" kern="1200"/>
            <a:t>Dose</a:t>
          </a:r>
          <a:r>
            <a:rPr lang="en-US" sz="1500" b="0" i="0" kern="1200"/>
            <a:t>: </a:t>
          </a:r>
          <a:r>
            <a:rPr lang="en-CA" sz="1500" b="0" i="0" kern="1200"/>
            <a:t>800-2000 IU daily </a:t>
          </a:r>
          <a:endParaRPr lang="en-CA" sz="1500" kern="1200"/>
        </a:p>
        <a:p>
          <a:pPr marL="114300" lvl="1" indent="-114300" algn="l" defTabSz="666750" rtl="0">
            <a:lnSpc>
              <a:spcPct val="90000"/>
            </a:lnSpc>
            <a:spcBef>
              <a:spcPct val="0"/>
            </a:spcBef>
            <a:spcAft>
              <a:spcPct val="15000"/>
            </a:spcAft>
            <a:buChar char="•"/>
          </a:pPr>
          <a:r>
            <a:rPr lang="en-US" sz="1500" b="1" i="0" kern="1200"/>
            <a:t>Side Effects: </a:t>
          </a:r>
          <a:r>
            <a:rPr lang="en-US" sz="1500" b="0" i="0" kern="1200">
              <a:latin typeface="Calibri"/>
            </a:rPr>
            <a:t>Well tolerated</a:t>
          </a:r>
          <a:endParaRPr lang="en-US" sz="1500" kern="1200"/>
        </a:p>
      </dsp:txBody>
      <dsp:txXfrm>
        <a:off x="1519149" y="113383"/>
        <a:ext cx="5587558" cy="2107227"/>
      </dsp:txXfrm>
    </dsp:sp>
    <dsp:sp modelId="{90EF1218-736E-41A3-AB33-4D052B7B41DF}">
      <dsp:nvSpPr>
        <dsp:cNvPr id="0" name=""/>
        <dsp:cNvSpPr/>
      </dsp:nvSpPr>
      <dsp:spPr>
        <a:xfrm rot="5400000">
          <a:off x="1365494" y="544596"/>
          <a:ext cx="1275100" cy="1262879"/>
        </a:xfrm>
        <a:prstGeom prst="rect">
          <a:avLst/>
        </a:prstGeom>
        <a:blipFill>
          <a:blip xmlns:r="http://schemas.openxmlformats.org/officeDocument/2006/relationships" r:embed="rId1"/>
          <a:srcRect/>
          <a:stretch>
            <a:fillRect l="-107000" r="-10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BDC9E4-A77B-414F-82AA-B932F2FFA98B}">
      <dsp:nvSpPr>
        <dsp:cNvPr id="0" name=""/>
        <dsp:cNvSpPr/>
      </dsp:nvSpPr>
      <dsp:spPr>
        <a:xfrm>
          <a:off x="1525997" y="2322019"/>
          <a:ext cx="5632063" cy="234993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7296"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i="0" kern="1200">
              <a:solidFill>
                <a:srgbClr val="0070C0"/>
              </a:solidFill>
            </a:rPr>
            <a:t>Calcium</a:t>
          </a:r>
          <a:r>
            <a:rPr lang="en-US" sz="2400" b="0" i="0" kern="1200" baseline="30000">
              <a:solidFill>
                <a:srgbClr val="0070C0"/>
              </a:solidFill>
            </a:rPr>
            <a:t>26,27</a:t>
          </a:r>
          <a:r>
            <a:rPr lang="en-US" sz="3600" b="1" i="0" kern="1200">
              <a:solidFill>
                <a:srgbClr val="0070C0"/>
              </a:solidFill>
              <a:latin typeface="Calibri"/>
            </a:rPr>
            <a:t> </a:t>
          </a:r>
          <a:endParaRPr lang="en-CA" sz="3600" b="1" kern="1200">
            <a:solidFill>
              <a:srgbClr val="0070C0"/>
            </a:solidFill>
          </a:endParaRPr>
        </a:p>
        <a:p>
          <a:pPr marL="114300" lvl="1" indent="-114300" algn="l" defTabSz="666750">
            <a:lnSpc>
              <a:spcPct val="90000"/>
            </a:lnSpc>
            <a:spcBef>
              <a:spcPct val="0"/>
            </a:spcBef>
            <a:spcAft>
              <a:spcPct val="15000"/>
            </a:spcAft>
            <a:buChar char="•"/>
          </a:pPr>
          <a:r>
            <a:rPr lang="en-US" sz="1500" b="1" i="0" kern="1200">
              <a:latin typeface="Calibri"/>
            </a:rPr>
            <a:t>Use: </a:t>
          </a:r>
          <a:r>
            <a:rPr lang="en-US" sz="1500" b="0" i="0" kern="1200">
              <a:latin typeface="Calibri"/>
            </a:rPr>
            <a:t>helps increase bone strength to prevent breaks if falls happen from motor symptoms</a:t>
          </a:r>
          <a:endParaRPr lang="en-CA" sz="1500" kern="1200">
            <a:latin typeface="Calibri"/>
          </a:endParaRPr>
        </a:p>
        <a:p>
          <a:pPr marL="114300" lvl="1" indent="-114300" algn="l" defTabSz="666750" rtl="0">
            <a:lnSpc>
              <a:spcPct val="90000"/>
            </a:lnSpc>
            <a:spcBef>
              <a:spcPct val="0"/>
            </a:spcBef>
            <a:spcAft>
              <a:spcPct val="15000"/>
            </a:spcAft>
            <a:buChar char="•"/>
          </a:pPr>
          <a:r>
            <a:rPr lang="en-US" sz="1500" b="1" i="0" kern="1200"/>
            <a:t>Dose</a:t>
          </a:r>
          <a:r>
            <a:rPr lang="en-US" sz="1500" b="0" i="0" kern="1200"/>
            <a:t>: </a:t>
          </a:r>
          <a:r>
            <a:rPr lang="en-CA" sz="1500" b="0" i="0" kern="1200"/>
            <a:t>1200 mg/day (from diet and supplements</a:t>
          </a:r>
          <a:r>
            <a:rPr lang="en-CA" sz="1500" b="0" i="0" kern="1200">
              <a:latin typeface="Calibri"/>
            </a:rPr>
            <a:t>)</a:t>
          </a:r>
          <a:endParaRPr lang="en-CA" sz="1500" kern="1200">
            <a:latin typeface="Calibri"/>
          </a:endParaRPr>
        </a:p>
        <a:p>
          <a:pPr marL="114300" lvl="1" indent="-114300" algn="l" defTabSz="666750">
            <a:lnSpc>
              <a:spcPct val="90000"/>
            </a:lnSpc>
            <a:spcBef>
              <a:spcPct val="0"/>
            </a:spcBef>
            <a:spcAft>
              <a:spcPct val="15000"/>
            </a:spcAft>
            <a:buChar char="•"/>
          </a:pPr>
          <a:r>
            <a:rPr lang="en-US" sz="1500" b="1" i="0" kern="1200"/>
            <a:t>Side Effects</a:t>
          </a:r>
          <a:r>
            <a:rPr lang="en-US" sz="1500" b="0" i="0" kern="1200"/>
            <a:t>: Constipation, upset stomach, gas, burping</a:t>
          </a:r>
          <a:endParaRPr lang="en-CA" sz="1500" kern="1200"/>
        </a:p>
        <a:p>
          <a:pPr marL="114300" lvl="1" indent="-114300" algn="l" defTabSz="666750">
            <a:lnSpc>
              <a:spcPct val="90000"/>
            </a:lnSpc>
            <a:spcBef>
              <a:spcPct val="0"/>
            </a:spcBef>
            <a:spcAft>
              <a:spcPct val="15000"/>
            </a:spcAft>
            <a:buChar char="•"/>
          </a:pPr>
          <a:r>
            <a:rPr lang="en-CA" sz="1500" b="1" kern="1200">
              <a:latin typeface="Calibri"/>
            </a:rPr>
            <a:t>Caution: </a:t>
          </a:r>
          <a:r>
            <a:rPr lang="en-CA" sz="1500" b="0" kern="1200">
              <a:latin typeface="Calibri"/>
            </a:rPr>
            <a:t>Do</a:t>
          </a:r>
          <a:r>
            <a:rPr lang="en-CA" sz="1500" kern="1200"/>
            <a:t> not exceed 2000-2500mg/day</a:t>
          </a:r>
          <a:r>
            <a:rPr lang="en-CA" sz="1500" kern="1200" baseline="30000"/>
            <a:t>2</a:t>
          </a:r>
          <a:endParaRPr lang="en-CA" sz="1500" kern="1200"/>
        </a:p>
      </dsp:txBody>
      <dsp:txXfrm>
        <a:off x="1525997" y="2322019"/>
        <a:ext cx="5632063" cy="2349938"/>
      </dsp:txXfrm>
    </dsp:sp>
    <dsp:sp modelId="{C63ECF81-2137-45D8-AD1F-7C18C093AEB7}">
      <dsp:nvSpPr>
        <dsp:cNvPr id="0" name=""/>
        <dsp:cNvSpPr/>
      </dsp:nvSpPr>
      <dsp:spPr>
        <a:xfrm>
          <a:off x="1386930" y="2541940"/>
          <a:ext cx="1114761" cy="179356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547C2-50B8-40AA-9D54-CDC4BC4CB8F1}">
      <dsp:nvSpPr>
        <dsp:cNvPr id="0" name=""/>
        <dsp:cNvSpPr/>
      </dsp:nvSpPr>
      <dsp:spPr>
        <a:xfrm>
          <a:off x="320010" y="188"/>
          <a:ext cx="2883040" cy="1729824"/>
        </a:xfrm>
        <a:prstGeom prst="rect">
          <a:avLst/>
        </a:prstGeom>
        <a:solidFill>
          <a:schemeClr val="bg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a:solidFill>
                <a:srgbClr val="0070C0"/>
              </a:solidFill>
              <a:latin typeface="Calibri"/>
            </a:rPr>
            <a:t>Potential use</a:t>
          </a:r>
          <a:r>
            <a:rPr lang="en-US" sz="2000" b="0" i="0" kern="1200">
              <a:solidFill>
                <a:srgbClr val="0070C0"/>
              </a:solidFill>
            </a:rPr>
            <a:t>:</a:t>
          </a:r>
          <a:r>
            <a:rPr lang="en-US" sz="2000" b="0" i="0" kern="1200">
              <a:solidFill>
                <a:schemeClr val="tx1"/>
              </a:solidFill>
              <a:latin typeface="Calibri"/>
            </a:rPr>
            <a:t> </a:t>
          </a:r>
          <a:r>
            <a:rPr lang="en-US" sz="2000" b="0" i="0" kern="1200">
              <a:solidFill>
                <a:schemeClr val="tx1"/>
              </a:solidFill>
            </a:rPr>
            <a:t>non-motor symptoms </a:t>
          </a:r>
          <a:r>
            <a:rPr lang="en-US" sz="2000" b="0" i="0" kern="1200">
              <a:solidFill>
                <a:schemeClr val="tx1"/>
              </a:solidFill>
              <a:latin typeface="Calibri"/>
            </a:rPr>
            <a:t>(e.g., sleep</a:t>
          </a:r>
          <a:r>
            <a:rPr lang="en-US" sz="2000" b="0" i="0" kern="1200">
              <a:solidFill>
                <a:schemeClr val="tx1"/>
              </a:solidFill>
            </a:rPr>
            <a:t>, mood, </a:t>
          </a:r>
          <a:r>
            <a:rPr lang="en-US" sz="2000" b="0" i="0" kern="1200">
              <a:solidFill>
                <a:schemeClr val="tx1"/>
              </a:solidFill>
              <a:latin typeface="Calibri"/>
            </a:rPr>
            <a:t>pain).</a:t>
          </a:r>
          <a:r>
            <a:rPr lang="en-US" sz="2000" b="0" i="0" kern="1200" baseline="30000">
              <a:solidFill>
                <a:schemeClr val="tx1"/>
              </a:solidFill>
              <a:latin typeface="Calibri"/>
            </a:rPr>
            <a:t>36,37,38</a:t>
          </a:r>
          <a:endParaRPr lang="en-CA" sz="2000" kern="1200" baseline="30000">
            <a:solidFill>
              <a:schemeClr val="tx1"/>
            </a:solidFill>
          </a:endParaRPr>
        </a:p>
      </dsp:txBody>
      <dsp:txXfrm>
        <a:off x="320010" y="188"/>
        <a:ext cx="2883040" cy="1729824"/>
      </dsp:txXfrm>
    </dsp:sp>
    <dsp:sp modelId="{AE1DF185-51D8-4E31-865D-A6E42875590C}">
      <dsp:nvSpPr>
        <dsp:cNvPr id="0" name=""/>
        <dsp:cNvSpPr/>
      </dsp:nvSpPr>
      <dsp:spPr>
        <a:xfrm>
          <a:off x="3491355" y="188"/>
          <a:ext cx="2883040" cy="1729824"/>
        </a:xfrm>
        <a:prstGeom prst="rect">
          <a:avLst/>
        </a:prstGeom>
        <a:solidFill>
          <a:schemeClr val="bg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a:solidFill>
                <a:srgbClr val="0070C0"/>
              </a:solidFill>
            </a:rPr>
            <a:t>Side Effects</a:t>
          </a:r>
          <a:r>
            <a:rPr lang="en-US" sz="2000" b="0" i="0" kern="1200">
              <a:solidFill>
                <a:schemeClr val="tx1"/>
              </a:solidFill>
            </a:rPr>
            <a:t>: dizziness, paranoia, </a:t>
          </a:r>
          <a:r>
            <a:rPr lang="en-US" sz="2000" b="0" i="0" kern="1200">
              <a:solidFill>
                <a:schemeClr val="tx1"/>
              </a:solidFill>
              <a:latin typeface="Calibri"/>
            </a:rPr>
            <a:t>feeling tired</a:t>
          </a:r>
          <a:r>
            <a:rPr lang="en-US" sz="2000" b="0" i="0" kern="1200">
              <a:solidFill>
                <a:schemeClr val="tx1"/>
              </a:solidFill>
            </a:rPr>
            <a:t>, blurred vision, </a:t>
          </a:r>
          <a:r>
            <a:rPr lang="en-US" sz="2000" b="0" i="0" kern="1200">
              <a:solidFill>
                <a:schemeClr val="tx1"/>
              </a:solidFill>
              <a:latin typeface="Calibri"/>
            </a:rPr>
            <a:t>hunger</a:t>
          </a:r>
          <a:r>
            <a:rPr lang="en-US" sz="2000" b="0" i="0" kern="1200">
              <a:solidFill>
                <a:schemeClr val="tx1"/>
              </a:solidFill>
            </a:rPr>
            <a:t>, </a:t>
          </a:r>
          <a:r>
            <a:rPr lang="en-US" sz="2000" b="0" i="0" kern="1200">
              <a:solidFill>
                <a:schemeClr val="tx1"/>
              </a:solidFill>
              <a:latin typeface="Calibri"/>
            </a:rPr>
            <a:t>memory issues</a:t>
          </a:r>
          <a:r>
            <a:rPr lang="en-US" sz="2000" b="0" i="0" kern="1200" baseline="30000">
              <a:solidFill>
                <a:schemeClr val="tx1"/>
              </a:solidFill>
              <a:latin typeface="Calibri"/>
            </a:rPr>
            <a:t>35</a:t>
          </a:r>
          <a:r>
            <a:rPr lang="en-US" sz="2000" kern="1200">
              <a:solidFill>
                <a:schemeClr val="tx1"/>
              </a:solidFill>
              <a:latin typeface="Calibri"/>
            </a:rPr>
            <a:t> </a:t>
          </a:r>
          <a:endParaRPr lang="en-CA" sz="2000" kern="1200">
            <a:solidFill>
              <a:schemeClr val="tx1"/>
            </a:solidFill>
          </a:endParaRPr>
        </a:p>
      </dsp:txBody>
      <dsp:txXfrm>
        <a:off x="3491355" y="188"/>
        <a:ext cx="2883040" cy="1729824"/>
      </dsp:txXfrm>
    </dsp:sp>
    <dsp:sp modelId="{293659F6-6E5D-4417-9609-36FCEEA3D080}">
      <dsp:nvSpPr>
        <dsp:cNvPr id="0" name=""/>
        <dsp:cNvSpPr/>
      </dsp:nvSpPr>
      <dsp:spPr>
        <a:xfrm>
          <a:off x="320010" y="2018317"/>
          <a:ext cx="2883040" cy="1729824"/>
        </a:xfrm>
        <a:prstGeom prst="rect">
          <a:avLst/>
        </a:prstGeom>
        <a:solidFill>
          <a:schemeClr val="bg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a:solidFill>
                <a:srgbClr val="0070C0"/>
              </a:solidFill>
            </a:rPr>
            <a:t>Caution</a:t>
          </a:r>
          <a:r>
            <a:rPr lang="en-US" sz="2000" b="0" i="0" kern="1200">
              <a:solidFill>
                <a:schemeClr val="tx1"/>
              </a:solidFill>
            </a:rPr>
            <a:t>: High doses</a:t>
          </a:r>
          <a:r>
            <a:rPr lang="en-US" sz="2000" b="0" i="0" kern="1200">
              <a:solidFill>
                <a:schemeClr val="tx1"/>
              </a:solidFill>
              <a:latin typeface="Calibri"/>
            </a:rPr>
            <a:t> of THC can be</a:t>
          </a:r>
          <a:r>
            <a:rPr lang="en-US" sz="2000" b="0" i="0" kern="1200">
              <a:solidFill>
                <a:schemeClr val="tx1"/>
              </a:solidFill>
            </a:rPr>
            <a:t> associated with anxiety</a:t>
          </a:r>
          <a:r>
            <a:rPr lang="en-US" sz="2000" b="0" i="0" kern="1200">
              <a:solidFill>
                <a:schemeClr val="tx1"/>
              </a:solidFill>
              <a:latin typeface="Calibri"/>
            </a:rPr>
            <a:t> and</a:t>
          </a:r>
          <a:r>
            <a:rPr lang="en-US" sz="2000" b="0" i="0" kern="1200">
              <a:solidFill>
                <a:schemeClr val="tx1"/>
              </a:solidFill>
            </a:rPr>
            <a:t> psychosis</a:t>
          </a:r>
          <a:r>
            <a:rPr lang="en-US" sz="2000" b="0" i="0" kern="1200">
              <a:solidFill>
                <a:schemeClr val="tx1"/>
              </a:solidFill>
              <a:latin typeface="Calibri"/>
            </a:rPr>
            <a:t>. Smoking cannabis can damage</a:t>
          </a:r>
          <a:r>
            <a:rPr lang="en-US" sz="2000" kern="1200">
              <a:solidFill>
                <a:schemeClr val="tx1"/>
              </a:solidFill>
              <a:latin typeface="Calibri"/>
            </a:rPr>
            <a:t> the lungs.</a:t>
          </a:r>
          <a:r>
            <a:rPr lang="en-US" sz="2000" b="0" i="0" kern="1200" baseline="30000">
              <a:solidFill>
                <a:schemeClr val="tx1"/>
              </a:solidFill>
              <a:latin typeface="Calibri"/>
            </a:rPr>
            <a:t>35</a:t>
          </a:r>
          <a:r>
            <a:rPr lang="en-US" sz="2000" kern="1200">
              <a:solidFill>
                <a:schemeClr val="tx1"/>
              </a:solidFill>
              <a:latin typeface="Calibri"/>
            </a:rPr>
            <a:t> </a:t>
          </a:r>
          <a:endParaRPr lang="en-CA" sz="2000" kern="1200">
            <a:solidFill>
              <a:schemeClr val="tx1"/>
            </a:solidFill>
          </a:endParaRPr>
        </a:p>
      </dsp:txBody>
      <dsp:txXfrm>
        <a:off x="320010" y="2018317"/>
        <a:ext cx="2883040" cy="1729824"/>
      </dsp:txXfrm>
    </dsp:sp>
    <dsp:sp modelId="{EF1A8F74-6899-4011-BEDE-77DF1798E6F7}">
      <dsp:nvSpPr>
        <dsp:cNvPr id="0" name=""/>
        <dsp:cNvSpPr/>
      </dsp:nvSpPr>
      <dsp:spPr>
        <a:xfrm>
          <a:off x="3491355" y="2018317"/>
          <a:ext cx="2883040" cy="1729824"/>
        </a:xfrm>
        <a:prstGeom prst="rect">
          <a:avLst/>
        </a:prstGeom>
        <a:solidFill>
          <a:schemeClr val="bg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i="0" kern="1200">
              <a:solidFill>
                <a:srgbClr val="0070C0"/>
              </a:solidFill>
            </a:rPr>
            <a:t>Dose</a:t>
          </a:r>
          <a:r>
            <a:rPr lang="en-US" sz="2000" b="0" i="0" kern="1200">
              <a:solidFill>
                <a:schemeClr val="tx1"/>
              </a:solidFill>
            </a:rPr>
            <a:t>: </a:t>
          </a:r>
          <a:r>
            <a:rPr lang="en-US" sz="2000" b="0" i="0" kern="1200">
              <a:solidFill>
                <a:schemeClr val="tx1"/>
              </a:solidFill>
              <a:latin typeface="Calibri"/>
            </a:rPr>
            <a:t>individualized. Start low. Most people use less than 3 g</a:t>
          </a:r>
          <a:r>
            <a:rPr lang="en-US" sz="2000" b="0" i="0" kern="1200">
              <a:solidFill>
                <a:schemeClr val="tx1"/>
              </a:solidFill>
            </a:rPr>
            <a:t> dried cannabis daily</a:t>
          </a:r>
          <a:r>
            <a:rPr lang="en-US" sz="2000" b="0" i="0" kern="1200">
              <a:solidFill>
                <a:schemeClr val="tx1"/>
              </a:solidFill>
              <a:latin typeface="Calibri"/>
            </a:rPr>
            <a:t>.</a:t>
          </a:r>
          <a:r>
            <a:rPr lang="en-US" sz="2000" b="0" i="0" kern="1200" baseline="30000">
              <a:solidFill>
                <a:schemeClr val="tx1"/>
              </a:solidFill>
            </a:rPr>
            <a:t>1</a:t>
          </a:r>
          <a:r>
            <a:rPr lang="en-US" sz="2000" kern="1200" baseline="30000">
              <a:solidFill>
                <a:schemeClr val="tx1"/>
              </a:solidFill>
              <a:latin typeface="Calibri"/>
            </a:rPr>
            <a:t> </a:t>
          </a:r>
          <a:r>
            <a:rPr lang="en-US" sz="2000" kern="1200" baseline="0">
              <a:solidFill>
                <a:schemeClr val="tx1"/>
              </a:solidFill>
              <a:latin typeface="Calibri"/>
            </a:rPr>
            <a:t>Limit THC to help prevent psycho-activity.</a:t>
          </a:r>
          <a:r>
            <a:rPr lang="en-US" sz="2000" kern="1200" baseline="30000">
              <a:solidFill>
                <a:schemeClr val="tx1"/>
              </a:solidFill>
              <a:latin typeface="Calibri"/>
            </a:rPr>
            <a:t>35,38</a:t>
          </a:r>
          <a:endParaRPr lang="en-CA" sz="2000" kern="1200" baseline="30000">
            <a:solidFill>
              <a:schemeClr val="tx1"/>
            </a:solidFill>
          </a:endParaRPr>
        </a:p>
      </dsp:txBody>
      <dsp:txXfrm>
        <a:off x="3491355" y="2018317"/>
        <a:ext cx="2883040" cy="1729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702BC-3B0E-491A-A1EF-D28A4BCCD40A}">
      <dsp:nvSpPr>
        <dsp:cNvPr id="0" name=""/>
        <dsp:cNvSpPr/>
      </dsp:nvSpPr>
      <dsp:spPr>
        <a:xfrm>
          <a:off x="42" y="60572"/>
          <a:ext cx="4085810"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0" kern="1200"/>
            <a:t>Motor </a:t>
          </a:r>
          <a:r>
            <a:rPr lang="en-US" sz="2100" b="1" i="0" kern="1200" baseline="30000"/>
            <a:t>2,3,4</a:t>
          </a:r>
          <a:endParaRPr lang="en-CA" sz="2100" b="1" kern="1200" baseline="30000"/>
        </a:p>
      </dsp:txBody>
      <dsp:txXfrm>
        <a:off x="42" y="60572"/>
        <a:ext cx="4085810" cy="604800"/>
      </dsp:txXfrm>
    </dsp:sp>
    <dsp:sp modelId="{D6DA6A61-D4E5-40CA-8F22-12D76DED838B}">
      <dsp:nvSpPr>
        <dsp:cNvPr id="0" name=""/>
        <dsp:cNvSpPr/>
      </dsp:nvSpPr>
      <dsp:spPr>
        <a:xfrm>
          <a:off x="42" y="665372"/>
          <a:ext cx="4085810"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b="0" i="0" kern="1200"/>
            <a:t>Tremor</a:t>
          </a:r>
          <a:r>
            <a:rPr lang="en-US" sz="2100" b="0" i="0" kern="1200">
              <a:latin typeface="Calibri"/>
            </a:rPr>
            <a:t> </a:t>
          </a:r>
          <a:endParaRPr lang="en-CA" sz="2100" kern="1200"/>
        </a:p>
        <a:p>
          <a:pPr marL="228600" lvl="1" indent="-228600" algn="l" defTabSz="933450">
            <a:lnSpc>
              <a:spcPct val="90000"/>
            </a:lnSpc>
            <a:spcBef>
              <a:spcPct val="0"/>
            </a:spcBef>
            <a:spcAft>
              <a:spcPct val="15000"/>
            </a:spcAft>
            <a:buChar char="•"/>
          </a:pPr>
          <a:r>
            <a:rPr lang="en-US" sz="2100" b="0" i="0" kern="1200"/>
            <a:t>Rigidity</a:t>
          </a:r>
          <a:endParaRPr lang="en-CA" sz="2100" kern="1200"/>
        </a:p>
        <a:p>
          <a:pPr marL="228600" lvl="1" indent="-228600" algn="l" defTabSz="933450">
            <a:lnSpc>
              <a:spcPct val="90000"/>
            </a:lnSpc>
            <a:spcBef>
              <a:spcPct val="0"/>
            </a:spcBef>
            <a:spcAft>
              <a:spcPct val="15000"/>
            </a:spcAft>
            <a:buChar char="•"/>
          </a:pPr>
          <a:r>
            <a:rPr lang="en-US" sz="2100" kern="1200"/>
            <a:t>Muscle stiffness</a:t>
          </a:r>
          <a:endParaRPr lang="en-CA" sz="2100" kern="1200"/>
        </a:p>
        <a:p>
          <a:pPr marL="228600" lvl="1" indent="-228600" algn="l" defTabSz="933450" rtl="0">
            <a:lnSpc>
              <a:spcPct val="90000"/>
            </a:lnSpc>
            <a:spcBef>
              <a:spcPct val="0"/>
            </a:spcBef>
            <a:spcAft>
              <a:spcPct val="15000"/>
            </a:spcAft>
            <a:buChar char="•"/>
          </a:pPr>
          <a:r>
            <a:rPr lang="en-US" sz="2100" b="0" i="0" kern="1200"/>
            <a:t>Slow movement</a:t>
          </a:r>
          <a:r>
            <a:rPr lang="en-US" sz="2100" b="0" i="0" kern="1200">
              <a:latin typeface="Calibri"/>
            </a:rPr>
            <a:t> </a:t>
          </a:r>
          <a:endParaRPr lang="en-CA" sz="2100" kern="1200">
            <a:latin typeface="Calibri"/>
          </a:endParaRPr>
        </a:p>
        <a:p>
          <a:pPr marL="228600" lvl="1" indent="-228600" algn="l" defTabSz="933450" rtl="0">
            <a:lnSpc>
              <a:spcPct val="90000"/>
            </a:lnSpc>
            <a:spcBef>
              <a:spcPct val="0"/>
            </a:spcBef>
            <a:spcAft>
              <a:spcPct val="15000"/>
            </a:spcAft>
            <a:buChar char="•"/>
          </a:pPr>
          <a:r>
            <a:rPr lang="en-US" sz="2100" b="0" i="0" kern="1200"/>
            <a:t>Poor balance</a:t>
          </a:r>
          <a:r>
            <a:rPr lang="en-US" sz="2100" b="0" i="0" kern="1200">
              <a:latin typeface="Calibri"/>
            </a:rPr>
            <a:t> +</a:t>
          </a:r>
          <a:r>
            <a:rPr lang="en-US" sz="2100" b="0" i="0" kern="1200"/>
            <a:t> posture</a:t>
          </a:r>
          <a:endParaRPr lang="en-CA" sz="2100" kern="1200"/>
        </a:p>
        <a:p>
          <a:pPr marL="228600" lvl="1" indent="-228600" algn="l" defTabSz="933450" rtl="0">
            <a:lnSpc>
              <a:spcPct val="90000"/>
            </a:lnSpc>
            <a:spcBef>
              <a:spcPct val="0"/>
            </a:spcBef>
            <a:spcAft>
              <a:spcPct val="15000"/>
            </a:spcAft>
            <a:buChar char="•"/>
          </a:pPr>
          <a:r>
            <a:rPr lang="en-US" sz="2100" b="0" i="0" kern="1200"/>
            <a:t>Dystonia (muscle twisting)</a:t>
          </a:r>
          <a:r>
            <a:rPr lang="en-US" sz="2100" b="0" i="0" kern="1200">
              <a:latin typeface="Calibri"/>
            </a:rPr>
            <a:t> </a:t>
          </a:r>
          <a:endParaRPr lang="en-CA" sz="2100" kern="1200"/>
        </a:p>
      </dsp:txBody>
      <dsp:txXfrm>
        <a:off x="42" y="665372"/>
        <a:ext cx="4085810" cy="4035150"/>
      </dsp:txXfrm>
    </dsp:sp>
    <dsp:sp modelId="{8CAC8E64-9370-4D4F-8624-3836F2B8CF56}">
      <dsp:nvSpPr>
        <dsp:cNvPr id="0" name=""/>
        <dsp:cNvSpPr/>
      </dsp:nvSpPr>
      <dsp:spPr>
        <a:xfrm>
          <a:off x="4657866" y="60572"/>
          <a:ext cx="4085810"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0" kern="1200"/>
            <a:t>Non-Motor </a:t>
          </a:r>
          <a:r>
            <a:rPr lang="en-US" sz="2100" b="1" i="0" kern="1200" baseline="30000"/>
            <a:t>2,3,4</a:t>
          </a:r>
          <a:endParaRPr lang="en-CA" sz="2100" b="1" kern="1200"/>
        </a:p>
      </dsp:txBody>
      <dsp:txXfrm>
        <a:off x="4657866" y="60572"/>
        <a:ext cx="4085810" cy="604800"/>
      </dsp:txXfrm>
    </dsp:sp>
    <dsp:sp modelId="{477612FF-A5B7-4AF7-8479-69B367792F59}">
      <dsp:nvSpPr>
        <dsp:cNvPr id="0" name=""/>
        <dsp:cNvSpPr/>
      </dsp:nvSpPr>
      <dsp:spPr>
        <a:xfrm>
          <a:off x="4657866" y="665372"/>
          <a:ext cx="4085810"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b="0" i="0" kern="1200"/>
            <a:t>Memory + mood changes</a:t>
          </a:r>
          <a:endParaRPr lang="en-US" sz="2100" b="0" i="0" kern="1200">
            <a:latin typeface="Calibri"/>
          </a:endParaRPr>
        </a:p>
        <a:p>
          <a:pPr marL="228600" lvl="1" indent="-228600" algn="l" defTabSz="933450" rtl="0">
            <a:lnSpc>
              <a:spcPct val="90000"/>
            </a:lnSpc>
            <a:spcBef>
              <a:spcPct val="0"/>
            </a:spcBef>
            <a:spcAft>
              <a:spcPct val="15000"/>
            </a:spcAft>
            <a:buChar char="•"/>
          </a:pPr>
          <a:r>
            <a:rPr lang="en-US" sz="2100" b="0" i="0" kern="1200">
              <a:latin typeface="Calibri"/>
            </a:rPr>
            <a:t>Hallucinations</a:t>
          </a:r>
        </a:p>
        <a:p>
          <a:pPr marL="228600" lvl="1" indent="-228600" algn="l" defTabSz="933450">
            <a:lnSpc>
              <a:spcPct val="90000"/>
            </a:lnSpc>
            <a:spcBef>
              <a:spcPct val="0"/>
            </a:spcBef>
            <a:spcAft>
              <a:spcPct val="15000"/>
            </a:spcAft>
            <a:buChar char="•"/>
          </a:pPr>
          <a:r>
            <a:rPr lang="en-US" sz="2100" b="0" i="0" kern="1200">
              <a:latin typeface="Calibri"/>
            </a:rPr>
            <a:t>Feeling tired</a:t>
          </a:r>
          <a:endParaRPr lang="en-US" sz="2100" kern="1200"/>
        </a:p>
        <a:p>
          <a:pPr marL="228600" lvl="1" indent="-228600" algn="l" defTabSz="933450" rtl="0">
            <a:lnSpc>
              <a:spcPct val="90000"/>
            </a:lnSpc>
            <a:spcBef>
              <a:spcPct val="0"/>
            </a:spcBef>
            <a:spcAft>
              <a:spcPct val="15000"/>
            </a:spcAft>
            <a:buChar char="•"/>
          </a:pPr>
          <a:r>
            <a:rPr lang="en-US" sz="2100" b="0" i="0" kern="1200"/>
            <a:t>Sleep difficulties</a:t>
          </a:r>
          <a:endParaRPr lang="en-US" sz="2100" b="0" i="0" kern="1200">
            <a:latin typeface="Calibri"/>
          </a:endParaRPr>
        </a:p>
        <a:p>
          <a:pPr marL="228600" lvl="1" indent="-228600" algn="l" defTabSz="933450" rtl="0">
            <a:lnSpc>
              <a:spcPct val="90000"/>
            </a:lnSpc>
            <a:spcBef>
              <a:spcPct val="0"/>
            </a:spcBef>
            <a:spcAft>
              <a:spcPct val="15000"/>
            </a:spcAft>
            <a:buChar char="•"/>
          </a:pPr>
          <a:r>
            <a:rPr lang="en-US" sz="2100" b="0" i="0" kern="1200">
              <a:latin typeface="Calibri"/>
            </a:rPr>
            <a:t>Aches + pains</a:t>
          </a:r>
        </a:p>
        <a:p>
          <a:pPr marL="228600" lvl="1" indent="-228600" algn="l" defTabSz="933450" rtl="0">
            <a:lnSpc>
              <a:spcPct val="90000"/>
            </a:lnSpc>
            <a:spcBef>
              <a:spcPct val="0"/>
            </a:spcBef>
            <a:spcAft>
              <a:spcPct val="15000"/>
            </a:spcAft>
            <a:buChar char="•"/>
          </a:pPr>
          <a:r>
            <a:rPr lang="en-US" sz="2100" b="0" i="0" kern="1200">
              <a:latin typeface="Calibri"/>
            </a:rPr>
            <a:t>Drooling, runny</a:t>
          </a:r>
          <a:r>
            <a:rPr lang="en-US" sz="2100" kern="1200">
              <a:latin typeface="Calibri"/>
            </a:rPr>
            <a:t> nose </a:t>
          </a:r>
          <a:endParaRPr lang="en-CA" sz="2100" kern="1200"/>
        </a:p>
        <a:p>
          <a:pPr marL="228600" lvl="1" indent="-228600" algn="l" defTabSz="933450" rtl="0">
            <a:lnSpc>
              <a:spcPct val="90000"/>
            </a:lnSpc>
            <a:spcBef>
              <a:spcPct val="0"/>
            </a:spcBef>
            <a:spcAft>
              <a:spcPct val="15000"/>
            </a:spcAft>
            <a:buChar char="•"/>
          </a:pPr>
          <a:r>
            <a:rPr lang="en-US" sz="2100" b="0" i="0" kern="1200">
              <a:latin typeface="Calibri"/>
            </a:rPr>
            <a:t>Speech, swallowing issues</a:t>
          </a:r>
        </a:p>
        <a:p>
          <a:pPr marL="228600" lvl="1" indent="-228600" algn="l" defTabSz="933450" rtl="0">
            <a:lnSpc>
              <a:spcPct val="90000"/>
            </a:lnSpc>
            <a:spcBef>
              <a:spcPct val="0"/>
            </a:spcBef>
            <a:spcAft>
              <a:spcPct val="15000"/>
            </a:spcAft>
            <a:buChar char="•"/>
          </a:pPr>
          <a:r>
            <a:rPr lang="en-US" sz="2100" b="0" i="0" kern="1200"/>
            <a:t>Low blood pressure</a:t>
          </a:r>
          <a:endParaRPr lang="en-US" sz="2100" b="0" i="0" kern="1200">
            <a:latin typeface="Calibri"/>
          </a:endParaRPr>
        </a:p>
        <a:p>
          <a:pPr marL="228600" lvl="1" indent="-228600" algn="l" defTabSz="933450">
            <a:lnSpc>
              <a:spcPct val="90000"/>
            </a:lnSpc>
            <a:spcBef>
              <a:spcPct val="0"/>
            </a:spcBef>
            <a:spcAft>
              <a:spcPct val="15000"/>
            </a:spcAft>
            <a:buChar char="•"/>
          </a:pPr>
          <a:r>
            <a:rPr lang="en-US" sz="2100" b="0" i="0" kern="1200"/>
            <a:t>Bladder + sexual </a:t>
          </a:r>
          <a:r>
            <a:rPr lang="en-US" sz="2100" kern="1200">
              <a:latin typeface="Calibri"/>
            </a:rPr>
            <a:t>issues</a:t>
          </a:r>
          <a:endParaRPr lang="en-US" sz="2100" kern="1200"/>
        </a:p>
        <a:p>
          <a:pPr marL="228600" lvl="1" indent="-228600" algn="l" defTabSz="933450">
            <a:lnSpc>
              <a:spcPct val="90000"/>
            </a:lnSpc>
            <a:spcBef>
              <a:spcPct val="0"/>
            </a:spcBef>
            <a:spcAft>
              <a:spcPct val="15000"/>
            </a:spcAft>
            <a:buChar char="•"/>
          </a:pPr>
          <a:r>
            <a:rPr lang="en-US" sz="2100" b="0" i="0" kern="1200"/>
            <a:t>Constipation</a:t>
          </a:r>
          <a:endParaRPr lang="en-CA" sz="2100" kern="1200"/>
        </a:p>
        <a:p>
          <a:pPr marL="228600" lvl="1" indent="-228600" algn="l" defTabSz="933450" rtl="0">
            <a:lnSpc>
              <a:spcPct val="90000"/>
            </a:lnSpc>
            <a:spcBef>
              <a:spcPct val="0"/>
            </a:spcBef>
            <a:spcAft>
              <a:spcPct val="15000"/>
            </a:spcAft>
            <a:buChar char="•"/>
          </a:pPr>
          <a:r>
            <a:rPr lang="en-US" sz="2100" kern="1200">
              <a:latin typeface="Calibri"/>
            </a:rPr>
            <a:t>Restless leg syndrome</a:t>
          </a:r>
        </a:p>
      </dsp:txBody>
      <dsp:txXfrm>
        <a:off x="4657866" y="665372"/>
        <a:ext cx="4085810" cy="4035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F870E-5194-4528-84BE-F1BE18042449}">
      <dsp:nvSpPr>
        <dsp:cNvPr id="0" name=""/>
        <dsp:cNvSpPr/>
      </dsp:nvSpPr>
      <dsp:spPr>
        <a:xfrm>
          <a:off x="0" y="0"/>
          <a:ext cx="6694487" cy="633600"/>
        </a:xfrm>
        <a:prstGeom prst="rect">
          <a:avLst/>
        </a:prstGeom>
        <a:solidFill>
          <a:schemeClr val="accent6"/>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i="0" kern="1200"/>
            <a:t>Common Side Effects </a:t>
          </a:r>
          <a:r>
            <a:rPr lang="en-US" sz="2200" b="1" i="0" kern="1200" baseline="30000"/>
            <a:t>5</a:t>
          </a:r>
          <a:r>
            <a:rPr lang="en-US" sz="2200" b="1" i="0" kern="1200"/>
            <a:t> </a:t>
          </a:r>
          <a:endParaRPr lang="en-CA" sz="2200" b="1" kern="1200"/>
        </a:p>
      </dsp:txBody>
      <dsp:txXfrm>
        <a:off x="0" y="0"/>
        <a:ext cx="6694487" cy="633600"/>
      </dsp:txXfrm>
    </dsp:sp>
    <dsp:sp modelId="{24E9701F-5A5A-4F0D-816C-21FA99817BF1}">
      <dsp:nvSpPr>
        <dsp:cNvPr id="0" name=""/>
        <dsp:cNvSpPr/>
      </dsp:nvSpPr>
      <dsp:spPr>
        <a:xfrm>
          <a:off x="0" y="636569"/>
          <a:ext cx="6694487" cy="3864960"/>
        </a:xfrm>
        <a:prstGeom prst="rect">
          <a:avLst/>
        </a:prstGeom>
        <a:solidFill>
          <a:schemeClr val="accent6">
            <a:lumMod val="20000"/>
            <a:lumOff val="80000"/>
          </a:schemeClr>
        </a:solidFill>
        <a:ln w="25400" cap="flat" cmpd="sng" algn="ctr">
          <a:solidFill>
            <a:schemeClr val="accent6">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CA" sz="2200" b="0" i="0" kern="1200">
              <a:latin typeface="Calibri"/>
            </a:rPr>
            <a:t>Dry mouth</a:t>
          </a:r>
        </a:p>
        <a:p>
          <a:pPr marL="228600" lvl="1" indent="-228600" algn="l" defTabSz="977900">
            <a:lnSpc>
              <a:spcPct val="90000"/>
            </a:lnSpc>
            <a:spcBef>
              <a:spcPct val="0"/>
            </a:spcBef>
            <a:spcAft>
              <a:spcPct val="15000"/>
            </a:spcAft>
            <a:buChar char="•"/>
          </a:pPr>
          <a:r>
            <a:rPr lang="en-CA" sz="2200" b="0" i="0" kern="1200"/>
            <a:t>Dyskinesia (involuntary movements)</a:t>
          </a:r>
          <a:r>
            <a:rPr lang="en-US" sz="2200" b="0" i="0" kern="1200"/>
            <a:t> </a:t>
          </a:r>
          <a:endParaRPr lang="en-CA" sz="2200" b="0" i="0" kern="1200"/>
        </a:p>
        <a:p>
          <a:pPr marL="228600" lvl="1" indent="-228600" algn="l" defTabSz="977900">
            <a:lnSpc>
              <a:spcPct val="90000"/>
            </a:lnSpc>
            <a:spcBef>
              <a:spcPct val="0"/>
            </a:spcBef>
            <a:spcAft>
              <a:spcPct val="15000"/>
            </a:spcAft>
            <a:buChar char="•"/>
          </a:pPr>
          <a:r>
            <a:rPr lang="en-CA" sz="2200" b="0" i="0" kern="1200"/>
            <a:t>Impulse control issues  </a:t>
          </a:r>
          <a:endParaRPr lang="en-CA" sz="2200" kern="1200"/>
        </a:p>
        <a:p>
          <a:pPr marL="228600" lvl="1" indent="-228600" algn="l" defTabSz="977900">
            <a:lnSpc>
              <a:spcPct val="90000"/>
            </a:lnSpc>
            <a:spcBef>
              <a:spcPct val="0"/>
            </a:spcBef>
            <a:spcAft>
              <a:spcPct val="15000"/>
            </a:spcAft>
            <a:buChar char="•"/>
          </a:pPr>
          <a:r>
            <a:rPr lang="en-CA" sz="2200" b="0" i="0" kern="1200"/>
            <a:t>Memory + mood changes</a:t>
          </a:r>
          <a:endParaRPr lang="en-US" sz="2200" b="0" i="0" kern="1200">
            <a:latin typeface="Calibri"/>
          </a:endParaRPr>
        </a:p>
        <a:p>
          <a:pPr marL="228600" lvl="1" indent="-228600" algn="l" defTabSz="977900" rtl="0">
            <a:lnSpc>
              <a:spcPct val="90000"/>
            </a:lnSpc>
            <a:spcBef>
              <a:spcPct val="0"/>
            </a:spcBef>
            <a:spcAft>
              <a:spcPct val="15000"/>
            </a:spcAft>
            <a:buChar char="•"/>
          </a:pPr>
          <a:r>
            <a:rPr lang="en-US" sz="2200" b="0" i="0" kern="1200"/>
            <a:t>Hallucination </a:t>
          </a:r>
          <a:endParaRPr lang="en-US" sz="2200" b="0" i="0" kern="1200">
            <a:latin typeface="Calibri"/>
          </a:endParaRPr>
        </a:p>
        <a:p>
          <a:pPr marL="228600" lvl="1" indent="-228600" algn="l" defTabSz="977900" rtl="0">
            <a:lnSpc>
              <a:spcPct val="90000"/>
            </a:lnSpc>
            <a:spcBef>
              <a:spcPct val="0"/>
            </a:spcBef>
            <a:spcAft>
              <a:spcPct val="15000"/>
            </a:spcAft>
            <a:buChar char="•"/>
          </a:pPr>
          <a:r>
            <a:rPr lang="en-US" sz="2200" b="0" i="0" kern="1200">
              <a:latin typeface="Calibri"/>
            </a:rPr>
            <a:t>Feeling tired</a:t>
          </a:r>
        </a:p>
        <a:p>
          <a:pPr marL="228600" lvl="1" indent="-228600" algn="l" defTabSz="977900" rtl="0">
            <a:lnSpc>
              <a:spcPct val="90000"/>
            </a:lnSpc>
            <a:spcBef>
              <a:spcPct val="0"/>
            </a:spcBef>
            <a:spcAft>
              <a:spcPct val="15000"/>
            </a:spcAft>
            <a:buChar char="•"/>
          </a:pPr>
          <a:r>
            <a:rPr lang="en-US" sz="2200" b="0" i="0" kern="1200">
              <a:latin typeface="Calibri"/>
            </a:rPr>
            <a:t>Sleep difficulties</a:t>
          </a:r>
        </a:p>
        <a:p>
          <a:pPr marL="228600" lvl="1" indent="-228600" algn="l" defTabSz="977900" rtl="0">
            <a:lnSpc>
              <a:spcPct val="90000"/>
            </a:lnSpc>
            <a:spcBef>
              <a:spcPct val="0"/>
            </a:spcBef>
            <a:spcAft>
              <a:spcPct val="15000"/>
            </a:spcAft>
            <a:buChar char="•"/>
          </a:pPr>
          <a:r>
            <a:rPr lang="en-US" sz="2200" b="0" i="0" kern="1200">
              <a:latin typeface="Calibri"/>
            </a:rPr>
            <a:t>Low blood pressure</a:t>
          </a:r>
        </a:p>
        <a:p>
          <a:pPr marL="228600" lvl="1" indent="-228600" algn="l" defTabSz="977900">
            <a:lnSpc>
              <a:spcPct val="90000"/>
            </a:lnSpc>
            <a:spcBef>
              <a:spcPct val="0"/>
            </a:spcBef>
            <a:spcAft>
              <a:spcPct val="15000"/>
            </a:spcAft>
            <a:buChar char="•"/>
          </a:pPr>
          <a:r>
            <a:rPr lang="en-US" sz="2200" b="0" i="0" kern="1200"/>
            <a:t>Nausea</a:t>
          </a:r>
          <a:r>
            <a:rPr lang="en-US" sz="2200" b="0" i="0" kern="1200">
              <a:latin typeface="Calibri"/>
            </a:rPr>
            <a:t>,</a:t>
          </a:r>
          <a:r>
            <a:rPr lang="en-US" sz="2200" b="0" i="0" kern="1200"/>
            <a:t> </a:t>
          </a:r>
          <a:r>
            <a:rPr lang="en-US" sz="2200" b="0" i="0" kern="1200">
              <a:latin typeface="Calibri"/>
            </a:rPr>
            <a:t>vomiting </a:t>
          </a:r>
          <a:endParaRPr lang="en-CA" sz="2200" kern="1200"/>
        </a:p>
        <a:p>
          <a:pPr marL="228600" lvl="1" indent="-228600" algn="l" defTabSz="977900" rtl="0">
            <a:lnSpc>
              <a:spcPct val="90000"/>
            </a:lnSpc>
            <a:spcBef>
              <a:spcPct val="0"/>
            </a:spcBef>
            <a:spcAft>
              <a:spcPct val="15000"/>
            </a:spcAft>
            <a:buChar char="•"/>
          </a:pPr>
          <a:r>
            <a:rPr lang="en-US" sz="2200" b="0" i="0" kern="1200"/>
            <a:t>Constipation</a:t>
          </a:r>
          <a:r>
            <a:rPr lang="en-US" sz="2200" b="0" i="0" kern="1200">
              <a:latin typeface="Calibri"/>
            </a:rPr>
            <a:t> </a:t>
          </a:r>
          <a:r>
            <a:rPr lang="en-CA" sz="2200" b="0" i="0" kern="1200">
              <a:latin typeface="Calibri"/>
            </a:rPr>
            <a:t> </a:t>
          </a:r>
          <a:endParaRPr lang="en-CA" sz="2200" kern="1200"/>
        </a:p>
      </dsp:txBody>
      <dsp:txXfrm>
        <a:off x="0" y="636569"/>
        <a:ext cx="6694487" cy="3864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D7024-4616-4006-B1A0-CF03FFA53A29}">
      <dsp:nvSpPr>
        <dsp:cNvPr id="0" name=""/>
        <dsp:cNvSpPr/>
      </dsp:nvSpPr>
      <dsp:spPr>
        <a:xfrm>
          <a:off x="4234775" y="17409"/>
          <a:ext cx="4861844" cy="5086822"/>
        </a:xfrm>
        <a:prstGeom prst="ellipse">
          <a:avLst/>
        </a:prstGeom>
        <a:gradFill rotWithShape="0">
          <a:gsLst>
            <a:gs pos="0">
              <a:schemeClr val="accent5">
                <a:alpha val="50000"/>
                <a:hueOff val="0"/>
                <a:satOff val="0"/>
                <a:lumOff val="0"/>
                <a:alphaOff val="0"/>
                <a:tint val="50000"/>
                <a:satMod val="300000"/>
              </a:schemeClr>
            </a:gs>
            <a:gs pos="35000">
              <a:schemeClr val="accent5">
                <a:alpha val="50000"/>
                <a:hueOff val="0"/>
                <a:satOff val="0"/>
                <a:lumOff val="0"/>
                <a:alphaOff val="0"/>
                <a:tint val="37000"/>
                <a:satMod val="300000"/>
              </a:schemeClr>
            </a:gs>
            <a:gs pos="100000">
              <a:schemeClr val="accent5">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90500" tIns="190500" rIns="190500" bIns="190500" numCol="1" spcCol="1270" anchor="ctr" anchorCtr="0">
          <a:noAutofit/>
        </a:bodyPr>
        <a:lstStyle/>
        <a:p>
          <a:pPr marL="0" lvl="0" indent="0" algn="ctr" defTabSz="2222500" rtl="0">
            <a:lnSpc>
              <a:spcPct val="90000"/>
            </a:lnSpc>
            <a:spcBef>
              <a:spcPct val="0"/>
            </a:spcBef>
            <a:spcAft>
              <a:spcPct val="35000"/>
            </a:spcAft>
            <a:buNone/>
          </a:pPr>
          <a:r>
            <a:rPr lang="en-CA" sz="5000" kern="1200">
              <a:latin typeface="Calibri"/>
            </a:rPr>
            <a:t>                     </a:t>
          </a:r>
          <a:endParaRPr lang="en-CA" sz="5000" kern="1200"/>
        </a:p>
      </dsp:txBody>
      <dsp:txXfrm>
        <a:off x="4946776" y="762357"/>
        <a:ext cx="3437842" cy="3596926"/>
      </dsp:txXfrm>
    </dsp:sp>
    <dsp:sp modelId="{2B18BE1B-07C6-4223-97A4-EA57AD8E5684}">
      <dsp:nvSpPr>
        <dsp:cNvPr id="0" name=""/>
        <dsp:cNvSpPr/>
      </dsp:nvSpPr>
      <dsp:spPr>
        <a:xfrm>
          <a:off x="6551902" y="0"/>
          <a:ext cx="4945192" cy="5182578"/>
        </a:xfrm>
        <a:prstGeom prst="ellipse">
          <a:avLst/>
        </a:prstGeom>
        <a:gradFill rotWithShape="0">
          <a:gsLst>
            <a:gs pos="0">
              <a:schemeClr val="accent5">
                <a:alpha val="50000"/>
                <a:hueOff val="-9933876"/>
                <a:satOff val="39811"/>
                <a:lumOff val="8628"/>
                <a:alphaOff val="0"/>
                <a:tint val="50000"/>
                <a:satMod val="300000"/>
              </a:schemeClr>
            </a:gs>
            <a:gs pos="35000">
              <a:schemeClr val="accent5">
                <a:alpha val="50000"/>
                <a:hueOff val="-9933876"/>
                <a:satOff val="39811"/>
                <a:lumOff val="8628"/>
                <a:alphaOff val="0"/>
                <a:tint val="37000"/>
                <a:satMod val="300000"/>
              </a:schemeClr>
            </a:gs>
            <a:gs pos="100000">
              <a:schemeClr val="accent5">
                <a:alpha val="50000"/>
                <a:hueOff val="-9933876"/>
                <a:satOff val="39811"/>
                <a:lumOff val="8628"/>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CA" sz="5000" kern="1200"/>
        </a:p>
      </dsp:txBody>
      <dsp:txXfrm>
        <a:off x="7276109" y="758971"/>
        <a:ext cx="3496778" cy="3664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38D2-ABEB-4A04-B71C-894A5E4686AA}">
      <dsp:nvSpPr>
        <dsp:cNvPr id="0" name=""/>
        <dsp:cNvSpPr/>
      </dsp:nvSpPr>
      <dsp:spPr>
        <a:xfrm>
          <a:off x="960" y="288798"/>
          <a:ext cx="2248524" cy="1124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0" i="0" kern="1200">
              <a:latin typeface="Calibri"/>
            </a:rPr>
            <a:t>Onset</a:t>
          </a:r>
          <a:r>
            <a:rPr lang="en-US" sz="3200" kern="1200">
              <a:latin typeface="Calibri"/>
            </a:rPr>
            <a:t>:</a:t>
          </a:r>
          <a:endParaRPr lang="en-CA" sz="3200" kern="1200"/>
        </a:p>
      </dsp:txBody>
      <dsp:txXfrm>
        <a:off x="33889" y="321727"/>
        <a:ext cx="2182666" cy="1058404"/>
      </dsp:txXfrm>
    </dsp:sp>
    <dsp:sp modelId="{FFAB54ED-15B9-493F-8E1E-19B06308AD19}">
      <dsp:nvSpPr>
        <dsp:cNvPr id="0" name=""/>
        <dsp:cNvSpPr/>
      </dsp:nvSpPr>
      <dsp:spPr>
        <a:xfrm>
          <a:off x="225813" y="1413061"/>
          <a:ext cx="224852" cy="843196"/>
        </a:xfrm>
        <a:custGeom>
          <a:avLst/>
          <a:gdLst/>
          <a:ahLst/>
          <a:cxnLst/>
          <a:rect l="0" t="0" r="0" b="0"/>
          <a:pathLst>
            <a:path>
              <a:moveTo>
                <a:pt x="0" y="0"/>
              </a:moveTo>
              <a:lnTo>
                <a:pt x="0" y="843196"/>
              </a:lnTo>
              <a:lnTo>
                <a:pt x="224852" y="8431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51394-E3DF-47E1-BEC0-8F8A968013C2}">
      <dsp:nvSpPr>
        <dsp:cNvPr id="0" name=""/>
        <dsp:cNvSpPr/>
      </dsp:nvSpPr>
      <dsp:spPr>
        <a:xfrm>
          <a:off x="450665" y="1694126"/>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0" i="0" kern="1200">
              <a:latin typeface="Calibri"/>
            </a:rPr>
            <a:t>Before </a:t>
          </a:r>
          <a:r>
            <a:rPr lang="en-US" sz="1600" b="0" i="0" kern="1200"/>
            <a:t>starting </a:t>
          </a:r>
          <a:r>
            <a:rPr lang="en-US" sz="1600" b="0" i="0" kern="1200">
              <a:latin typeface="Calibri"/>
            </a:rPr>
            <a:t>medication</a:t>
          </a:r>
          <a:endParaRPr lang="en-US" sz="1600" b="0" i="0" kern="1200"/>
        </a:p>
        <a:p>
          <a:pPr marL="0" lvl="0" indent="0" algn="ctr" defTabSz="711200">
            <a:lnSpc>
              <a:spcPct val="90000"/>
            </a:lnSpc>
            <a:spcBef>
              <a:spcPct val="0"/>
            </a:spcBef>
            <a:spcAft>
              <a:spcPct val="35000"/>
            </a:spcAft>
            <a:buNone/>
          </a:pPr>
          <a:r>
            <a:rPr lang="en-US" sz="1600" b="1" i="0" kern="1200">
              <a:solidFill>
                <a:srgbClr val="00B0F0"/>
              </a:solidFill>
            </a:rPr>
            <a:t>= Symptom</a:t>
          </a:r>
          <a:endParaRPr lang="en-CA" sz="1600" b="1" kern="1200">
            <a:solidFill>
              <a:srgbClr val="00B0F0"/>
            </a:solidFill>
          </a:endParaRPr>
        </a:p>
      </dsp:txBody>
      <dsp:txXfrm>
        <a:off x="483594" y="1727055"/>
        <a:ext cx="1732961" cy="1058404"/>
      </dsp:txXfrm>
    </dsp:sp>
    <dsp:sp modelId="{0E3E7D9D-0C54-4769-A53A-242775B727DA}">
      <dsp:nvSpPr>
        <dsp:cNvPr id="0" name=""/>
        <dsp:cNvSpPr/>
      </dsp:nvSpPr>
      <dsp:spPr>
        <a:xfrm>
          <a:off x="225813" y="1413061"/>
          <a:ext cx="224852" cy="2248524"/>
        </a:xfrm>
        <a:custGeom>
          <a:avLst/>
          <a:gdLst/>
          <a:ahLst/>
          <a:cxnLst/>
          <a:rect l="0" t="0" r="0" b="0"/>
          <a:pathLst>
            <a:path>
              <a:moveTo>
                <a:pt x="0" y="0"/>
              </a:moveTo>
              <a:lnTo>
                <a:pt x="0" y="2248524"/>
              </a:lnTo>
              <a:lnTo>
                <a:pt x="224852" y="22485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44D5F-ED70-4EAB-8E18-0B10FB74E061}">
      <dsp:nvSpPr>
        <dsp:cNvPr id="0" name=""/>
        <dsp:cNvSpPr/>
      </dsp:nvSpPr>
      <dsp:spPr>
        <a:xfrm>
          <a:off x="450665" y="3099454"/>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0" i="0" kern="1200">
              <a:latin typeface="Calibri"/>
            </a:rPr>
            <a:t>After</a:t>
          </a:r>
          <a:r>
            <a:rPr lang="en-US" sz="1600" b="0" i="0" kern="1200"/>
            <a:t> </a:t>
          </a:r>
          <a:r>
            <a:rPr lang="en-US" sz="1600" b="0" i="0" kern="1200">
              <a:latin typeface="Calibri"/>
            </a:rPr>
            <a:t>new medication added</a:t>
          </a:r>
          <a:endParaRPr lang="en-US" sz="1600" b="0" i="0" kern="1200"/>
        </a:p>
        <a:p>
          <a:pPr marL="0" lvl="0" indent="0" algn="ctr" defTabSz="711200">
            <a:lnSpc>
              <a:spcPct val="90000"/>
            </a:lnSpc>
            <a:spcBef>
              <a:spcPct val="0"/>
            </a:spcBef>
            <a:spcAft>
              <a:spcPct val="35000"/>
            </a:spcAft>
            <a:buNone/>
          </a:pPr>
          <a:r>
            <a:rPr lang="en-US" sz="1600" b="1" i="0" kern="1200">
              <a:solidFill>
                <a:schemeClr val="accent6">
                  <a:lumMod val="75000"/>
                </a:schemeClr>
              </a:solidFill>
            </a:rPr>
            <a:t>= Side effect </a:t>
          </a:r>
          <a:endParaRPr lang="en-CA" sz="1600" b="1" kern="1200">
            <a:solidFill>
              <a:schemeClr val="accent6">
                <a:lumMod val="75000"/>
              </a:schemeClr>
            </a:solidFill>
          </a:endParaRPr>
        </a:p>
      </dsp:txBody>
      <dsp:txXfrm>
        <a:off x="483594" y="3132383"/>
        <a:ext cx="1732961" cy="1058404"/>
      </dsp:txXfrm>
    </dsp:sp>
    <dsp:sp modelId="{FFC3D16D-CAC5-4038-9350-741EE543669F}">
      <dsp:nvSpPr>
        <dsp:cNvPr id="0" name=""/>
        <dsp:cNvSpPr/>
      </dsp:nvSpPr>
      <dsp:spPr>
        <a:xfrm>
          <a:off x="2811617" y="288798"/>
          <a:ext cx="2248524" cy="1124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0" i="0" kern="1200">
              <a:latin typeface="Calibri"/>
            </a:rPr>
            <a:t>Timing</a:t>
          </a:r>
          <a:r>
            <a:rPr lang="en-US" sz="3200" kern="1200">
              <a:latin typeface="Calibri"/>
            </a:rPr>
            <a:t>:</a:t>
          </a:r>
          <a:endParaRPr lang="en-CA" sz="3200" kern="1200"/>
        </a:p>
      </dsp:txBody>
      <dsp:txXfrm>
        <a:off x="2844546" y="321727"/>
        <a:ext cx="2182666" cy="1058404"/>
      </dsp:txXfrm>
    </dsp:sp>
    <dsp:sp modelId="{2BE411A5-78E9-490D-B8CC-7362CD7A179D}">
      <dsp:nvSpPr>
        <dsp:cNvPr id="0" name=""/>
        <dsp:cNvSpPr/>
      </dsp:nvSpPr>
      <dsp:spPr>
        <a:xfrm>
          <a:off x="3036469" y="1413061"/>
          <a:ext cx="224852" cy="843196"/>
        </a:xfrm>
        <a:custGeom>
          <a:avLst/>
          <a:gdLst/>
          <a:ahLst/>
          <a:cxnLst/>
          <a:rect l="0" t="0" r="0" b="0"/>
          <a:pathLst>
            <a:path>
              <a:moveTo>
                <a:pt x="0" y="0"/>
              </a:moveTo>
              <a:lnTo>
                <a:pt x="0" y="843196"/>
              </a:lnTo>
              <a:lnTo>
                <a:pt x="224852" y="8431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83A06B-9B7A-4574-823D-49BE9A6B1EAE}">
      <dsp:nvSpPr>
        <dsp:cNvPr id="0" name=""/>
        <dsp:cNvSpPr/>
      </dsp:nvSpPr>
      <dsp:spPr>
        <a:xfrm>
          <a:off x="3261322" y="1694126"/>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0" i="0" kern="1200"/>
            <a:t>Feel worse </a:t>
          </a:r>
          <a:r>
            <a:rPr lang="en-US" sz="1600" b="0" i="0" kern="1200">
              <a:latin typeface="Calibri"/>
            </a:rPr>
            <a:t>before next dose or if missed dose</a:t>
          </a:r>
          <a:endParaRPr lang="en-US" sz="1600" b="0" i="0" kern="1200"/>
        </a:p>
        <a:p>
          <a:pPr marL="0" lvl="0" indent="0" algn="ctr" defTabSz="711200">
            <a:lnSpc>
              <a:spcPct val="90000"/>
            </a:lnSpc>
            <a:spcBef>
              <a:spcPct val="0"/>
            </a:spcBef>
            <a:spcAft>
              <a:spcPct val="35000"/>
            </a:spcAft>
            <a:buNone/>
          </a:pPr>
          <a:r>
            <a:rPr lang="en-US" sz="1600" b="1" i="0" kern="1200">
              <a:solidFill>
                <a:srgbClr val="00B0F0"/>
              </a:solidFill>
            </a:rPr>
            <a:t>= Symptom </a:t>
          </a:r>
          <a:endParaRPr lang="en-CA" sz="1600" b="1" kern="1200">
            <a:solidFill>
              <a:srgbClr val="00B0F0"/>
            </a:solidFill>
          </a:endParaRPr>
        </a:p>
      </dsp:txBody>
      <dsp:txXfrm>
        <a:off x="3294251" y="1727055"/>
        <a:ext cx="1732961" cy="1058404"/>
      </dsp:txXfrm>
    </dsp:sp>
    <dsp:sp modelId="{9A79F330-2E33-4167-81BA-0EA90E2BF5A1}">
      <dsp:nvSpPr>
        <dsp:cNvPr id="0" name=""/>
        <dsp:cNvSpPr/>
      </dsp:nvSpPr>
      <dsp:spPr>
        <a:xfrm>
          <a:off x="3036469" y="1413061"/>
          <a:ext cx="224852" cy="2248524"/>
        </a:xfrm>
        <a:custGeom>
          <a:avLst/>
          <a:gdLst/>
          <a:ahLst/>
          <a:cxnLst/>
          <a:rect l="0" t="0" r="0" b="0"/>
          <a:pathLst>
            <a:path>
              <a:moveTo>
                <a:pt x="0" y="0"/>
              </a:moveTo>
              <a:lnTo>
                <a:pt x="0" y="2248524"/>
              </a:lnTo>
              <a:lnTo>
                <a:pt x="224852" y="22485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5E8FF8-1A98-4227-BEA2-F39062BF8F5B}">
      <dsp:nvSpPr>
        <dsp:cNvPr id="0" name=""/>
        <dsp:cNvSpPr/>
      </dsp:nvSpPr>
      <dsp:spPr>
        <a:xfrm>
          <a:off x="3261322" y="3099454"/>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0" i="0" kern="1200"/>
            <a:t>Feel worse </a:t>
          </a:r>
          <a:r>
            <a:rPr lang="en-US" sz="1600" b="0" i="0" kern="1200">
              <a:latin typeface="Calibri"/>
            </a:rPr>
            <a:t>after administration or with</a:t>
          </a:r>
          <a:r>
            <a:rPr lang="en-US" sz="1600" b="0" i="0" kern="1200"/>
            <a:t> higher doses</a:t>
          </a:r>
          <a:r>
            <a:rPr lang="en-US" sz="1600" b="0" i="0" kern="1200">
              <a:latin typeface="Calibri"/>
            </a:rPr>
            <a:t> </a:t>
          </a:r>
          <a:endParaRPr lang="en-US" sz="1600" b="0" i="0" kern="1200"/>
        </a:p>
        <a:p>
          <a:pPr marL="0" lvl="0" indent="0" algn="ctr" defTabSz="711200">
            <a:lnSpc>
              <a:spcPct val="90000"/>
            </a:lnSpc>
            <a:spcBef>
              <a:spcPct val="0"/>
            </a:spcBef>
            <a:spcAft>
              <a:spcPct val="35000"/>
            </a:spcAft>
            <a:buNone/>
          </a:pPr>
          <a:r>
            <a:rPr lang="en-US" sz="1600" b="1" i="0" kern="1200">
              <a:solidFill>
                <a:schemeClr val="accent6">
                  <a:lumMod val="75000"/>
                </a:schemeClr>
              </a:solidFill>
            </a:rPr>
            <a:t>= Side effect</a:t>
          </a:r>
          <a:endParaRPr lang="en-US" sz="1600" b="1" kern="1200">
            <a:solidFill>
              <a:schemeClr val="accent6">
                <a:lumMod val="75000"/>
              </a:schemeClr>
            </a:solidFill>
            <a:latin typeface="Calibri"/>
          </a:endParaRPr>
        </a:p>
      </dsp:txBody>
      <dsp:txXfrm>
        <a:off x="3294251" y="3132383"/>
        <a:ext cx="1732961" cy="1058404"/>
      </dsp:txXfrm>
    </dsp:sp>
    <dsp:sp modelId="{59DD5615-6866-4A98-8BA6-5A2114B3A11B}">
      <dsp:nvSpPr>
        <dsp:cNvPr id="0" name=""/>
        <dsp:cNvSpPr/>
      </dsp:nvSpPr>
      <dsp:spPr>
        <a:xfrm>
          <a:off x="5622273" y="288798"/>
          <a:ext cx="2248524" cy="1124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0" kern="1200">
              <a:latin typeface="Calibri"/>
            </a:rPr>
            <a:t>Progression:</a:t>
          </a:r>
          <a:endParaRPr lang="en-CA" sz="3200" b="0" kern="1200"/>
        </a:p>
      </dsp:txBody>
      <dsp:txXfrm>
        <a:off x="5655202" y="321727"/>
        <a:ext cx="2182666" cy="1058404"/>
      </dsp:txXfrm>
    </dsp:sp>
    <dsp:sp modelId="{7BADCDF9-E6B6-4B30-9879-8C74288C37F1}">
      <dsp:nvSpPr>
        <dsp:cNvPr id="0" name=""/>
        <dsp:cNvSpPr/>
      </dsp:nvSpPr>
      <dsp:spPr>
        <a:xfrm>
          <a:off x="5847125" y="1413061"/>
          <a:ext cx="224852" cy="843196"/>
        </a:xfrm>
        <a:custGeom>
          <a:avLst/>
          <a:gdLst/>
          <a:ahLst/>
          <a:cxnLst/>
          <a:rect l="0" t="0" r="0" b="0"/>
          <a:pathLst>
            <a:path>
              <a:moveTo>
                <a:pt x="0" y="0"/>
              </a:moveTo>
              <a:lnTo>
                <a:pt x="0" y="843196"/>
              </a:lnTo>
              <a:lnTo>
                <a:pt x="224852" y="8431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6E12B-5B1D-47D9-ABF7-63912AFA6B10}">
      <dsp:nvSpPr>
        <dsp:cNvPr id="0" name=""/>
        <dsp:cNvSpPr/>
      </dsp:nvSpPr>
      <dsp:spPr>
        <a:xfrm>
          <a:off x="6071978" y="1694126"/>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a:latin typeface="Calibri"/>
            </a:rPr>
            <a:t>Worsens</a:t>
          </a:r>
          <a:r>
            <a:rPr lang="en-US" sz="1600" kern="1200">
              <a:latin typeface="Calibri"/>
            </a:rPr>
            <a:t> over time</a:t>
          </a:r>
        </a:p>
        <a:p>
          <a:pPr marL="0" lvl="0" indent="0" algn="ctr" defTabSz="711200">
            <a:lnSpc>
              <a:spcPct val="90000"/>
            </a:lnSpc>
            <a:spcBef>
              <a:spcPct val="0"/>
            </a:spcBef>
            <a:spcAft>
              <a:spcPct val="35000"/>
            </a:spcAft>
            <a:buNone/>
          </a:pPr>
          <a:r>
            <a:rPr lang="en-US" sz="1600" kern="1200">
              <a:latin typeface="Calibri"/>
            </a:rPr>
            <a:t> </a:t>
          </a:r>
        </a:p>
        <a:p>
          <a:pPr marL="0" lvl="0" indent="0" algn="ctr" defTabSz="711200">
            <a:lnSpc>
              <a:spcPct val="90000"/>
            </a:lnSpc>
            <a:spcBef>
              <a:spcPct val="0"/>
            </a:spcBef>
            <a:spcAft>
              <a:spcPct val="35000"/>
            </a:spcAft>
            <a:buNone/>
          </a:pPr>
          <a:r>
            <a:rPr lang="en-US" sz="1600" b="1" kern="1200">
              <a:solidFill>
                <a:srgbClr val="00B0F0"/>
              </a:solidFill>
            </a:rPr>
            <a:t>= </a:t>
          </a:r>
          <a:r>
            <a:rPr lang="en-US" sz="1600" b="1" kern="1200">
              <a:solidFill>
                <a:srgbClr val="00B0F0"/>
              </a:solidFill>
              <a:latin typeface="Calibri"/>
            </a:rPr>
            <a:t>Symptom</a:t>
          </a:r>
          <a:endParaRPr lang="en-US" sz="1600" b="1" kern="1200">
            <a:solidFill>
              <a:srgbClr val="00B0F0"/>
            </a:solidFill>
          </a:endParaRPr>
        </a:p>
      </dsp:txBody>
      <dsp:txXfrm>
        <a:off x="6104907" y="1727055"/>
        <a:ext cx="1732961" cy="1058404"/>
      </dsp:txXfrm>
    </dsp:sp>
    <dsp:sp modelId="{FD2E1EF6-3DE4-49A4-AF9C-31481CB31F06}">
      <dsp:nvSpPr>
        <dsp:cNvPr id="0" name=""/>
        <dsp:cNvSpPr/>
      </dsp:nvSpPr>
      <dsp:spPr>
        <a:xfrm>
          <a:off x="5847125" y="1413061"/>
          <a:ext cx="224852" cy="2248524"/>
        </a:xfrm>
        <a:custGeom>
          <a:avLst/>
          <a:gdLst/>
          <a:ahLst/>
          <a:cxnLst/>
          <a:rect l="0" t="0" r="0" b="0"/>
          <a:pathLst>
            <a:path>
              <a:moveTo>
                <a:pt x="0" y="0"/>
              </a:moveTo>
              <a:lnTo>
                <a:pt x="0" y="2248524"/>
              </a:lnTo>
              <a:lnTo>
                <a:pt x="224852" y="22485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557D09-E8F0-41D6-8D8F-2FE5F88D734A}">
      <dsp:nvSpPr>
        <dsp:cNvPr id="0" name=""/>
        <dsp:cNvSpPr/>
      </dsp:nvSpPr>
      <dsp:spPr>
        <a:xfrm>
          <a:off x="6071978" y="3099454"/>
          <a:ext cx="1798819" cy="1124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a:rPr>
            <a:t>Improves over time </a:t>
          </a:r>
        </a:p>
        <a:p>
          <a:pPr marL="0" lvl="0" indent="0" algn="ctr" defTabSz="711200" rtl="0">
            <a:lnSpc>
              <a:spcPct val="90000"/>
            </a:lnSpc>
            <a:spcBef>
              <a:spcPct val="0"/>
            </a:spcBef>
            <a:spcAft>
              <a:spcPct val="35000"/>
            </a:spcAft>
            <a:buNone/>
          </a:pPr>
          <a:endParaRPr lang="en-US" sz="1600" b="1" kern="1200">
            <a:solidFill>
              <a:schemeClr val="accent6">
                <a:lumMod val="75000"/>
              </a:schemeClr>
            </a:solidFill>
            <a:latin typeface="Calibri"/>
          </a:endParaRPr>
        </a:p>
        <a:p>
          <a:pPr marL="0" lvl="0" indent="0" algn="ctr" defTabSz="711200" rtl="0">
            <a:lnSpc>
              <a:spcPct val="90000"/>
            </a:lnSpc>
            <a:spcBef>
              <a:spcPct val="0"/>
            </a:spcBef>
            <a:spcAft>
              <a:spcPct val="35000"/>
            </a:spcAft>
            <a:buNone/>
          </a:pPr>
          <a:r>
            <a:rPr lang="en-US" sz="1600" b="1" kern="1200">
              <a:solidFill>
                <a:schemeClr val="accent6">
                  <a:lumMod val="75000"/>
                </a:schemeClr>
              </a:solidFill>
              <a:latin typeface="Calibri"/>
            </a:rPr>
            <a:t>= Side effect</a:t>
          </a:r>
          <a:endParaRPr lang="en-US" sz="1600" b="1" kern="1200">
            <a:solidFill>
              <a:schemeClr val="accent6">
                <a:lumMod val="75000"/>
              </a:schemeClr>
            </a:solidFill>
          </a:endParaRPr>
        </a:p>
      </dsp:txBody>
      <dsp:txXfrm>
        <a:off x="6104907" y="3132383"/>
        <a:ext cx="1732961" cy="1058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07F42-7465-44FC-947A-4B2451C68708}">
      <dsp:nvSpPr>
        <dsp:cNvPr id="0" name=""/>
        <dsp:cNvSpPr/>
      </dsp:nvSpPr>
      <dsp:spPr>
        <a:xfrm>
          <a:off x="62395" y="702209"/>
          <a:ext cx="1841042" cy="155990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B0E532-CA5F-4927-B6A1-A14CD683D1BC}">
      <dsp:nvSpPr>
        <dsp:cNvPr id="0" name=""/>
        <dsp:cNvSpPr/>
      </dsp:nvSpPr>
      <dsp:spPr>
        <a:xfrm>
          <a:off x="1662992" y="916365"/>
          <a:ext cx="872995" cy="908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Help you stay </a:t>
          </a:r>
          <a:r>
            <a:rPr lang="en-US" sz="1200" b="0" i="0" kern="1200" baseline="0">
              <a:latin typeface="Calibri"/>
            </a:rPr>
            <a:t>active</a:t>
          </a:r>
          <a:r>
            <a:rPr lang="en-US" sz="1200" b="0" i="0" kern="1200" baseline="30000">
              <a:latin typeface="Calibri"/>
            </a:rPr>
            <a:t>1,2,5</a:t>
          </a:r>
          <a:endParaRPr lang="en-CA" sz="1200" kern="1200"/>
        </a:p>
      </dsp:txBody>
      <dsp:txXfrm>
        <a:off x="1688561" y="941934"/>
        <a:ext cx="821857" cy="857477"/>
      </dsp:txXfrm>
    </dsp:sp>
    <dsp:sp modelId="{2C7D8DE9-AF8A-4F85-BA68-040283F81A1C}">
      <dsp:nvSpPr>
        <dsp:cNvPr id="0" name=""/>
        <dsp:cNvSpPr/>
      </dsp:nvSpPr>
      <dsp:spPr>
        <a:xfrm>
          <a:off x="62395" y="404769"/>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Physiotherapy</a:t>
          </a:r>
          <a:endParaRPr lang="en-CA" sz="1200" b="1" kern="1200" baseline="30000"/>
        </a:p>
      </dsp:txBody>
      <dsp:txXfrm>
        <a:off x="62395" y="404769"/>
        <a:ext cx="1841042" cy="268609"/>
      </dsp:txXfrm>
    </dsp:sp>
    <dsp:sp modelId="{3DD17826-0138-4C26-B4B7-EBAF2853E7CF}">
      <dsp:nvSpPr>
        <dsp:cNvPr id="0" name=""/>
        <dsp:cNvSpPr/>
      </dsp:nvSpPr>
      <dsp:spPr>
        <a:xfrm>
          <a:off x="2853947" y="702209"/>
          <a:ext cx="1841042" cy="155990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4D136-0213-4A97-986C-9708A1859FED}">
      <dsp:nvSpPr>
        <dsp:cNvPr id="0" name=""/>
        <dsp:cNvSpPr/>
      </dsp:nvSpPr>
      <dsp:spPr>
        <a:xfrm>
          <a:off x="4397005" y="920499"/>
          <a:ext cx="978645" cy="908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i="0" kern="1200"/>
            <a:t>Help with daily activities</a:t>
          </a:r>
          <a:r>
            <a:rPr lang="en-US" sz="1200" b="0" i="0" kern="1200" baseline="30000"/>
            <a:t>1,2,5</a:t>
          </a:r>
          <a:endParaRPr lang="en-CA" sz="1200" kern="1200"/>
        </a:p>
      </dsp:txBody>
      <dsp:txXfrm>
        <a:off x="4423617" y="947111"/>
        <a:ext cx="925421" cy="855391"/>
      </dsp:txXfrm>
    </dsp:sp>
    <dsp:sp modelId="{53AF49CA-AF7F-43E2-B3F9-9B0F8B6AA537}">
      <dsp:nvSpPr>
        <dsp:cNvPr id="0" name=""/>
        <dsp:cNvSpPr/>
      </dsp:nvSpPr>
      <dsp:spPr>
        <a:xfrm>
          <a:off x="2853947" y="404769"/>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Occupational therapy</a:t>
          </a:r>
          <a:endParaRPr lang="en-CA" sz="1200" b="1" kern="1200"/>
        </a:p>
      </dsp:txBody>
      <dsp:txXfrm>
        <a:off x="2853947" y="404769"/>
        <a:ext cx="1841042" cy="268609"/>
      </dsp:txXfrm>
    </dsp:sp>
    <dsp:sp modelId="{DB08B9AA-A996-49C8-A885-0446FE72FC63}">
      <dsp:nvSpPr>
        <dsp:cNvPr id="0" name=""/>
        <dsp:cNvSpPr/>
      </dsp:nvSpPr>
      <dsp:spPr>
        <a:xfrm>
          <a:off x="5698325" y="702209"/>
          <a:ext cx="1841042" cy="155990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480909-9F78-4704-BBCA-C028DB194291}">
      <dsp:nvSpPr>
        <dsp:cNvPr id="0" name=""/>
        <dsp:cNvSpPr/>
      </dsp:nvSpPr>
      <dsp:spPr>
        <a:xfrm>
          <a:off x="7348569" y="920499"/>
          <a:ext cx="872995" cy="908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i="0" kern="1200"/>
            <a:t>Help with </a:t>
          </a:r>
          <a:r>
            <a:rPr lang="en-US" sz="1200" b="0" i="0" kern="1200">
              <a:latin typeface="Calibri"/>
            </a:rPr>
            <a:t>voice and</a:t>
          </a:r>
          <a:r>
            <a:rPr lang="en-US" sz="1200" b="0" i="0" kern="1200"/>
            <a:t> </a:t>
          </a:r>
          <a:r>
            <a:rPr lang="en-US" sz="1200" b="0" i="0" kern="1200" baseline="0">
              <a:latin typeface="Calibri"/>
            </a:rPr>
            <a:t>swallowing</a:t>
          </a:r>
          <a:r>
            <a:rPr lang="en-US" sz="1200" b="0" i="0" kern="1200" baseline="30000">
              <a:latin typeface="Calibri"/>
            </a:rPr>
            <a:t>1,5</a:t>
          </a:r>
          <a:endParaRPr lang="en-CA" sz="1200" kern="1200"/>
        </a:p>
      </dsp:txBody>
      <dsp:txXfrm>
        <a:off x="7374138" y="946068"/>
        <a:ext cx="821857" cy="857477"/>
      </dsp:txXfrm>
    </dsp:sp>
    <dsp:sp modelId="{2C5F616A-FA44-47FE-B295-C9E2338D314D}">
      <dsp:nvSpPr>
        <dsp:cNvPr id="0" name=""/>
        <dsp:cNvSpPr/>
      </dsp:nvSpPr>
      <dsp:spPr>
        <a:xfrm>
          <a:off x="5698325" y="404769"/>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i="0" kern="1200"/>
            <a:t>Speech therapy</a:t>
          </a:r>
          <a:r>
            <a:rPr lang="en-US" sz="1200" b="1" i="0" kern="1200">
              <a:latin typeface="Calibri"/>
            </a:rPr>
            <a:t> </a:t>
          </a:r>
          <a:endParaRPr lang="en-CA" sz="1200" b="1" kern="1200">
            <a:latin typeface="Calibri"/>
          </a:endParaRPr>
        </a:p>
      </dsp:txBody>
      <dsp:txXfrm>
        <a:off x="5698325" y="404769"/>
        <a:ext cx="1841042" cy="268609"/>
      </dsp:txXfrm>
    </dsp:sp>
    <dsp:sp modelId="{9C0E07FA-F5A3-465D-A4F1-99C15E55D953}">
      <dsp:nvSpPr>
        <dsp:cNvPr id="0" name=""/>
        <dsp:cNvSpPr/>
      </dsp:nvSpPr>
      <dsp:spPr>
        <a:xfrm>
          <a:off x="2259" y="2806441"/>
          <a:ext cx="1841042" cy="155990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C89853-72C7-4310-99CC-7C4B5DF3B511}">
      <dsp:nvSpPr>
        <dsp:cNvPr id="0" name=""/>
        <dsp:cNvSpPr/>
      </dsp:nvSpPr>
      <dsp:spPr>
        <a:xfrm>
          <a:off x="1570398" y="3024731"/>
          <a:ext cx="928482" cy="908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i="0" kern="1200"/>
            <a:t>Support you </a:t>
          </a:r>
          <a:r>
            <a:rPr lang="en-US" sz="1200" b="0" i="0" kern="1200">
              <a:latin typeface="Calibri"/>
            </a:rPr>
            <a:t>throughout </a:t>
          </a:r>
          <a:r>
            <a:rPr lang="en-US" sz="1200" b="0" i="0" kern="1200" baseline="0">
              <a:latin typeface="Calibri"/>
            </a:rPr>
            <a:t>changes</a:t>
          </a:r>
          <a:r>
            <a:rPr lang="en-US" sz="1200" b="0" i="0" kern="1200" baseline="30000">
              <a:latin typeface="Calibri"/>
            </a:rPr>
            <a:t>1,5</a:t>
          </a:r>
          <a:r>
            <a:rPr lang="en-US" sz="1200" b="0" i="0" kern="1200">
              <a:latin typeface="Calibri"/>
            </a:rPr>
            <a:t> </a:t>
          </a:r>
          <a:endParaRPr lang="en-CA" sz="1200" kern="1200"/>
        </a:p>
      </dsp:txBody>
      <dsp:txXfrm>
        <a:off x="1597010" y="3051343"/>
        <a:ext cx="875258" cy="855391"/>
      </dsp:txXfrm>
    </dsp:sp>
    <dsp:sp modelId="{89933B7F-1E96-4E21-9437-C72440540F6A}">
      <dsp:nvSpPr>
        <dsp:cNvPr id="0" name=""/>
        <dsp:cNvSpPr/>
      </dsp:nvSpPr>
      <dsp:spPr>
        <a:xfrm>
          <a:off x="2259" y="2509001"/>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i="0" kern="1200"/>
            <a:t>Social worker</a:t>
          </a:r>
          <a:r>
            <a:rPr lang="en-US" sz="1200" b="1" i="0" kern="1200">
              <a:latin typeface="Calibri"/>
            </a:rPr>
            <a:t> </a:t>
          </a:r>
          <a:endParaRPr lang="en-CA" sz="1200" b="1" kern="1200"/>
        </a:p>
      </dsp:txBody>
      <dsp:txXfrm>
        <a:off x="2259" y="2509001"/>
        <a:ext cx="1841042" cy="268609"/>
      </dsp:txXfrm>
    </dsp:sp>
    <dsp:sp modelId="{6CBE5E14-1F28-43ED-8A57-794B95D2FF70}">
      <dsp:nvSpPr>
        <dsp:cNvPr id="0" name=""/>
        <dsp:cNvSpPr/>
      </dsp:nvSpPr>
      <dsp:spPr>
        <a:xfrm>
          <a:off x="2821555" y="2806441"/>
          <a:ext cx="1841042" cy="155990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8D693D-BF15-458D-8D71-F5A95AE82984}">
      <dsp:nvSpPr>
        <dsp:cNvPr id="0" name=""/>
        <dsp:cNvSpPr/>
      </dsp:nvSpPr>
      <dsp:spPr>
        <a:xfrm>
          <a:off x="4467639" y="3046610"/>
          <a:ext cx="1076132" cy="908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i="0" kern="1200"/>
            <a:t>Help </a:t>
          </a:r>
          <a:r>
            <a:rPr lang="en-US" sz="1200" b="0" i="0" kern="1200">
              <a:latin typeface="Calibri"/>
            </a:rPr>
            <a:t>with</a:t>
          </a:r>
          <a:r>
            <a:rPr lang="en-US" sz="1200" kern="1200">
              <a:latin typeface="Calibri"/>
            </a:rPr>
            <a:t> medications and side </a:t>
          </a:r>
          <a:r>
            <a:rPr lang="en-US" sz="1200" kern="1200" baseline="0">
              <a:latin typeface="Calibri"/>
            </a:rPr>
            <a:t>effects</a:t>
          </a:r>
          <a:r>
            <a:rPr lang="en-US" sz="1200" kern="1200" baseline="30000">
              <a:latin typeface="Calibri"/>
            </a:rPr>
            <a:t>1,2,5</a:t>
          </a:r>
          <a:endParaRPr lang="en-CA" sz="1200" kern="1200"/>
        </a:p>
      </dsp:txBody>
      <dsp:txXfrm>
        <a:off x="4494251" y="3073222"/>
        <a:ext cx="1022908" cy="855391"/>
      </dsp:txXfrm>
    </dsp:sp>
    <dsp:sp modelId="{D9AABE6A-9E55-4BA1-96C6-6ACF477B41E7}">
      <dsp:nvSpPr>
        <dsp:cNvPr id="0" name=""/>
        <dsp:cNvSpPr/>
      </dsp:nvSpPr>
      <dsp:spPr>
        <a:xfrm>
          <a:off x="2821555" y="2509001"/>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Pharmacist</a:t>
          </a:r>
          <a:endParaRPr lang="en-CA" sz="1200" b="1" kern="1200"/>
        </a:p>
      </dsp:txBody>
      <dsp:txXfrm>
        <a:off x="2821555" y="2509001"/>
        <a:ext cx="1841042" cy="268609"/>
      </dsp:txXfrm>
    </dsp:sp>
    <dsp:sp modelId="{766A0932-AAEC-4AB9-83E8-B1B833FAF14C}">
      <dsp:nvSpPr>
        <dsp:cNvPr id="0" name=""/>
        <dsp:cNvSpPr/>
      </dsp:nvSpPr>
      <dsp:spPr>
        <a:xfrm>
          <a:off x="5714676" y="2806441"/>
          <a:ext cx="1841042" cy="155990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A1610C-2DEA-42D6-8797-A9AAD9BA9C4E}">
      <dsp:nvSpPr>
        <dsp:cNvPr id="0" name=""/>
        <dsp:cNvSpPr/>
      </dsp:nvSpPr>
      <dsp:spPr>
        <a:xfrm>
          <a:off x="7266774" y="2880106"/>
          <a:ext cx="960565" cy="1197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i="0" kern="1200"/>
            <a:t>Help </a:t>
          </a:r>
          <a:r>
            <a:rPr lang="en-US" sz="1200" b="0" i="0" kern="1200">
              <a:latin typeface="Calibri"/>
            </a:rPr>
            <a:t>you eat healthy and address </a:t>
          </a:r>
          <a:r>
            <a:rPr lang="en-US" sz="1200" b="0" i="0" kern="1200" baseline="0">
              <a:latin typeface="Calibri"/>
            </a:rPr>
            <a:t>symptoms</a:t>
          </a:r>
          <a:r>
            <a:rPr lang="en-US" sz="1200" b="0" i="0" kern="1200" baseline="30000">
              <a:latin typeface="Calibri"/>
            </a:rPr>
            <a:t>1,5</a:t>
          </a:r>
          <a:endParaRPr lang="en-CA" sz="1200" kern="1200"/>
        </a:p>
      </dsp:txBody>
      <dsp:txXfrm>
        <a:off x="7294908" y="2908240"/>
        <a:ext cx="904297" cy="1141596"/>
      </dsp:txXfrm>
    </dsp:sp>
    <dsp:sp modelId="{7B017305-D079-443D-A62F-F4F447E68EA1}">
      <dsp:nvSpPr>
        <dsp:cNvPr id="0" name=""/>
        <dsp:cNvSpPr/>
      </dsp:nvSpPr>
      <dsp:spPr>
        <a:xfrm>
          <a:off x="5714676" y="2509001"/>
          <a:ext cx="1841042" cy="2686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Dietician</a:t>
          </a:r>
          <a:endParaRPr lang="en-CA" sz="1200" b="1" kern="1200"/>
        </a:p>
      </dsp:txBody>
      <dsp:txXfrm>
        <a:off x="5714676" y="2509001"/>
        <a:ext cx="1841042" cy="2686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60970-8EBD-4694-97E0-750D764A9383}">
      <dsp:nvSpPr>
        <dsp:cNvPr id="0" name=""/>
        <dsp:cNvSpPr/>
      </dsp:nvSpPr>
      <dsp:spPr>
        <a:xfrm>
          <a:off x="118232" y="916349"/>
          <a:ext cx="1950563" cy="144145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395EF2C-992F-4FD3-8BD0-92DC00541972}">
      <dsp:nvSpPr>
        <dsp:cNvPr id="0" name=""/>
        <dsp:cNvSpPr/>
      </dsp:nvSpPr>
      <dsp:spPr>
        <a:xfrm>
          <a:off x="469629" y="2084376"/>
          <a:ext cx="1680804" cy="40392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Biking </a:t>
          </a:r>
          <a:endParaRPr lang="en-CA" sz="2000" kern="1200"/>
        </a:p>
      </dsp:txBody>
      <dsp:txXfrm>
        <a:off x="469629" y="2084376"/>
        <a:ext cx="1680804" cy="403925"/>
      </dsp:txXfrm>
    </dsp:sp>
    <dsp:sp modelId="{441D48F5-9AE1-412B-9563-50ED90516633}">
      <dsp:nvSpPr>
        <dsp:cNvPr id="0" name=""/>
        <dsp:cNvSpPr/>
      </dsp:nvSpPr>
      <dsp:spPr>
        <a:xfrm>
          <a:off x="2396450" y="899066"/>
          <a:ext cx="1950563" cy="144145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a:noFill/>
        </a:ln>
        <a:effectLst/>
      </dsp:spPr>
      <dsp:style>
        <a:lnRef idx="0">
          <a:scrgbClr r="0" g="0" b="0"/>
        </a:lnRef>
        <a:fillRef idx="1">
          <a:scrgbClr r="0" g="0" b="0"/>
        </a:fillRef>
        <a:effectRef idx="0">
          <a:scrgbClr r="0" g="0" b="0"/>
        </a:effectRef>
        <a:fontRef idx="minor"/>
      </dsp:style>
    </dsp:sp>
    <dsp:sp modelId="{60CBE3D9-569B-4197-BE17-5417AB8EDB9B}">
      <dsp:nvSpPr>
        <dsp:cNvPr id="0" name=""/>
        <dsp:cNvSpPr/>
      </dsp:nvSpPr>
      <dsp:spPr>
        <a:xfrm>
          <a:off x="2750999" y="2075183"/>
          <a:ext cx="1680804" cy="40392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kern="1200"/>
            <a:t>Brisk Walking</a:t>
          </a:r>
          <a:endParaRPr lang="en-CA" sz="2000" kern="1200"/>
        </a:p>
      </dsp:txBody>
      <dsp:txXfrm>
        <a:off x="2750999" y="2075183"/>
        <a:ext cx="1680804" cy="403925"/>
      </dsp:txXfrm>
    </dsp:sp>
    <dsp:sp modelId="{4410910A-3637-46DE-BE5F-B4C74264CF70}">
      <dsp:nvSpPr>
        <dsp:cNvPr id="0" name=""/>
        <dsp:cNvSpPr/>
      </dsp:nvSpPr>
      <dsp:spPr>
        <a:xfrm>
          <a:off x="4712196" y="895087"/>
          <a:ext cx="1950563" cy="144145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0">
          <a:scrgbClr r="0" g="0" b="0"/>
        </a:effectRef>
        <a:fontRef idx="minor"/>
      </dsp:style>
    </dsp:sp>
    <dsp:sp modelId="{3F16D1FB-0EF1-472E-996E-994B2202A0B4}">
      <dsp:nvSpPr>
        <dsp:cNvPr id="0" name=""/>
        <dsp:cNvSpPr/>
      </dsp:nvSpPr>
      <dsp:spPr>
        <a:xfrm>
          <a:off x="5106458" y="2075183"/>
          <a:ext cx="1680804" cy="403925"/>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Tai chi</a:t>
          </a:r>
          <a:endParaRPr lang="en-CA" sz="2000" kern="1200"/>
        </a:p>
      </dsp:txBody>
      <dsp:txXfrm>
        <a:off x="5106458" y="2075183"/>
        <a:ext cx="1680804" cy="403925"/>
      </dsp:txXfrm>
    </dsp:sp>
    <dsp:sp modelId="{E172A6CE-A3DA-439F-A1A2-9DE48380F393}">
      <dsp:nvSpPr>
        <dsp:cNvPr id="0" name=""/>
        <dsp:cNvSpPr/>
      </dsp:nvSpPr>
      <dsp:spPr>
        <a:xfrm>
          <a:off x="7067655" y="895087"/>
          <a:ext cx="1950563" cy="144145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061E946A-E6A2-4B7A-8439-42867CEA25EC}">
      <dsp:nvSpPr>
        <dsp:cNvPr id="0" name=""/>
        <dsp:cNvSpPr/>
      </dsp:nvSpPr>
      <dsp:spPr>
        <a:xfrm>
          <a:off x="7461918" y="2075183"/>
          <a:ext cx="1680804" cy="403925"/>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Yoga</a:t>
          </a:r>
          <a:endParaRPr lang="en-CA" sz="2000" kern="1200"/>
        </a:p>
      </dsp:txBody>
      <dsp:txXfrm>
        <a:off x="7461918" y="2075183"/>
        <a:ext cx="1680804" cy="403925"/>
      </dsp:txXfrm>
    </dsp:sp>
    <dsp:sp modelId="{F63C7AF1-1564-47CB-90EA-4FF0B5B99DFB}">
      <dsp:nvSpPr>
        <dsp:cNvPr id="0" name=""/>
        <dsp:cNvSpPr/>
      </dsp:nvSpPr>
      <dsp:spPr>
        <a:xfrm>
          <a:off x="1212810" y="2640272"/>
          <a:ext cx="1950563" cy="144145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5C87A73B-7CF0-4187-A601-F09CCD03244B}">
      <dsp:nvSpPr>
        <dsp:cNvPr id="0" name=""/>
        <dsp:cNvSpPr/>
      </dsp:nvSpPr>
      <dsp:spPr>
        <a:xfrm>
          <a:off x="1573269" y="3866710"/>
          <a:ext cx="1680804" cy="403925"/>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Dance</a:t>
          </a:r>
          <a:endParaRPr lang="en-CA" sz="2000" kern="1200"/>
        </a:p>
      </dsp:txBody>
      <dsp:txXfrm>
        <a:off x="1573269" y="3866710"/>
        <a:ext cx="1680804" cy="403925"/>
      </dsp:txXfrm>
    </dsp:sp>
    <dsp:sp modelId="{66875B7C-2FA4-4CF4-9A03-E0E354F4F3EF}">
      <dsp:nvSpPr>
        <dsp:cNvPr id="0" name=""/>
        <dsp:cNvSpPr/>
      </dsp:nvSpPr>
      <dsp:spPr>
        <a:xfrm>
          <a:off x="3534466" y="2686615"/>
          <a:ext cx="1950563" cy="1441458"/>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1">
          <a:scrgbClr r="0" g="0" b="0"/>
        </a:fillRef>
        <a:effectRef idx="0">
          <a:scrgbClr r="0" g="0" b="0"/>
        </a:effectRef>
        <a:fontRef idx="minor"/>
      </dsp:style>
    </dsp:sp>
    <dsp:sp modelId="{8EF0157B-6A5C-4195-A266-AEB1D6C8D9F1}">
      <dsp:nvSpPr>
        <dsp:cNvPr id="0" name=""/>
        <dsp:cNvSpPr/>
      </dsp:nvSpPr>
      <dsp:spPr>
        <a:xfrm>
          <a:off x="3928729" y="3866710"/>
          <a:ext cx="1680804" cy="403925"/>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Pilates</a:t>
          </a:r>
          <a:endParaRPr lang="en-CA" sz="2000" kern="1200"/>
        </a:p>
      </dsp:txBody>
      <dsp:txXfrm>
        <a:off x="3928729" y="3866710"/>
        <a:ext cx="1680804" cy="403925"/>
      </dsp:txXfrm>
    </dsp:sp>
    <dsp:sp modelId="{DF45B258-28C7-43A0-8231-173E1163100C}">
      <dsp:nvSpPr>
        <dsp:cNvPr id="0" name=""/>
        <dsp:cNvSpPr/>
      </dsp:nvSpPr>
      <dsp:spPr>
        <a:xfrm>
          <a:off x="5980627" y="2695970"/>
          <a:ext cx="1950563" cy="1441458"/>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A9C2DDA5-34C6-4AE0-8730-9C4752334753}">
      <dsp:nvSpPr>
        <dsp:cNvPr id="0" name=""/>
        <dsp:cNvSpPr/>
      </dsp:nvSpPr>
      <dsp:spPr>
        <a:xfrm>
          <a:off x="6284188" y="3866710"/>
          <a:ext cx="1680804" cy="403925"/>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en-US" sz="2000" b="0" i="0" kern="1200"/>
            <a:t>Weight training </a:t>
          </a:r>
          <a:endParaRPr lang="en-CA" sz="2000" kern="1200"/>
        </a:p>
      </dsp:txBody>
      <dsp:txXfrm>
        <a:off x="6284188" y="3866710"/>
        <a:ext cx="1680804" cy="403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0AF93-AE7A-45ED-A4E6-8C3B0F1DA1B0}">
      <dsp:nvSpPr>
        <dsp:cNvPr id="0" name=""/>
        <dsp:cNvSpPr/>
      </dsp:nvSpPr>
      <dsp:spPr>
        <a:xfrm>
          <a:off x="-151985" y="7174"/>
          <a:ext cx="8229600" cy="1289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AC327-EEE9-406C-BA0C-479DD665853D}">
      <dsp:nvSpPr>
        <dsp:cNvPr id="0" name=""/>
        <dsp:cNvSpPr/>
      </dsp:nvSpPr>
      <dsp:spPr>
        <a:xfrm>
          <a:off x="237947" y="297206"/>
          <a:ext cx="708968" cy="708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299842-8671-45B4-91F0-ED26B2CE26E0}">
      <dsp:nvSpPr>
        <dsp:cNvPr id="0" name=""/>
        <dsp:cNvSpPr/>
      </dsp:nvSpPr>
      <dsp:spPr>
        <a:xfrm>
          <a:off x="1336847" y="7174"/>
          <a:ext cx="3703320"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1111250">
            <a:lnSpc>
              <a:spcPct val="100000"/>
            </a:lnSpc>
            <a:spcBef>
              <a:spcPct val="0"/>
            </a:spcBef>
            <a:spcAft>
              <a:spcPct val="35000"/>
            </a:spcAft>
            <a:buNone/>
          </a:pPr>
          <a:r>
            <a:rPr lang="en-US" sz="2500" b="0" i="0" kern="1200">
              <a:latin typeface="Calibri"/>
            </a:rPr>
            <a:t>Physical benefit </a:t>
          </a:r>
          <a:endParaRPr lang="en-CA" sz="2500" kern="1200"/>
        </a:p>
      </dsp:txBody>
      <dsp:txXfrm>
        <a:off x="1336847" y="7174"/>
        <a:ext cx="3703320" cy="1289032"/>
      </dsp:txXfrm>
    </dsp:sp>
    <dsp:sp modelId="{70B4645F-4CDC-4898-A4FB-19EAF30A1840}">
      <dsp:nvSpPr>
        <dsp:cNvPr id="0" name=""/>
        <dsp:cNvSpPr/>
      </dsp:nvSpPr>
      <dsp:spPr>
        <a:xfrm>
          <a:off x="4733285" y="7174"/>
          <a:ext cx="3648300"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755650">
            <a:lnSpc>
              <a:spcPct val="100000"/>
            </a:lnSpc>
            <a:spcBef>
              <a:spcPct val="0"/>
            </a:spcBef>
            <a:spcAft>
              <a:spcPct val="35000"/>
            </a:spcAft>
            <a:buNone/>
          </a:pPr>
          <a:r>
            <a:rPr lang="en-US" sz="1700" b="0" i="0" kern="1200">
              <a:latin typeface="Calibri"/>
            </a:rPr>
            <a:t>Help movement</a:t>
          </a:r>
          <a:r>
            <a:rPr lang="en-US" sz="1700" b="0" i="0" kern="1200"/>
            <a:t>, walking</a:t>
          </a:r>
          <a:r>
            <a:rPr lang="en-US" sz="1700" b="0" i="0" kern="1200">
              <a:latin typeface="Calibri"/>
            </a:rPr>
            <a:t>, </a:t>
          </a:r>
          <a:r>
            <a:rPr lang="en-US" sz="1700" kern="1200">
              <a:latin typeface="Calibri"/>
            </a:rPr>
            <a:t>balance</a:t>
          </a:r>
          <a:r>
            <a:rPr lang="en-US" sz="1700" kern="1200" baseline="30000">
              <a:latin typeface="Calibri"/>
            </a:rPr>
            <a:t>10</a:t>
          </a:r>
          <a:r>
            <a:rPr lang="en-US" sz="1700" kern="1200">
              <a:latin typeface="Calibri"/>
            </a:rPr>
            <a:t> </a:t>
          </a:r>
          <a:r>
            <a:rPr lang="en-US" sz="1700" b="1" i="0" kern="1200">
              <a:latin typeface="Calibri"/>
            </a:rPr>
            <a:t>  </a:t>
          </a:r>
          <a:endParaRPr lang="en-CA" sz="1700" kern="1200"/>
        </a:p>
        <a:p>
          <a:pPr marL="0" lvl="0" indent="0" algn="l" defTabSz="755650">
            <a:lnSpc>
              <a:spcPct val="100000"/>
            </a:lnSpc>
            <a:spcBef>
              <a:spcPct val="0"/>
            </a:spcBef>
            <a:spcAft>
              <a:spcPct val="35000"/>
            </a:spcAft>
            <a:buNone/>
          </a:pPr>
          <a:r>
            <a:rPr lang="en-US" sz="1700" b="0" i="0" kern="1200">
              <a:latin typeface="Calibri"/>
            </a:rPr>
            <a:t>Help sleep</a:t>
          </a:r>
          <a:r>
            <a:rPr lang="en-US" sz="1700" b="0" i="0" kern="1200"/>
            <a:t>, mood, </a:t>
          </a:r>
          <a:r>
            <a:rPr lang="en-US" sz="1700" kern="1200">
              <a:latin typeface="Calibri"/>
            </a:rPr>
            <a:t>memory</a:t>
          </a:r>
          <a:r>
            <a:rPr lang="en-US" sz="1700" kern="1200" baseline="30000">
              <a:latin typeface="Calibri"/>
            </a:rPr>
            <a:t>10</a:t>
          </a:r>
          <a:endParaRPr lang="en-CA" sz="1700" kern="1200" baseline="30000"/>
        </a:p>
      </dsp:txBody>
      <dsp:txXfrm>
        <a:off x="4733285" y="7174"/>
        <a:ext cx="3648300" cy="1289032"/>
      </dsp:txXfrm>
    </dsp:sp>
    <dsp:sp modelId="{382279F2-F610-466D-B374-39511E67742D}">
      <dsp:nvSpPr>
        <dsp:cNvPr id="0" name=""/>
        <dsp:cNvSpPr/>
      </dsp:nvSpPr>
      <dsp:spPr>
        <a:xfrm>
          <a:off x="-151985" y="1618465"/>
          <a:ext cx="8229600" cy="1289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DFC06-147F-4CA7-A33E-BDB5853874A4}">
      <dsp:nvSpPr>
        <dsp:cNvPr id="0" name=""/>
        <dsp:cNvSpPr/>
      </dsp:nvSpPr>
      <dsp:spPr>
        <a:xfrm>
          <a:off x="237947" y="1908497"/>
          <a:ext cx="708968" cy="708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17020-8783-4C47-BF21-4B18DECEFA18}">
      <dsp:nvSpPr>
        <dsp:cNvPr id="0" name=""/>
        <dsp:cNvSpPr/>
      </dsp:nvSpPr>
      <dsp:spPr>
        <a:xfrm>
          <a:off x="1336847" y="1618465"/>
          <a:ext cx="3703320"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1111250">
            <a:lnSpc>
              <a:spcPct val="100000"/>
            </a:lnSpc>
            <a:spcBef>
              <a:spcPct val="0"/>
            </a:spcBef>
            <a:spcAft>
              <a:spcPct val="35000"/>
            </a:spcAft>
            <a:buNone/>
          </a:pPr>
          <a:r>
            <a:rPr lang="en-US" sz="2500" b="0" i="0" kern="1200">
              <a:latin typeface="Calibri"/>
            </a:rPr>
            <a:t>Emotional</a:t>
          </a:r>
          <a:r>
            <a:rPr lang="en-US" sz="2500" b="0" i="0" kern="1200"/>
            <a:t> </a:t>
          </a:r>
          <a:r>
            <a:rPr lang="en-US" sz="2500" b="0" i="0" kern="1200">
              <a:latin typeface="Calibri"/>
            </a:rPr>
            <a:t>benefit </a:t>
          </a:r>
          <a:endParaRPr lang="en-CA" sz="2500" kern="1200"/>
        </a:p>
      </dsp:txBody>
      <dsp:txXfrm>
        <a:off x="1336847" y="1618465"/>
        <a:ext cx="3703320" cy="1289032"/>
      </dsp:txXfrm>
    </dsp:sp>
    <dsp:sp modelId="{8AEA9628-7F0B-4BA1-86DC-321A94DE2A28}">
      <dsp:nvSpPr>
        <dsp:cNvPr id="0" name=""/>
        <dsp:cNvSpPr/>
      </dsp:nvSpPr>
      <dsp:spPr>
        <a:xfrm>
          <a:off x="4746849" y="1618465"/>
          <a:ext cx="3621171"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755650">
            <a:lnSpc>
              <a:spcPct val="100000"/>
            </a:lnSpc>
            <a:spcBef>
              <a:spcPct val="0"/>
            </a:spcBef>
            <a:spcAft>
              <a:spcPct val="35000"/>
            </a:spcAft>
            <a:buNone/>
          </a:pPr>
          <a:r>
            <a:rPr lang="en-US" sz="1700" b="0" i="0" kern="1200">
              <a:latin typeface="Calibri"/>
            </a:rPr>
            <a:t>Help</a:t>
          </a:r>
          <a:r>
            <a:rPr lang="en-US" sz="1700" kern="1200">
              <a:latin typeface="Calibri"/>
            </a:rPr>
            <a:t> mood</a:t>
          </a:r>
          <a:r>
            <a:rPr lang="en-US" sz="1700" kern="1200" baseline="30000">
              <a:latin typeface="Calibri"/>
            </a:rPr>
            <a:t>10</a:t>
          </a:r>
          <a:endParaRPr lang="en-CA" sz="1700" kern="1200"/>
        </a:p>
        <a:p>
          <a:pPr marL="0" lvl="0" indent="0" algn="l" defTabSz="755650">
            <a:lnSpc>
              <a:spcPct val="100000"/>
            </a:lnSpc>
            <a:spcBef>
              <a:spcPct val="0"/>
            </a:spcBef>
            <a:spcAft>
              <a:spcPct val="35000"/>
            </a:spcAft>
            <a:buNone/>
          </a:pPr>
          <a:r>
            <a:rPr lang="en-US" sz="1700" b="0" i="0" kern="1200">
              <a:latin typeface="Calibri"/>
            </a:rPr>
            <a:t>Feel connected</a:t>
          </a:r>
          <a:r>
            <a:rPr lang="en-US" sz="1700" kern="1200">
              <a:latin typeface="Calibri"/>
            </a:rPr>
            <a:t> </a:t>
          </a:r>
          <a:endParaRPr lang="en-CA" sz="1700" kern="1200"/>
        </a:p>
        <a:p>
          <a:pPr marL="0" lvl="0" indent="0" algn="l" defTabSz="755650">
            <a:lnSpc>
              <a:spcPct val="100000"/>
            </a:lnSpc>
            <a:spcBef>
              <a:spcPct val="0"/>
            </a:spcBef>
            <a:spcAft>
              <a:spcPct val="35000"/>
            </a:spcAft>
            <a:buNone/>
          </a:pPr>
          <a:r>
            <a:rPr lang="en-US" sz="1700" b="0" i="0" kern="1200">
              <a:latin typeface="Calibri"/>
            </a:rPr>
            <a:t>Feel</a:t>
          </a:r>
          <a:r>
            <a:rPr lang="en-US" sz="1700" kern="1200">
              <a:latin typeface="Calibri"/>
            </a:rPr>
            <a:t> support</a:t>
          </a:r>
          <a:r>
            <a:rPr lang="en-US" sz="1700" kern="1200" baseline="30000">
              <a:latin typeface="Calibri"/>
            </a:rPr>
            <a:t>10</a:t>
          </a:r>
          <a:endParaRPr lang="en-CA" sz="1700" kern="1200"/>
        </a:p>
      </dsp:txBody>
      <dsp:txXfrm>
        <a:off x="4746849" y="1618465"/>
        <a:ext cx="3621171" cy="1289032"/>
      </dsp:txXfrm>
    </dsp:sp>
    <dsp:sp modelId="{D015AE4A-5F3E-4CCE-8CA4-CD7DB732064A}">
      <dsp:nvSpPr>
        <dsp:cNvPr id="0" name=""/>
        <dsp:cNvSpPr/>
      </dsp:nvSpPr>
      <dsp:spPr>
        <a:xfrm>
          <a:off x="-151985" y="3196395"/>
          <a:ext cx="8229600" cy="1289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57A38-5315-4EC2-8A0A-8F306702A216}">
      <dsp:nvSpPr>
        <dsp:cNvPr id="0" name=""/>
        <dsp:cNvSpPr/>
      </dsp:nvSpPr>
      <dsp:spPr>
        <a:xfrm>
          <a:off x="237947" y="3519788"/>
          <a:ext cx="708968" cy="708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0F5CF-9178-478A-AE1C-6F036BE93E8D}">
      <dsp:nvSpPr>
        <dsp:cNvPr id="0" name=""/>
        <dsp:cNvSpPr/>
      </dsp:nvSpPr>
      <dsp:spPr>
        <a:xfrm>
          <a:off x="1336847" y="3229756"/>
          <a:ext cx="3703320"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1111250">
            <a:lnSpc>
              <a:spcPct val="100000"/>
            </a:lnSpc>
            <a:spcBef>
              <a:spcPct val="0"/>
            </a:spcBef>
            <a:spcAft>
              <a:spcPct val="35000"/>
            </a:spcAft>
            <a:buNone/>
          </a:pPr>
          <a:r>
            <a:rPr lang="en-US" sz="2500" b="0" i="0" kern="1200">
              <a:latin typeface="Calibri"/>
            </a:rPr>
            <a:t>Medication benefit</a:t>
          </a:r>
          <a:endParaRPr lang="en-CA" sz="2500" kern="1200"/>
        </a:p>
      </dsp:txBody>
      <dsp:txXfrm>
        <a:off x="1336847" y="3229756"/>
        <a:ext cx="3703320" cy="1289032"/>
      </dsp:txXfrm>
    </dsp:sp>
    <dsp:sp modelId="{1F45F6E5-793E-428D-943D-8531F884B4E0}">
      <dsp:nvSpPr>
        <dsp:cNvPr id="0" name=""/>
        <dsp:cNvSpPr/>
      </dsp:nvSpPr>
      <dsp:spPr>
        <a:xfrm>
          <a:off x="4755725" y="3229756"/>
          <a:ext cx="3603419" cy="128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23" tIns="136423" rIns="136423" bIns="136423" numCol="1" spcCol="1270" anchor="ctr" anchorCtr="0">
          <a:noAutofit/>
        </a:bodyPr>
        <a:lstStyle/>
        <a:p>
          <a:pPr marL="0" lvl="0" indent="0" algn="l" defTabSz="755650" rtl="0">
            <a:lnSpc>
              <a:spcPct val="100000"/>
            </a:lnSpc>
            <a:spcBef>
              <a:spcPct val="0"/>
            </a:spcBef>
            <a:spcAft>
              <a:spcPct val="35000"/>
            </a:spcAft>
            <a:buNone/>
          </a:pPr>
          <a:r>
            <a:rPr lang="en-US" sz="1700" b="0" i="0" kern="1200"/>
            <a:t>Improve</a:t>
          </a:r>
          <a:r>
            <a:rPr lang="en-US" sz="1700" b="0" i="0" kern="1200">
              <a:latin typeface="Calibri"/>
            </a:rPr>
            <a:t> how medications</a:t>
          </a:r>
          <a:r>
            <a:rPr lang="en-US" sz="1700" kern="1200">
              <a:latin typeface="Calibri"/>
            </a:rPr>
            <a:t> work</a:t>
          </a:r>
          <a:r>
            <a:rPr lang="en-US" sz="1700" kern="1200" baseline="30000">
              <a:latin typeface="Calibri"/>
            </a:rPr>
            <a:t>10</a:t>
          </a:r>
          <a:endParaRPr lang="en-CA" sz="1700" kern="1200"/>
        </a:p>
        <a:p>
          <a:pPr marL="0" lvl="0" indent="0" algn="l" defTabSz="755650">
            <a:lnSpc>
              <a:spcPct val="100000"/>
            </a:lnSpc>
            <a:spcBef>
              <a:spcPct val="0"/>
            </a:spcBef>
            <a:spcAft>
              <a:spcPct val="35000"/>
            </a:spcAft>
            <a:buNone/>
          </a:pPr>
          <a:r>
            <a:rPr lang="en-US" sz="1700" b="0" i="0" kern="1200">
              <a:latin typeface="Calibri"/>
            </a:rPr>
            <a:t>Help reduce </a:t>
          </a:r>
          <a:r>
            <a:rPr lang="en-US" sz="1700" b="0" i="0" kern="1200"/>
            <a:t>side </a:t>
          </a:r>
          <a:r>
            <a:rPr lang="en-US" sz="1700" b="0" i="0" kern="1200" baseline="0">
              <a:latin typeface="Calibri"/>
            </a:rPr>
            <a:t>effects</a:t>
          </a:r>
          <a:r>
            <a:rPr lang="en-US" sz="1700" b="0" i="0" kern="1200" baseline="30000">
              <a:latin typeface="Calibri"/>
            </a:rPr>
            <a:t>10</a:t>
          </a:r>
          <a:r>
            <a:rPr lang="en-US" sz="1700" kern="1200">
              <a:latin typeface="Calibri"/>
            </a:rPr>
            <a:t> </a:t>
          </a:r>
          <a:endParaRPr lang="en-CA" sz="1700" kern="1200"/>
        </a:p>
      </dsp:txBody>
      <dsp:txXfrm>
        <a:off x="4755725" y="3229756"/>
        <a:ext cx="3603419" cy="1289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B8D60-5A64-4867-A9D6-95062D9CE367}">
      <dsp:nvSpPr>
        <dsp:cNvPr id="0" name=""/>
        <dsp:cNvSpPr/>
      </dsp:nvSpPr>
      <dsp:spPr>
        <a:xfrm>
          <a:off x="2926771" y="2100"/>
          <a:ext cx="1521453" cy="152145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rPr>
            <a:t>Physical Activity</a:t>
          </a:r>
        </a:p>
      </dsp:txBody>
      <dsp:txXfrm>
        <a:off x="3149583" y="224912"/>
        <a:ext cx="1075829" cy="1075829"/>
      </dsp:txXfrm>
    </dsp:sp>
    <dsp:sp modelId="{190F5177-5A2D-46EE-B4ED-7585840919D6}">
      <dsp:nvSpPr>
        <dsp:cNvPr id="0" name=""/>
        <dsp:cNvSpPr/>
      </dsp:nvSpPr>
      <dsp:spPr>
        <a:xfrm rot="2160000">
          <a:off x="4399843" y="1170108"/>
          <a:ext cx="403219" cy="5134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11394" y="1237255"/>
        <a:ext cx="282253" cy="308094"/>
      </dsp:txXfrm>
    </dsp:sp>
    <dsp:sp modelId="{77573AE1-44AB-45A4-960E-4A040DD02F0E}">
      <dsp:nvSpPr>
        <dsp:cNvPr id="0" name=""/>
        <dsp:cNvSpPr/>
      </dsp:nvSpPr>
      <dsp:spPr>
        <a:xfrm>
          <a:off x="4773145" y="1343570"/>
          <a:ext cx="1521453" cy="152145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rPr>
            <a:t>Healthy Eating</a:t>
          </a:r>
        </a:p>
      </dsp:txBody>
      <dsp:txXfrm>
        <a:off x="4995957" y="1566382"/>
        <a:ext cx="1075829" cy="1075829"/>
      </dsp:txXfrm>
    </dsp:sp>
    <dsp:sp modelId="{8860DEF6-A06B-4882-BE88-C98D68A38B44}">
      <dsp:nvSpPr>
        <dsp:cNvPr id="0" name=""/>
        <dsp:cNvSpPr/>
      </dsp:nvSpPr>
      <dsp:spPr>
        <a:xfrm rot="6480000">
          <a:off x="4983163" y="2921969"/>
          <a:ext cx="403219" cy="5134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5062336" y="2967144"/>
        <a:ext cx="282253" cy="308094"/>
      </dsp:txXfrm>
    </dsp:sp>
    <dsp:sp modelId="{2C886D07-5B6A-4128-8980-05253B6F3E8A}">
      <dsp:nvSpPr>
        <dsp:cNvPr id="0" name=""/>
        <dsp:cNvSpPr/>
      </dsp:nvSpPr>
      <dsp:spPr>
        <a:xfrm>
          <a:off x="4067893" y="3514113"/>
          <a:ext cx="1521453" cy="152145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a:rPr>
            <a:t>Active Mind</a:t>
          </a:r>
          <a:endParaRPr lang="en-US" sz="2300" kern="1200"/>
        </a:p>
      </dsp:txBody>
      <dsp:txXfrm>
        <a:off x="4290705" y="3736925"/>
        <a:ext cx="1075829" cy="1075829"/>
      </dsp:txXfrm>
    </dsp:sp>
    <dsp:sp modelId="{3AF9A2B6-19FB-4A05-BC72-F4C889E99DEA}">
      <dsp:nvSpPr>
        <dsp:cNvPr id="0" name=""/>
        <dsp:cNvSpPr/>
      </dsp:nvSpPr>
      <dsp:spPr>
        <a:xfrm rot="10800000">
          <a:off x="3497300" y="4018094"/>
          <a:ext cx="403219" cy="5134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618266" y="4120792"/>
        <a:ext cx="282253" cy="308094"/>
      </dsp:txXfrm>
    </dsp:sp>
    <dsp:sp modelId="{627A0BFA-F3C7-4E0D-A9EA-18AE8777E7FB}">
      <dsp:nvSpPr>
        <dsp:cNvPr id="0" name=""/>
        <dsp:cNvSpPr/>
      </dsp:nvSpPr>
      <dsp:spPr>
        <a:xfrm>
          <a:off x="1785649" y="3514113"/>
          <a:ext cx="1521453" cy="152145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rPr>
            <a:t>Good Sleep</a:t>
          </a:r>
          <a:endParaRPr lang="en-US" sz="2300" kern="1200"/>
        </a:p>
      </dsp:txBody>
      <dsp:txXfrm>
        <a:off x="2008461" y="3736925"/>
        <a:ext cx="1075829" cy="1075829"/>
      </dsp:txXfrm>
    </dsp:sp>
    <dsp:sp modelId="{B619228C-A504-4EEA-8A93-13D314373A58}">
      <dsp:nvSpPr>
        <dsp:cNvPr id="0" name=""/>
        <dsp:cNvSpPr/>
      </dsp:nvSpPr>
      <dsp:spPr>
        <a:xfrm rot="15120000">
          <a:off x="1995666" y="2943676"/>
          <a:ext cx="403219" cy="5134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74839" y="3103897"/>
        <a:ext cx="282253" cy="308094"/>
      </dsp:txXfrm>
    </dsp:sp>
    <dsp:sp modelId="{4BFF09CD-DC89-4CCA-B7D2-B73BB488457D}">
      <dsp:nvSpPr>
        <dsp:cNvPr id="0" name=""/>
        <dsp:cNvSpPr/>
      </dsp:nvSpPr>
      <dsp:spPr>
        <a:xfrm>
          <a:off x="1080397" y="1343570"/>
          <a:ext cx="1521453" cy="152145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rPr>
            <a:t>Quit Smoking</a:t>
          </a:r>
          <a:endParaRPr lang="en-US" sz="2300" kern="1200"/>
        </a:p>
      </dsp:txBody>
      <dsp:txXfrm>
        <a:off x="1303209" y="1566382"/>
        <a:ext cx="1075829" cy="1075829"/>
      </dsp:txXfrm>
    </dsp:sp>
    <dsp:sp modelId="{2F02FCD4-5D7F-4780-9D04-E356ACAE12EA}">
      <dsp:nvSpPr>
        <dsp:cNvPr id="0" name=""/>
        <dsp:cNvSpPr/>
      </dsp:nvSpPr>
      <dsp:spPr>
        <a:xfrm rot="19440000">
          <a:off x="2553468" y="1183524"/>
          <a:ext cx="403219" cy="51349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565019" y="1321773"/>
        <a:ext cx="282253" cy="3080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426E3-AA6A-4783-B95A-719D2E5EDA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6E563033-2ADD-4564-AB60-7B24C98DF3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alibri" charset="0"/>
                <a:ea typeface="ＭＳ Ｐゴシック" charset="-128"/>
              </a:defRPr>
            </a:lvl1pPr>
          </a:lstStyle>
          <a:p>
            <a:pPr>
              <a:defRPr/>
            </a:pPr>
            <a:fld id="{B214C28D-D2D1-44DC-BFDB-6B0346DD8C59}" type="datetimeFigureOut">
              <a:rPr lang="en-US"/>
              <a:pPr>
                <a:defRPr/>
              </a:pPr>
              <a:t>7/31/23</a:t>
            </a:fld>
            <a:endParaRPr lang="en-US"/>
          </a:p>
        </p:txBody>
      </p:sp>
      <p:sp>
        <p:nvSpPr>
          <p:cNvPr id="4" name="Footer Placeholder 3">
            <a:extLst>
              <a:ext uri="{FF2B5EF4-FFF2-40B4-BE49-F238E27FC236}">
                <a16:creationId xmlns:a16="http://schemas.microsoft.com/office/drawing/2014/main" id="{79590E31-9B00-47A4-B50F-CF7E4D9C9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515F014-6AF0-49D5-B0D0-496B33F3EA2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06A04A-757D-40D5-A290-91B0442420A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616EA9-D108-41CE-82B8-4CE3B7D2841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9763B4E5-C6B0-4352-9AC2-1CFBCC4CB2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755CEE4-BB84-4D1B-AF7A-1AD90CD2D51A}" type="datetimeFigureOut">
              <a:rPr lang="en-US" altLang="x-none"/>
              <a:pPr>
                <a:defRPr/>
              </a:pPr>
              <a:t>7/31/23</a:t>
            </a:fld>
            <a:endParaRPr lang="en-US" altLang="x-none"/>
          </a:p>
        </p:txBody>
      </p:sp>
      <p:sp>
        <p:nvSpPr>
          <p:cNvPr id="4" name="Slide Image Placeholder 3">
            <a:extLst>
              <a:ext uri="{FF2B5EF4-FFF2-40B4-BE49-F238E27FC236}">
                <a16:creationId xmlns:a16="http://schemas.microsoft.com/office/drawing/2014/main" id="{DA622A11-8BE2-4FBF-BFA5-42F6705C557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33A3223-AE7E-4768-9185-E29A48B3BA5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93C24D-8D56-4338-A31C-0E158F9D045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446D851-0C67-4E86-86B4-DAC335E2363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1EDD36-C677-4532-85DD-644E1CB263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arkinson.org/Understanding-Parkinsons/Symptoms/Movement-Symptoms/Dystonia"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arkinson.org/Understanding-Parkinsons/Symptoms/Movement-Symptoms/Dyskinesi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pubmed/?term=Avallone%20R%5BAuthor%5D&amp;cauthor=true&amp;cauthor_uid=31480294"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ncbi.nlm.nih.gov/pubmed/?term=Schirinzi%20T%5BAuthor%5D&amp;cauthor=true&amp;cauthor_uid=30863359" TargetMode="External"/><Relationship Id="rId5" Type="http://schemas.openxmlformats.org/officeDocument/2006/relationships/hyperlink" Target="https://www.ncbi.nlm.nih.gov/pubmed/?term=Bertolotti%20M%5BAuthor%5D&amp;cauthor=true&amp;cauthor_uid=31480294" TargetMode="External"/><Relationship Id="rId4" Type="http://schemas.openxmlformats.org/officeDocument/2006/relationships/hyperlink" Target="https://www.ncbi.nlm.nih.gov/pubmed/?term=Vitale%20G%5BAuthor%5D&amp;cauthor=true&amp;cauthor_uid=3148029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111/j.1365-2036.2008.03853.x"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ciencedirect.com/science/article/pii/S1744388119309867?casa_token=bJCeroLCZJ0AAAAA:cg6IKtcXc1sU0f1y8dBb8gQ9wYZnDxOZ87TtZ18p1KhogknrmULXmo7mng-EffL3nQHGQ8UUlY4#!"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ncbi.nlm.nih.gov/pmc/articles/PMC6682376/"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MS PGothic"/>
                <a:cs typeface="Calibri"/>
              </a:rPr>
              <a:t>Slides created by: Tiana Tilli, PharmD, RPh, ACPR and Sonia Sharma, BSc, E2P PharmD 2024</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a:t>
            </a:fld>
            <a:endParaRPr lang="en-US" altLang="en-US"/>
          </a:p>
        </p:txBody>
      </p:sp>
    </p:spTree>
    <p:extLst>
      <p:ext uri="{BB962C8B-B14F-4D97-AF65-F5344CB8AC3E}">
        <p14:creationId xmlns:p14="http://schemas.microsoft.com/office/powerpoint/2010/main" val="410086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4F6124-0F3C-4039-8D1F-B9B80814BB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6B7BDB87-9686-42A7-B079-108801DA9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ea typeface="MS PGothic"/>
                <a:cs typeface="Calibri"/>
              </a:rPr>
              <a:t>Please note this slide is animated and TRUE / FALSE will show on click</a:t>
            </a:r>
            <a:endParaRPr lang="en-US" b="1" dirty="0">
              <a:ea typeface="MS PGothic"/>
              <a:cs typeface="Calibri"/>
            </a:endParaRPr>
          </a:p>
          <a:p>
            <a:endParaRPr lang="en-CA" dirty="0"/>
          </a:p>
          <a:p>
            <a:r>
              <a:rPr lang="en-CA" sz="1800" dirty="0">
                <a:effectLst/>
                <a:latin typeface="Calibri"/>
                <a:ea typeface="Calibri" panose="020F0502020204030204" pitchFamily="34" charset="0"/>
                <a:cs typeface="Calibri"/>
              </a:rPr>
              <a:t>So we have a quick True or False statement here – The exact cause of Parkinson’s Disease is well known. Feel free to Take a few moments to think about it this and if you would like to share your thoughts, please use the raise hand function.</a:t>
            </a:r>
            <a:endParaRPr lang="en-US" altLang="en-US" dirty="0">
              <a:effectLst/>
              <a:latin typeface="Calibri"/>
              <a:ea typeface="MS PGothic"/>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The correct answer is FALSE. Research hasn’t exactly found out the exact answer as to what causes PD.</a:t>
            </a:r>
            <a:r>
              <a:rPr lang="en-CA" sz="1800" dirty="0">
                <a:latin typeface="Calibri"/>
                <a:ea typeface="Calibri" panose="020F0502020204030204" pitchFamily="34" charset="0"/>
                <a:cs typeface="Calibri"/>
              </a:rPr>
              <a:t> </a:t>
            </a:r>
          </a:p>
          <a:p>
            <a:r>
              <a:rPr lang="en-CA" sz="1800" dirty="0">
                <a:latin typeface="Calibri"/>
                <a:ea typeface="Calibri" panose="020F0502020204030204" pitchFamily="34" charset="0"/>
                <a:cs typeface="Calibri"/>
              </a:rPr>
              <a:t> </a:t>
            </a:r>
            <a:endParaRPr lang="en-CA" sz="1800" dirty="0">
              <a:effectLst/>
              <a:latin typeface="Calibri"/>
              <a:ea typeface="Calibri" panose="020F0502020204030204" pitchFamily="34" charset="0"/>
              <a:cs typeface="Calibri"/>
            </a:endParaRPr>
          </a:p>
          <a:p>
            <a:r>
              <a:rPr lang="en-CA" sz="1800" dirty="0">
                <a:effectLst/>
                <a:latin typeface="Calibri"/>
                <a:ea typeface="Calibri" panose="020F0502020204030204" pitchFamily="34" charset="0"/>
                <a:cs typeface="Calibri"/>
              </a:rPr>
              <a:t>What we do know is that there may be more than 1 potential cause; these include</a:t>
            </a:r>
          </a:p>
          <a:p>
            <a:pPr marL="342900" lvl="0" indent="-342900">
              <a:buFont typeface="Calibri" panose="020F0502020204030204" pitchFamily="34" charset="0"/>
              <a:buChar char="-"/>
            </a:pPr>
            <a:r>
              <a:rPr lang="en-CA" sz="1800" b="1" dirty="0">
                <a:effectLst/>
                <a:latin typeface="Calibri"/>
                <a:ea typeface="Calibri" panose="020F0502020204030204" pitchFamily="34" charset="0"/>
                <a:cs typeface="Calibri"/>
              </a:rPr>
              <a:t>Genetic factors</a:t>
            </a:r>
            <a:r>
              <a:rPr lang="en-CA" sz="1800" dirty="0">
                <a:effectLst/>
                <a:latin typeface="Calibri"/>
                <a:ea typeface="Calibri" panose="020F0502020204030204" pitchFamily="34" charset="0"/>
                <a:cs typeface="Calibri"/>
              </a:rPr>
              <a:t> (so that means inheriting an abnormal gene from one or both parents)</a:t>
            </a:r>
          </a:p>
          <a:p>
            <a:pPr marL="342900" indent="-342900">
              <a:buFont typeface="Calibri" panose="020F0502020204030204" pitchFamily="34" charset="0"/>
              <a:buChar char="-"/>
            </a:pPr>
            <a:r>
              <a:rPr lang="en-CA" sz="1800" b="1" dirty="0">
                <a:effectLst/>
                <a:latin typeface="Calibri"/>
                <a:ea typeface="Calibri" panose="020F0502020204030204" pitchFamily="34" charset="0"/>
                <a:cs typeface="Calibri"/>
              </a:rPr>
              <a:t>Environmental factors</a:t>
            </a:r>
            <a:r>
              <a:rPr lang="en-CA" sz="1800" dirty="0">
                <a:effectLst/>
                <a:latin typeface="Calibri"/>
                <a:ea typeface="Calibri" panose="020F0502020204030204" pitchFamily="34" charset="0"/>
                <a:cs typeface="Calibri"/>
              </a:rPr>
              <a:t> – so having constant or long-term gradual exposure to chemicals or toxins that you might find outdoors such as pesticides</a:t>
            </a:r>
            <a:r>
              <a:rPr lang="en-CA" sz="1800" dirty="0">
                <a:latin typeface="Calibri"/>
                <a:ea typeface="Calibri" panose="020F0502020204030204" pitchFamily="34" charset="0"/>
                <a:cs typeface="Calibri"/>
              </a:rPr>
              <a:t>  </a:t>
            </a:r>
            <a:endParaRPr lang="en-CA" sz="1800" dirty="0">
              <a:effectLst/>
              <a:latin typeface="Calibri"/>
              <a:ea typeface="Calibri" panose="020F0502020204030204" pitchFamily="34" charset="0"/>
              <a:cs typeface="Calibri"/>
            </a:endParaRPr>
          </a:p>
          <a:p>
            <a:pPr marL="342900" indent="-342900">
              <a:buFont typeface="Calibri" panose="020F0502020204030204" pitchFamily="34" charset="0"/>
              <a:buChar char="-"/>
            </a:pPr>
            <a:r>
              <a:rPr lang="en-CA" sz="1800" dirty="0">
                <a:effectLst/>
                <a:latin typeface="Calibri"/>
                <a:ea typeface="Calibri" panose="020F0502020204030204" pitchFamily="34" charset="0"/>
                <a:cs typeface="Calibri"/>
              </a:rPr>
              <a:t>And lastly </a:t>
            </a:r>
            <a:r>
              <a:rPr lang="en-CA" sz="1800" b="1" dirty="0">
                <a:effectLst/>
                <a:latin typeface="Calibri"/>
                <a:ea typeface="Calibri" panose="020F0502020204030204" pitchFamily="34" charset="0"/>
                <a:cs typeface="Calibri"/>
              </a:rPr>
              <a:t>Lifestyle </a:t>
            </a:r>
            <a:r>
              <a:rPr lang="en-CA" sz="1800" dirty="0">
                <a:effectLst/>
                <a:latin typeface="Calibri"/>
                <a:ea typeface="Calibri" panose="020F0502020204030204" pitchFamily="34" charset="0"/>
                <a:cs typeface="Calibri"/>
              </a:rPr>
              <a:t>– probably not the first time you’ve heard this but, a lack of exercise does have an impact on your health, and we’ll covering this in more detail later on</a:t>
            </a:r>
            <a:r>
              <a:rPr lang="en-CA" sz="1800" dirty="0">
                <a:latin typeface="Calibri"/>
                <a:ea typeface="Calibri" panose="020F0502020204030204" pitchFamily="34" charset="0"/>
                <a:cs typeface="Calibri"/>
              </a:rPr>
              <a:t> </a:t>
            </a:r>
            <a:endParaRPr lang="en-CA" sz="1800" dirty="0">
              <a:effectLst/>
              <a:latin typeface="Calibri"/>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Now just a note that these aren’t exclusive causes, because most likely, it’s a combination of these factors over time which lead to complications and SOMETIMES these factors ARE PRESENT but SOMETIMES they’re NOT</a:t>
            </a:r>
            <a:r>
              <a:rPr lang="en-CA" sz="1800" b="1" dirty="0">
                <a:latin typeface="Calibri"/>
                <a:ea typeface="Calibri" panose="020F0502020204030204" pitchFamily="34" charset="0"/>
                <a:cs typeface="Calibri"/>
              </a:rPr>
              <a:t> </a:t>
            </a:r>
            <a:endParaRPr lang="en-CA" sz="1800" dirty="0">
              <a:effectLst/>
              <a:latin typeface="Calibri"/>
              <a:ea typeface="Calibri" panose="020F0502020204030204" pitchFamily="34" charset="0"/>
              <a:cs typeface="Times New Roman" panose="02020603050405020304" pitchFamily="18" charset="0"/>
            </a:endParaRPr>
          </a:p>
          <a:p>
            <a:endParaRPr lang="en-CA" sz="1800" dirty="0">
              <a:effectLst/>
              <a:latin typeface="Calibri"/>
              <a:ea typeface="Calibri" panose="020F0502020204030204" pitchFamily="34" charset="0"/>
              <a:cs typeface="Calibri"/>
            </a:endParaRPr>
          </a:p>
        </p:txBody>
      </p:sp>
      <p:sp>
        <p:nvSpPr>
          <p:cNvPr id="27651" name="Slide Number Placeholder 3">
            <a:extLst>
              <a:ext uri="{FF2B5EF4-FFF2-40B4-BE49-F238E27FC236}">
                <a16:creationId xmlns:a16="http://schemas.microsoft.com/office/drawing/2014/main" id="{3D352249-0654-4804-8F28-CB5E5EDEE6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48D1184-46E5-4810-AE6B-1E7C021CFF8A}"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MS PGothic"/>
                <a:cs typeface="Calibri"/>
              </a:rPr>
              <a:t>Many people with PD experience symptoms and side effects that can be hard to distinguish from each other. I'll provide an overview of what common symptoms and side effects are and which could be either.</a:t>
            </a:r>
          </a:p>
          <a:p>
            <a:endParaRPr lang="en-US">
              <a:latin typeface="Calibri"/>
              <a:ea typeface="MS PGothic"/>
              <a:cs typeface="Calibri"/>
            </a:endParaRPr>
          </a:p>
          <a:p>
            <a:r>
              <a:rPr lang="en-US">
                <a:latin typeface="Calibri"/>
                <a:ea typeface="MS PGothic"/>
                <a:cs typeface="Calibri"/>
              </a:rPr>
              <a:t>When we think about:</a:t>
            </a:r>
          </a:p>
          <a:p>
            <a:pPr marL="285750" indent="-285750">
              <a:buFont typeface="Arial" panose="020B0604020202020204" pitchFamily="34" charset="0"/>
              <a:buChar char="•"/>
            </a:pPr>
            <a:endParaRPr lang="en-US">
              <a:latin typeface="Calibri"/>
              <a:ea typeface="MS PGothic"/>
              <a:cs typeface="Calibri"/>
            </a:endParaRPr>
          </a:p>
          <a:p>
            <a:pPr marL="285750" indent="-285750">
              <a:buFont typeface="Arial" panose="020B0604020202020204" pitchFamily="34" charset="0"/>
              <a:buChar char="•"/>
            </a:pPr>
            <a:r>
              <a:rPr lang="en-US" sz="1200">
                <a:latin typeface="Calibri"/>
                <a:ea typeface="MS PGothic"/>
                <a:cs typeface="Calibri"/>
              </a:rPr>
              <a:t>SYMPTOMS</a:t>
            </a:r>
            <a:endParaRPr lang="en-US"/>
          </a:p>
          <a:p>
            <a:pPr marL="742950" lvl="1" indent="-285750">
              <a:buFont typeface="Arial" panose="020B0604020202020204" pitchFamily="34" charset="0"/>
              <a:buChar char="•"/>
            </a:pPr>
            <a:r>
              <a:rPr lang="en-US" sz="1200">
                <a:latin typeface="Calibri"/>
                <a:ea typeface="MS PGothic"/>
                <a:cs typeface="Calibri"/>
              </a:rPr>
              <a:t>Signs of a condition</a:t>
            </a:r>
            <a:endParaRPr lang="en-US" sz="1200">
              <a:cs typeface="Calibri" panose="020F0502020204030204" pitchFamily="34" charset="0"/>
            </a:endParaRPr>
          </a:p>
          <a:p>
            <a:pPr marL="742950" lvl="1" indent="-285750">
              <a:buFont typeface="Arial" panose="020B0604020202020204" pitchFamily="34" charset="0"/>
              <a:buChar char="•"/>
            </a:pPr>
            <a:r>
              <a:rPr lang="en-US">
                <a:latin typeface="Calibri"/>
                <a:ea typeface="MS PGothic"/>
                <a:cs typeface="Calibri"/>
              </a:rPr>
              <a:t>Take medications to</a:t>
            </a:r>
            <a:r>
              <a:rPr lang="en-US" sz="1200">
                <a:latin typeface="Calibri"/>
                <a:ea typeface="MS PGothic"/>
                <a:cs typeface="Calibri"/>
              </a:rPr>
              <a:t> relieve symptoms</a:t>
            </a:r>
          </a:p>
          <a:p>
            <a:pPr marL="742950" lvl="1" indent="-285750">
              <a:buFont typeface="Arial" panose="020B0604020202020204" pitchFamily="34" charset="0"/>
              <a:buChar char="•"/>
            </a:pPr>
            <a:endParaRPr lang="en-CA" sz="1200">
              <a:latin typeface="Calibri"/>
              <a:ea typeface="MS PGothic"/>
              <a:cs typeface="Calibri"/>
            </a:endParaRPr>
          </a:p>
          <a:p>
            <a:pPr lvl="1"/>
            <a:r>
              <a:rPr lang="en-CA" sz="1200">
                <a:latin typeface="Calibri"/>
                <a:ea typeface="MS PGothic"/>
                <a:cs typeface="Calibri"/>
              </a:rPr>
              <a:t>SIDE EFFECTS</a:t>
            </a:r>
            <a:r>
              <a:rPr lang="en-CA">
                <a:latin typeface="Calibri"/>
                <a:ea typeface="MS PGothic"/>
                <a:cs typeface="Calibri"/>
              </a:rPr>
              <a:t> </a:t>
            </a:r>
            <a:endParaRPr lang="en-CA" sz="1200">
              <a:latin typeface="Calibri"/>
              <a:ea typeface="MS PGothic"/>
              <a:cs typeface="Calibri"/>
            </a:endParaRPr>
          </a:p>
          <a:p>
            <a:pPr marL="285750" indent="-285750">
              <a:buFont typeface="Arial" panose="020B0604020202020204" pitchFamily="34" charset="0"/>
              <a:buChar char="•"/>
            </a:pPr>
            <a:r>
              <a:rPr lang="en-US" sz="1200">
                <a:latin typeface="Calibri"/>
                <a:ea typeface="MS PGothic"/>
                <a:cs typeface="Calibri"/>
              </a:rPr>
              <a:t>Unwanted reactions to a drug </a:t>
            </a:r>
            <a:endParaRPr lang="en-US" sz="1200"/>
          </a:p>
          <a:p>
            <a:pPr marL="285750" indent="-285750">
              <a:buFont typeface="Arial" panose="020B0604020202020204" pitchFamily="34" charset="0"/>
              <a:buChar char="•"/>
            </a:pPr>
            <a:r>
              <a:rPr lang="en-US" sz="1200">
                <a:latin typeface="Calibri"/>
                <a:ea typeface="MS PGothic"/>
                <a:cs typeface="Calibri"/>
              </a:rPr>
              <a:t>Possible with all medications</a:t>
            </a:r>
          </a:p>
          <a:p>
            <a:pPr marL="457200" marR="0" lvl="1"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sz="1200">
              <a:latin typeface="Calibri"/>
              <a:ea typeface="MS PGothic"/>
              <a:cs typeface="Calibri"/>
            </a:endParaRPr>
          </a:p>
          <a:p>
            <a:pPr marL="457200" marR="0" lvl="1"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200">
                <a:latin typeface="Calibri"/>
                <a:ea typeface="MS PGothic"/>
                <a:cs typeface="Calibri"/>
              </a:rPr>
              <a:t>BOTH: </a:t>
            </a:r>
            <a:r>
              <a:rPr lang="en-US">
                <a:ea typeface="MS PGothic"/>
              </a:rPr>
              <a:t>Individual response differs</a:t>
            </a:r>
            <a:endParaRPr lang="en-CA">
              <a:ea typeface="MS PGothic"/>
            </a:endParaRPr>
          </a:p>
          <a:p>
            <a:pPr marL="457200" lvl="1" indent="0">
              <a:buFont typeface="Arial" panose="020B0604020202020204" pitchFamily="34" charset="0"/>
              <a:buNone/>
            </a:pPr>
            <a:endParaRPr lang="en-CA" sz="1200">
              <a:latin typeface="Calibri"/>
              <a:ea typeface="MS PGothic"/>
              <a:cs typeface="Calibri"/>
            </a:endParaRPr>
          </a:p>
          <a:p>
            <a:pPr marL="628650" lvl="1" indent="-171450">
              <a:buFont typeface="Arial" panose="020B0604020202020204" pitchFamily="34" charset="0"/>
              <a:buChar char="•"/>
            </a:pPr>
            <a:endParaRPr lang="en-US" sz="1200">
              <a:latin typeface="Calibri"/>
              <a:ea typeface="MS PGothic"/>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12</a:t>
            </a:fld>
            <a:endParaRPr lang="en-US" altLang="en-US"/>
          </a:p>
        </p:txBody>
      </p:sp>
    </p:spTree>
    <p:extLst>
      <p:ext uri="{BB962C8B-B14F-4D97-AF65-F5344CB8AC3E}">
        <p14:creationId xmlns:p14="http://schemas.microsoft.com/office/powerpoint/2010/main" val="1445781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latin typeface="Calibri"/>
                <a:ea typeface="MS PGothic"/>
                <a:cs typeface="Calibri"/>
              </a:rPr>
              <a:t>With regards to Parkinson's Disease, there are two categories of symptoms (motor – those having to do with movement, and non-motor – non-movement related). We'll go into details on these and potential treatment options in session 2 and 3 but for today I'll provide a high level overview.</a:t>
            </a:r>
          </a:p>
          <a:p>
            <a:endParaRPr lang="en-CA" sz="1800" dirty="0">
              <a:solidFill>
                <a:srgbClr val="000000"/>
              </a:solidFill>
              <a:latin typeface="Calibri"/>
              <a:ea typeface="MS PGothic"/>
              <a:cs typeface="Calibri"/>
            </a:endParaRPr>
          </a:p>
          <a:p>
            <a:r>
              <a:rPr lang="en-CA" sz="1800" dirty="0">
                <a:solidFill>
                  <a:srgbClr val="000000"/>
                </a:solidFill>
                <a:latin typeface="Calibri"/>
                <a:ea typeface="MS PGothic"/>
                <a:cs typeface="Calibri"/>
              </a:rPr>
              <a:t>Motor symptoms can include:</a:t>
            </a:r>
          </a:p>
          <a:p>
            <a:r>
              <a:rPr lang="en-CA" sz="1800" b="1" dirty="0">
                <a:solidFill>
                  <a:srgbClr val="000000"/>
                </a:solidFill>
                <a:latin typeface="Calibri"/>
                <a:ea typeface="MS PGothic"/>
                <a:cs typeface="Calibri"/>
              </a:rPr>
              <a:t>Tremor </a:t>
            </a:r>
            <a:r>
              <a:rPr lang="en-CA" sz="1800" dirty="0">
                <a:solidFill>
                  <a:srgbClr val="000000"/>
                </a:solidFill>
                <a:latin typeface="Calibri"/>
                <a:ea typeface="MS PGothic"/>
                <a:cs typeface="Calibri"/>
              </a:rPr>
              <a:t>– often a resting tremor (appears in the limb when not in motion, asymmetrical – one side of the body. Tends to be in the upper extremities – fingers, thumbs – more so). Can be described as shakiness or nervousness. Emerges with stress, anxiety, or fatigue.</a:t>
            </a:r>
          </a:p>
          <a:p>
            <a:endParaRPr lang="en-CA" sz="1800" dirty="0">
              <a:solidFill>
                <a:srgbClr val="000000"/>
              </a:solidFill>
              <a:latin typeface="Calibri"/>
              <a:ea typeface="MS PGothic"/>
              <a:cs typeface="Calibri"/>
            </a:endParaRPr>
          </a:p>
          <a:p>
            <a:r>
              <a:rPr lang="en-CA" sz="1800" b="1" dirty="0">
                <a:solidFill>
                  <a:srgbClr val="000000"/>
                </a:solidFill>
                <a:latin typeface="Calibri"/>
                <a:ea typeface="MS PGothic"/>
                <a:cs typeface="Calibri"/>
              </a:rPr>
              <a:t>Dystonia </a:t>
            </a:r>
            <a:r>
              <a:rPr lang="en-CA" sz="1800" dirty="0">
                <a:solidFill>
                  <a:srgbClr val="000000"/>
                </a:solidFill>
                <a:latin typeface="Calibri"/>
                <a:ea typeface="MS PGothic"/>
                <a:cs typeface="Calibri"/>
              </a:rPr>
              <a:t>– muscle twisting </a:t>
            </a:r>
          </a:p>
          <a:p>
            <a:r>
              <a:rPr lang="en-CA" sz="1800" dirty="0">
                <a:solidFill>
                  <a:srgbClr val="000000"/>
                </a:solidFill>
                <a:latin typeface="Calibri"/>
                <a:ea typeface="MS PGothic"/>
                <a:cs typeface="Calibri"/>
              </a:rPr>
              <a:t>-involuntary muscle contractions that cause slow repetitive movements or abnormal postures.</a:t>
            </a:r>
          </a:p>
          <a:p>
            <a:endParaRPr lang="en-CA" sz="1800" dirty="0">
              <a:ea typeface="MS PGothic"/>
              <a:cs typeface="Calibri"/>
            </a:endParaRPr>
          </a:p>
          <a:p>
            <a:r>
              <a:rPr lang="en-CA" sz="1800" dirty="0">
                <a:ea typeface="MS PGothic"/>
                <a:cs typeface="Calibri"/>
              </a:rPr>
              <a:t>Non-motor symptoms:</a:t>
            </a:r>
            <a:endParaRPr lang="en-CA" sz="1800" dirty="0">
              <a:cs typeface="Calibri"/>
            </a:endParaRPr>
          </a:p>
          <a:p>
            <a:r>
              <a:rPr lang="en-CA" sz="1800" dirty="0">
                <a:solidFill>
                  <a:srgbClr val="000000"/>
                </a:solidFill>
                <a:latin typeface="Calibri"/>
                <a:ea typeface="MS PGothic"/>
                <a:cs typeface="Calibri"/>
              </a:rPr>
              <a:t>-can often happen even before motor symptoms happen</a:t>
            </a:r>
            <a:endParaRPr lang="en-CA" sz="1800" dirty="0">
              <a:solidFill>
                <a:srgbClr val="000000"/>
              </a:solidFill>
              <a:latin typeface="Calibri"/>
              <a:cs typeface="Calibri"/>
            </a:endParaRPr>
          </a:p>
          <a:p>
            <a:r>
              <a:rPr lang="en-CA" sz="1800" dirty="0">
                <a:solidFill>
                  <a:srgbClr val="000000"/>
                </a:solidFill>
                <a:latin typeface="Calibri"/>
                <a:ea typeface="MS PGothic"/>
                <a:cs typeface="Calibri"/>
              </a:rPr>
              <a:t>-large variety</a:t>
            </a:r>
            <a:endParaRPr lang="en-CA" sz="1800" dirty="0">
              <a:solidFill>
                <a:srgbClr val="000000"/>
              </a:solidFill>
              <a:latin typeface="Calibri"/>
              <a:cs typeface="Calibri"/>
            </a:endParaRPr>
          </a:p>
          <a:p>
            <a:endParaRPr lang="en-CA" sz="1800" dirty="0">
              <a:solidFill>
                <a:srgbClr val="000000"/>
              </a:solidFill>
              <a:latin typeface="Calibri"/>
              <a:cs typeface="Calibri"/>
            </a:endParaRPr>
          </a:p>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13</a:t>
            </a:fld>
            <a:endParaRPr lang="en-US" altLang="en-US"/>
          </a:p>
        </p:txBody>
      </p:sp>
    </p:spTree>
    <p:extLst>
      <p:ext uri="{BB962C8B-B14F-4D97-AF65-F5344CB8AC3E}">
        <p14:creationId xmlns:p14="http://schemas.microsoft.com/office/powerpoint/2010/main" val="104721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Different medications have different side effects (which we'll review in session #2), but some common side effects include (read slide)</a:t>
            </a:r>
            <a:endParaRPr lang="en-US">
              <a:cs typeface="Calibri"/>
            </a:endParaRPr>
          </a:p>
          <a:p>
            <a:endParaRPr lang="en-US">
              <a:cs typeface="Calibri"/>
            </a:endParaRPr>
          </a:p>
          <a:p>
            <a:r>
              <a:rPr lang="en-US">
                <a:ea typeface="MS PGothic"/>
                <a:cs typeface="Calibri"/>
              </a:rPr>
              <a:t>Dyskinesia are </a:t>
            </a:r>
            <a:r>
              <a:rPr lang="en-US" b="1">
                <a:ea typeface="MS PGothic"/>
                <a:cs typeface="Calibri"/>
              </a:rPr>
              <a:t>involuntary, erratic, writhing movements of the face, arms, legs or trunk</a:t>
            </a:r>
            <a:r>
              <a:rPr lang="en-US">
                <a:ea typeface="MS PGothic"/>
                <a:cs typeface="Calibri"/>
              </a:rPr>
              <a:t>. They are often fluid and dance-like, but they may also cause rapid jerking or slow and extended muscle spasms.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14</a:t>
            </a:fld>
            <a:endParaRPr lang="en-US" altLang="en-US"/>
          </a:p>
        </p:txBody>
      </p:sp>
    </p:spTree>
    <p:extLst>
      <p:ext uri="{BB962C8B-B14F-4D97-AF65-F5344CB8AC3E}">
        <p14:creationId xmlns:p14="http://schemas.microsoft.com/office/powerpoint/2010/main" val="3804751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192184-7B08-4A4E-B860-38ABAC9BD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5DFA460-2D13-4736-9A3D-339332E75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a:cs typeface="Calibri"/>
              </a:rPr>
              <a:t>You may have noticed, that there were some items that popped up as both symptoms and side effects – they can be both (which often makes addressing them difficult – but we'll review in a couple slides how to differentiate).</a:t>
            </a:r>
            <a:endParaRPr lang="en-US" altLang="en-US">
              <a:cs typeface="Calibri"/>
            </a:endParaRPr>
          </a:p>
          <a:p>
            <a:endParaRPr lang="en-US" altLang="en-US">
              <a:cs typeface="Calibri"/>
            </a:endParaRPr>
          </a:p>
          <a:p>
            <a:r>
              <a:rPr lang="en-US" altLang="en-US">
                <a:ea typeface="MS PGothic"/>
                <a:cs typeface="Calibri"/>
              </a:rPr>
              <a:t>There is significant overlap (meaning it could be a symptom or side effect) for ….</a:t>
            </a:r>
            <a:endParaRPr lang="en-US" altLang="en-US">
              <a:cs typeface="Calibri"/>
            </a:endParaRPr>
          </a:p>
        </p:txBody>
      </p:sp>
      <p:sp>
        <p:nvSpPr>
          <p:cNvPr id="31747" name="Slide Number Placeholder 3">
            <a:extLst>
              <a:ext uri="{FF2B5EF4-FFF2-40B4-BE49-F238E27FC236}">
                <a16:creationId xmlns:a16="http://schemas.microsoft.com/office/drawing/2014/main" id="{C9A2D5C2-E1E5-4F5A-9407-E64E0CE86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27CED0-BDB6-40CF-8DA3-EC9B54EFA79C}" type="slidenum">
              <a:rPr lang="en-US" altLang="en-US" smtClean="0"/>
              <a:pPr>
                <a:spcBef>
                  <a:spcPct val="0"/>
                </a:spcBef>
              </a:pPr>
              <a:t>15</a:t>
            </a:fld>
            <a:endParaRPr lang="en-US" altLang="en-US"/>
          </a:p>
        </p:txBody>
      </p:sp>
    </p:spTree>
    <p:extLst>
      <p:ext uri="{BB962C8B-B14F-4D97-AF65-F5344CB8AC3E}">
        <p14:creationId xmlns:p14="http://schemas.microsoft.com/office/powerpoint/2010/main" val="85528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192184-7B08-4A4E-B860-38ABAC9BD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5DFA460-2D13-4736-9A3D-339332E75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a:cs typeface="Calibri"/>
              </a:rPr>
              <a:t>Keep in mind that PD is a progressive condition and so new symptoms may present over time that aren't due to medications.</a:t>
            </a:r>
            <a:endParaRPr lang="en-US" altLang="en-US" b="1">
              <a:ea typeface="MS PGothic"/>
              <a:cs typeface="Calibri"/>
            </a:endParaRPr>
          </a:p>
          <a:p>
            <a:r>
              <a:rPr lang="en-US">
                <a:ea typeface="MS PGothic"/>
                <a:cs typeface="Calibri"/>
              </a:rPr>
              <a:t>When trying to differentiate, it can be helpful to break the "investigation" down by onset, timing, and progression. (Read Slides) </a:t>
            </a:r>
            <a:endParaRPr lang="en-US">
              <a:cs typeface="Calibri"/>
            </a:endParaRPr>
          </a:p>
          <a:p>
            <a:endParaRPr lang="en-US" altLang="en-US" b="1">
              <a:ea typeface="MS PGothic"/>
              <a:cs typeface="Calibri"/>
            </a:endParaRPr>
          </a:p>
          <a:p>
            <a:r>
              <a:rPr lang="en-US" altLang="en-US" b="1">
                <a:ea typeface="MS PGothic"/>
                <a:cs typeface="Calibri"/>
              </a:rPr>
              <a:t>- </a:t>
            </a:r>
            <a:r>
              <a:rPr lang="en-US" altLang="en-US" b="0">
                <a:ea typeface="MS PGothic"/>
                <a:cs typeface="Calibri"/>
              </a:rPr>
              <a:t>We’ll talk more about symptoms (motor vs non-motor) during the following sessions!</a:t>
            </a:r>
            <a:r>
              <a:rPr lang="en-US" altLang="en-US">
                <a:ea typeface="MS PGothic"/>
                <a:cs typeface="Calibri"/>
              </a:rPr>
              <a:t> </a:t>
            </a:r>
          </a:p>
          <a:p>
            <a:endParaRPr lang="en-US" altLang="en-US">
              <a:cs typeface="Calibri"/>
            </a:endParaRPr>
          </a:p>
        </p:txBody>
      </p:sp>
      <p:sp>
        <p:nvSpPr>
          <p:cNvPr id="31747" name="Slide Number Placeholder 3">
            <a:extLst>
              <a:ext uri="{FF2B5EF4-FFF2-40B4-BE49-F238E27FC236}">
                <a16:creationId xmlns:a16="http://schemas.microsoft.com/office/drawing/2014/main" id="{C9A2D5C2-E1E5-4F5A-9407-E64E0CE86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27CED0-BDB6-40CF-8DA3-EC9B54EFA79C}" type="slidenum">
              <a:rPr lang="en-US" altLang="en-US" smtClean="0"/>
              <a:pPr>
                <a:spcBef>
                  <a:spcPct val="0"/>
                </a:spcBef>
              </a:pPr>
              <a:t>16</a:t>
            </a:fld>
            <a:endParaRPr lang="en-US" altLang="en-US"/>
          </a:p>
        </p:txBody>
      </p:sp>
    </p:spTree>
    <p:extLst>
      <p:ext uri="{BB962C8B-B14F-4D97-AF65-F5344CB8AC3E}">
        <p14:creationId xmlns:p14="http://schemas.microsoft.com/office/powerpoint/2010/main" val="54434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Here’s an example for identifying signs vs. Symptoms.</a:t>
            </a:r>
          </a:p>
          <a:p>
            <a:endParaRPr lang="en-US" dirty="0">
              <a:ea typeface="MS PGothic"/>
              <a:cs typeface="Calibri"/>
            </a:endParaRPr>
          </a:p>
          <a:p>
            <a:r>
              <a:rPr lang="en-US" dirty="0">
                <a:ea typeface="MS PGothic"/>
                <a:cs typeface="Calibri"/>
              </a:rPr>
              <a:t>To differentiate between Dystonia and Dyskinesia</a:t>
            </a:r>
          </a:p>
          <a:p>
            <a:r>
              <a:rPr lang="en-US" dirty="0">
                <a:ea typeface="MS PGothic"/>
                <a:cs typeface="Calibri"/>
              </a:rPr>
              <a:t>-think about which areas of the body are being impacted</a:t>
            </a:r>
          </a:p>
          <a:p>
            <a:r>
              <a:rPr lang="en-US" dirty="0">
                <a:ea typeface="MS PGothic"/>
                <a:cs typeface="Calibri"/>
              </a:rPr>
              <a:t>-what kind of movement it is</a:t>
            </a:r>
          </a:p>
          <a:p>
            <a:endParaRPr lang="en-US" dirty="0">
              <a:ea typeface="MS PGothic"/>
              <a:cs typeface="Calibri"/>
            </a:endParaRPr>
          </a:p>
          <a:p>
            <a:r>
              <a:rPr lang="en-US" dirty="0">
                <a:ea typeface="MS PGothic"/>
                <a:cs typeface="Calibri"/>
              </a:rPr>
              <a:t>-Dystonia:</a:t>
            </a:r>
            <a:endParaRPr lang="en-CA" dirty="0">
              <a:ea typeface="MS PGothic"/>
              <a:cs typeface="Calibri"/>
            </a:endParaRPr>
          </a:p>
          <a:p>
            <a:r>
              <a:rPr lang="en-US" dirty="0">
                <a:ea typeface="MS PGothic"/>
                <a:cs typeface="Calibri"/>
              </a:rPr>
              <a:t>-eyes, face, neck, vocal chords, torso, limbs, foot</a:t>
            </a:r>
            <a:endParaRPr lang="en-CA" dirty="0">
              <a:ea typeface="MS PGothic"/>
              <a:cs typeface="Calibri"/>
            </a:endParaRPr>
          </a:p>
          <a:p>
            <a:r>
              <a:rPr lang="en-CA" dirty="0">
                <a:ea typeface="MS PGothic"/>
                <a:cs typeface="Calibri"/>
              </a:rPr>
              <a:t>-involuntary muscle contractions that cause slow repetitive movements or abnormal postures.</a:t>
            </a:r>
          </a:p>
          <a:p>
            <a:endParaRPr lang="en-CA" dirty="0"/>
          </a:p>
          <a:p>
            <a:r>
              <a:rPr lang="en-US" dirty="0">
                <a:ea typeface="MS PGothic"/>
                <a:cs typeface="Calibri"/>
              </a:rPr>
              <a:t>-Dyskinesia: </a:t>
            </a:r>
          </a:p>
          <a:p>
            <a:r>
              <a:rPr lang="en-US" dirty="0">
                <a:ea typeface="MS PGothic"/>
                <a:cs typeface="Calibri"/>
              </a:rPr>
              <a:t>-head, arms, trunk, legs</a:t>
            </a:r>
            <a:endParaRPr lang="en-US" dirty="0">
              <a:cs typeface="Calibri"/>
            </a:endParaRPr>
          </a:p>
          <a:p>
            <a:r>
              <a:rPr lang="en-US" dirty="0">
                <a:ea typeface="MS PGothic"/>
                <a:cs typeface="Calibri"/>
              </a:rPr>
              <a:t>-rapid jerking or slow and extended muscle spasms.</a:t>
            </a:r>
            <a:endParaRPr lang="en-US" dirty="0">
              <a:cs typeface="Calibri"/>
            </a:endParaRPr>
          </a:p>
          <a:p>
            <a:endParaRPr lang="en-US" dirty="0">
              <a:ea typeface="MS PGothic"/>
              <a:cs typeface="Calibri"/>
            </a:endParaRPr>
          </a:p>
          <a:p>
            <a:r>
              <a:rPr lang="en-US" dirty="0">
                <a:ea typeface="MS PGothic"/>
                <a:cs typeface="Calibri"/>
              </a:rPr>
              <a:t>Image credit: https://</a:t>
            </a:r>
            <a:r>
              <a:rPr lang="en-US" dirty="0" err="1">
                <a:ea typeface="MS PGothic"/>
                <a:cs typeface="Calibri"/>
              </a:rPr>
              <a:t>www.verywellhealth.com</a:t>
            </a:r>
            <a:r>
              <a:rPr lang="en-US" dirty="0">
                <a:ea typeface="MS PGothic"/>
                <a:cs typeface="Calibri"/>
              </a:rPr>
              <a:t>/dystonia-vs-dyskinesia-in-parkinsons-2612238 </a:t>
            </a:r>
            <a:endParaRPr lang="en-CA" dirty="0">
              <a:cs typeface="Calibri"/>
            </a:endParaRPr>
          </a:p>
          <a:p>
            <a:endParaRPr lang="en-US" dirty="0">
              <a:cs typeface="Calibri"/>
            </a:endParaRPr>
          </a:p>
          <a:p>
            <a:r>
              <a:rPr lang="en-US" dirty="0">
                <a:ea typeface="MS PGothic"/>
                <a:cs typeface="Calibri"/>
                <a:hlinkClick r:id="rId3"/>
              </a:rPr>
              <a:t>https://www.parkinson.org/Understanding-Parkinsons/Symptoms/Movement-Symptoms/Dystonia</a:t>
            </a:r>
          </a:p>
          <a:p>
            <a:endParaRPr lang="en-US" dirty="0">
              <a:cs typeface="Calibri"/>
            </a:endParaRPr>
          </a:p>
          <a:p>
            <a:r>
              <a:rPr lang="en-US" dirty="0">
                <a:ea typeface="MS PGothic"/>
                <a:cs typeface="Calibri"/>
                <a:hlinkClick r:id="rId4"/>
              </a:rPr>
              <a:t>https://www.parkinson.org/Understanding-Parkinsons/Symptoms/Movement-Symptoms/Dyskinesia</a:t>
            </a:r>
            <a:r>
              <a:rPr lang="en-US" dirty="0">
                <a:ea typeface="MS PGothic"/>
                <a:cs typeface="Calibri"/>
              </a:rPr>
              <a:t> </a:t>
            </a: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17</a:t>
            </a:fld>
            <a:endParaRPr lang="en-US" altLang="en-US"/>
          </a:p>
        </p:txBody>
      </p:sp>
    </p:spTree>
    <p:extLst>
      <p:ext uri="{BB962C8B-B14F-4D97-AF65-F5344CB8AC3E}">
        <p14:creationId xmlns:p14="http://schemas.microsoft.com/office/powerpoint/2010/main" val="382404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A331EB0-BC91-4D78-99A3-CD47DB684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0ABA4B2B-F0F3-4502-A48A-E24634F45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a:cs typeface="Calibri"/>
              </a:rPr>
              <a:t>Q1</a:t>
            </a:r>
            <a:endParaRPr lang="en-US">
              <a:cs typeface="Calibri"/>
            </a:endParaRPr>
          </a:p>
          <a:p>
            <a:r>
              <a:rPr lang="en-US" altLang="en-US">
                <a:ea typeface="MS PGothic"/>
                <a:cs typeface="Calibri"/>
              </a:rPr>
              <a:t>Q2: not sure if we want to keep this question here or save for next presentation.  </a:t>
            </a:r>
            <a:endParaRPr lang="en-US" altLang="en-US">
              <a:cs typeface="Calibri"/>
            </a:endParaRPr>
          </a:p>
          <a:p>
            <a:endParaRPr lang="en-US" altLang="en-US">
              <a:cs typeface="Calibri"/>
            </a:endParaRPr>
          </a:p>
          <a:p>
            <a:r>
              <a:rPr lang="en-US" altLang="en-US">
                <a:ea typeface="MS PGothic"/>
                <a:cs typeface="Calibri"/>
              </a:rPr>
              <a:t>Follow-Up questions:</a:t>
            </a:r>
          </a:p>
          <a:p>
            <a:r>
              <a:rPr lang="en-US">
                <a:ea typeface="MS PGothic"/>
                <a:cs typeface="Calibri"/>
              </a:rPr>
              <a:t>Are there any similarities in your group? What about differences?</a:t>
            </a:r>
          </a:p>
        </p:txBody>
      </p:sp>
      <p:sp>
        <p:nvSpPr>
          <p:cNvPr id="35843" name="Slide Number Placeholder 3">
            <a:extLst>
              <a:ext uri="{FF2B5EF4-FFF2-40B4-BE49-F238E27FC236}">
                <a16:creationId xmlns:a16="http://schemas.microsoft.com/office/drawing/2014/main" id="{AB8D7634-78DD-46E6-B164-9EDA99311B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5562A0-275C-4D07-BE1B-72788C486847}" type="slidenum">
              <a:rPr lang="en-US" altLang="en-US" smtClean="0"/>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Calibri"/>
                <a:ea typeface="Calibri" panose="020F0502020204030204" pitchFamily="34" charset="0"/>
                <a:cs typeface="Calibri"/>
              </a:rPr>
              <a:t>Okay, so we are now going to talk about some things that are available to you that doesn’t include the use of medications to help manage life with Parkinson’s.</a:t>
            </a:r>
            <a:r>
              <a:rPr lang="en-CA" sz="1800">
                <a:latin typeface="Calibri"/>
                <a:ea typeface="Calibri" panose="020F0502020204030204" pitchFamily="34" charset="0"/>
                <a:cs typeface="Calibri"/>
              </a:rPr>
              <a:t> </a:t>
            </a:r>
            <a:endParaRPr lang="en-US">
              <a:effectLst/>
              <a:latin typeface="Calibri"/>
              <a:cs typeface="Calibri"/>
            </a:endParaRP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19</a:t>
            </a:fld>
            <a:endParaRPr lang="en-US" altLang="en-US"/>
          </a:p>
        </p:txBody>
      </p:sp>
    </p:spTree>
    <p:extLst>
      <p:ext uri="{BB962C8B-B14F-4D97-AF65-F5344CB8AC3E}">
        <p14:creationId xmlns:p14="http://schemas.microsoft.com/office/powerpoint/2010/main" val="10480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a:ea typeface="Calibri" panose="020F0502020204030204" pitchFamily="34" charset="0"/>
                <a:cs typeface="Calibri"/>
              </a:rPr>
              <a:t>Allied Health Professionals. IN ADDITION TO your regular physician AND SPECIALIST, there are so many different professionals out there that specialize in different areas, and you might find most benefit when you see or talk to more than one.</a:t>
            </a:r>
            <a:r>
              <a:rPr lang="en-CA" sz="1800" dirty="0">
                <a:latin typeface="Calibri"/>
                <a:ea typeface="Calibri" panose="020F0502020204030204" pitchFamily="34" charset="0"/>
                <a:cs typeface="Calibri"/>
              </a:rPr>
              <a:t> </a:t>
            </a:r>
            <a:endParaRPr lang="en-US" dirty="0">
              <a:effectLst/>
              <a:latin typeface="Calibri"/>
              <a:ea typeface="MS PGothic"/>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Starting at the top left, we have </a:t>
            </a:r>
            <a:r>
              <a:rPr lang="en-CA" sz="1800" b="1" dirty="0">
                <a:effectLst/>
                <a:latin typeface="Calibri"/>
                <a:ea typeface="Calibri" panose="020F0502020204030204" pitchFamily="34" charset="0"/>
                <a:cs typeface="Calibri"/>
              </a:rPr>
              <a:t>physiotherapy</a:t>
            </a:r>
            <a:r>
              <a:rPr lang="en-CA" sz="1800" dirty="0">
                <a:effectLst/>
                <a:latin typeface="Calibri"/>
                <a:ea typeface="Calibri" panose="020F0502020204030204" pitchFamily="34" charset="0"/>
                <a:cs typeface="Calibri"/>
              </a:rPr>
              <a:t>. A physiotherapist can be helpful at all stages of PD – they specialize in coming up with exercise routines and movements help with mobility, posture, pain, balance and overall your quality of life.</a:t>
            </a:r>
            <a:r>
              <a:rPr lang="en-CA" sz="1800" dirty="0">
                <a:latin typeface="Calibri"/>
                <a:ea typeface="Calibri" panose="020F0502020204030204" pitchFamily="34" charset="0"/>
                <a:cs typeface="Calibri"/>
              </a:rPr>
              <a:t> </a:t>
            </a:r>
          </a:p>
          <a:p>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Next up we have </a:t>
            </a:r>
            <a:r>
              <a:rPr lang="en-CA" sz="1800" b="1" dirty="0">
                <a:effectLst/>
                <a:latin typeface="Calibri"/>
                <a:ea typeface="Calibri" panose="020F0502020204030204" pitchFamily="34" charset="0"/>
                <a:cs typeface="Calibri"/>
              </a:rPr>
              <a:t>Occupational therapy</a:t>
            </a:r>
            <a:r>
              <a:rPr lang="en-CA" sz="1800" dirty="0">
                <a:effectLst/>
                <a:latin typeface="Calibri"/>
                <a:ea typeface="Calibri" panose="020F0502020204030204" pitchFamily="34" charset="0"/>
                <a:cs typeface="Calibri"/>
              </a:rPr>
              <a:t> – an occupational therapist is there to help you with daily activities including taking care of yourself, or helping you with other aspects of your life such as work or hobbies. Essentially, they want to help maintain your independence and they do this by identifying your life goals and designing strategies that will help you reach them.</a:t>
            </a:r>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A </a:t>
            </a:r>
            <a:r>
              <a:rPr lang="en-CA" sz="1800" b="1" dirty="0">
                <a:effectLst/>
                <a:latin typeface="Calibri"/>
                <a:ea typeface="Calibri" panose="020F0502020204030204" pitchFamily="34" charset="0"/>
                <a:cs typeface="Calibri"/>
              </a:rPr>
              <a:t>speech therapist</a:t>
            </a:r>
            <a:r>
              <a:rPr lang="en-CA" sz="1800" dirty="0">
                <a:effectLst/>
                <a:latin typeface="Calibri"/>
                <a:ea typeface="Calibri" panose="020F0502020204030204" pitchFamily="34" charset="0"/>
                <a:cs typeface="Calibri"/>
              </a:rPr>
              <a:t> works similarly – they will identify your communication goals and help you maintain a clear voice. In addition to speech, they can help manage issues with swallowing, eating or even drooling.</a:t>
            </a:r>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On the bottom left – we have a </a:t>
            </a:r>
            <a:r>
              <a:rPr lang="en-CA" sz="1800" b="1" dirty="0">
                <a:effectLst/>
                <a:latin typeface="Calibri"/>
                <a:ea typeface="Calibri" panose="020F0502020204030204" pitchFamily="34" charset="0"/>
                <a:cs typeface="Calibri"/>
              </a:rPr>
              <a:t>social worker</a:t>
            </a:r>
            <a:r>
              <a:rPr lang="en-CA" sz="1800" dirty="0">
                <a:effectLst/>
                <a:latin typeface="Calibri"/>
                <a:ea typeface="Calibri" panose="020F0502020204030204" pitchFamily="34" charset="0"/>
                <a:cs typeface="Calibri"/>
              </a:rPr>
              <a:t> – they work in all types of settings, including from the comfort of your own home. They specialize in making connections with you to help you navigate through a difficult time in your life.</a:t>
            </a:r>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One of the most accessible health care professionals is a </a:t>
            </a:r>
            <a:r>
              <a:rPr lang="en-CA" sz="1800" b="1" dirty="0">
                <a:effectLst/>
                <a:latin typeface="Calibri"/>
                <a:ea typeface="Calibri" panose="020F0502020204030204" pitchFamily="34" charset="0"/>
                <a:cs typeface="Calibri"/>
              </a:rPr>
              <a:t>pharmacist</a:t>
            </a:r>
            <a:r>
              <a:rPr lang="en-CA" sz="1800" dirty="0">
                <a:effectLst/>
                <a:latin typeface="Calibri"/>
                <a:ea typeface="Calibri" panose="020F0502020204030204" pitchFamily="34" charset="0"/>
                <a:cs typeface="Calibri"/>
              </a:rPr>
              <a:t>. A pharmacist can help you get the most out of your medications and provide reliable medical advice and recommendations– so this includes helping you identify side effects and drug interactions, and providing guidance on how to manage them.</a:t>
            </a:r>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Last up here we have a </a:t>
            </a:r>
            <a:r>
              <a:rPr lang="en-CA" sz="1800" b="1" dirty="0">
                <a:effectLst/>
                <a:latin typeface="Calibri"/>
                <a:ea typeface="Calibri" panose="020F0502020204030204" pitchFamily="34" charset="0"/>
                <a:cs typeface="Calibri"/>
              </a:rPr>
              <a:t>dietician.</a:t>
            </a:r>
            <a:r>
              <a:rPr lang="en-CA" sz="1800" dirty="0">
                <a:effectLst/>
                <a:latin typeface="Calibri"/>
                <a:ea typeface="Calibri" panose="020F0502020204030204" pitchFamily="34" charset="0"/>
                <a:cs typeface="Calibri"/>
              </a:rPr>
              <a:t> We’ll be talking about the importance of well-balanced diet shortly, but essentially a dietician is someone who can help come up with a healthy meal plan, address any symptoms associated with your diet, so like constipation for example, and identify any food related interactions with your current medications.</a:t>
            </a:r>
          </a:p>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20</a:t>
            </a:fld>
            <a:endParaRPr lang="en-US" altLang="en-US"/>
          </a:p>
        </p:txBody>
      </p:sp>
    </p:spTree>
    <p:extLst>
      <p:ext uri="{BB962C8B-B14F-4D97-AF65-F5344CB8AC3E}">
        <p14:creationId xmlns:p14="http://schemas.microsoft.com/office/powerpoint/2010/main" val="291516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491091A4-22F0-4312-AE56-0A13BCC0C5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807F2970-C151-4233-BB25-59A48180D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5" name="Slide Number Placeholder 3">
            <a:extLst>
              <a:ext uri="{FF2B5EF4-FFF2-40B4-BE49-F238E27FC236}">
                <a16:creationId xmlns:a16="http://schemas.microsoft.com/office/drawing/2014/main" id="{C241E188-FB2C-4A2C-BE5E-C682DDBDA8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E417EC8-196D-47BD-9578-8750751B8CD9}"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Calibri"/>
                <a:ea typeface="Calibri" panose="020F0502020204030204" pitchFamily="34" charset="0"/>
                <a:cs typeface="Calibri"/>
              </a:rPr>
              <a:t>Here we have listed some examples of physical activities that have good evidence for benefit for people living with Parkinson’s.</a:t>
            </a:r>
            <a:r>
              <a:rPr lang="en-CA" sz="1800">
                <a:latin typeface="Calibri"/>
                <a:ea typeface="Calibri" panose="020F0502020204030204" pitchFamily="34" charset="0"/>
                <a:cs typeface="Calibri"/>
              </a:rPr>
              <a:t> </a:t>
            </a:r>
            <a:endParaRPr lang="en-CA">
              <a:effectLst/>
              <a:latin typeface="Calibri"/>
              <a:ea typeface="MS PGothic"/>
              <a:cs typeface="Calibri"/>
            </a:endParaRPr>
          </a:p>
          <a:p>
            <a:r>
              <a:rPr lang="en-CA" sz="1800">
                <a:effectLst/>
                <a:latin typeface="Calibri"/>
                <a:ea typeface="Calibri" panose="020F0502020204030204" pitchFamily="34" charset="0"/>
                <a:cs typeface="Calibri"/>
              </a:rPr>
              <a:t> </a:t>
            </a:r>
          </a:p>
          <a:p>
            <a:r>
              <a:rPr lang="en-CA" sz="1800">
                <a:effectLst/>
                <a:latin typeface="Calibri"/>
                <a:ea typeface="Calibri" panose="020F0502020204030204" pitchFamily="34" charset="0"/>
                <a:cs typeface="Calibri"/>
              </a:rPr>
              <a:t>Highlighted green, we have aerobic activities including biking, brisk walking and dance.</a:t>
            </a:r>
            <a:r>
              <a:rPr lang="en-CA" sz="1800">
                <a:latin typeface="Calibri"/>
                <a:ea typeface="Calibri" panose="020F0502020204030204" pitchFamily="34" charset="0"/>
                <a:cs typeface="Calibri"/>
              </a:rPr>
              <a:t> </a:t>
            </a:r>
          </a:p>
          <a:p>
            <a:r>
              <a:rPr lang="en-CA" sz="1800">
                <a:effectLst/>
                <a:latin typeface="Calibri"/>
                <a:ea typeface="Calibri" panose="020F0502020204030204" pitchFamily="34" charset="0"/>
                <a:cs typeface="Calibri"/>
              </a:rPr>
              <a:t>In orange, we have tai chi and yoga that are good for balance, agility or flexibility.</a:t>
            </a:r>
            <a:r>
              <a:rPr lang="en-CA"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Calibri"/>
            </a:endParaRPr>
          </a:p>
          <a:p>
            <a:r>
              <a:rPr lang="en-CA" sz="1800">
                <a:effectLst/>
                <a:latin typeface="Calibri"/>
                <a:ea typeface="Calibri" panose="020F0502020204030204" pitchFamily="34" charset="0"/>
                <a:cs typeface="Calibri"/>
              </a:rPr>
              <a:t>And in purple, we have strength-related physical activities including Pilates and weight training.</a:t>
            </a:r>
            <a:r>
              <a:rPr lang="en-CA"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Calibri"/>
            </a:endParaRPr>
          </a:p>
          <a:p>
            <a:r>
              <a:rPr lang="en-CA" sz="1800">
                <a:effectLst/>
                <a:latin typeface="Calibri"/>
                <a:ea typeface="Calibri" panose="020F0502020204030204" pitchFamily="34" charset="0"/>
                <a:cs typeface="Calibri"/>
              </a:rPr>
              <a:t> </a:t>
            </a:r>
          </a:p>
          <a:p>
            <a:r>
              <a:rPr lang="en-CA" sz="1800">
                <a:effectLst/>
                <a:latin typeface="Calibri"/>
                <a:ea typeface="Calibri" panose="020F0502020204030204" pitchFamily="34" charset="0"/>
                <a:cs typeface="Calibri"/>
              </a:rPr>
              <a:t>Your routine should include activities of each type, so aerobic, balance or agility and strength, and you should be aiming to do these activities on 2-3 days per week for 30 minutes or so. Usually we suggest starting slow and increasing intensity when you get more comfortable with the movements.</a:t>
            </a:r>
            <a:r>
              <a:rPr lang="en-CA"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Calibri"/>
            </a:endParaRP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21</a:t>
            </a:fld>
            <a:endParaRPr lang="en-US" altLang="en-US"/>
          </a:p>
        </p:txBody>
      </p:sp>
    </p:spTree>
    <p:extLst>
      <p:ext uri="{BB962C8B-B14F-4D97-AF65-F5344CB8AC3E}">
        <p14:creationId xmlns:p14="http://schemas.microsoft.com/office/powerpoint/2010/main" val="3887968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Calibri"/>
                <a:ea typeface="Calibri" panose="020F0502020204030204" pitchFamily="34" charset="0"/>
                <a:cs typeface="Calibri"/>
              </a:rPr>
              <a:t>So as I was saying, There is evidence that regular physical activity can provide benefit to people with PD.</a:t>
            </a:r>
            <a:r>
              <a:rPr lang="en-CA" sz="1800">
                <a:latin typeface="Calibri"/>
                <a:ea typeface="Calibri" panose="020F0502020204030204" pitchFamily="34" charset="0"/>
                <a:cs typeface="Calibri"/>
              </a:rPr>
              <a:t> </a:t>
            </a:r>
            <a:endParaRPr lang="en-US">
              <a:effectLst/>
              <a:latin typeface="Calibri"/>
              <a:ea typeface="MS PGothic"/>
              <a:cs typeface="Calibri"/>
            </a:endParaRPr>
          </a:p>
          <a:p>
            <a:pPr marL="342900" indent="-342900">
              <a:buFont typeface="Symbol" panose="05050102010706020507" pitchFamily="18" charset="2"/>
              <a:buChar char=""/>
            </a:pPr>
            <a:r>
              <a:rPr lang="en-CA" sz="1800">
                <a:effectLst/>
                <a:latin typeface="Calibri"/>
                <a:ea typeface="Calibri" panose="020F0502020204030204" pitchFamily="34" charset="0"/>
                <a:cs typeface="Calibri"/>
              </a:rPr>
              <a:t>Physical benefit includes improving motor and non-motor symptoms of PD – so things like improving how far you can walk, your balance, and even improve sleep, mood and memory</a:t>
            </a:r>
            <a:r>
              <a:rPr lang="en-CA"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Calibri"/>
            </a:endParaRPr>
          </a:p>
          <a:p>
            <a:pPr marL="342900" lvl="0" indent="-342900">
              <a:buFont typeface="Symbol" panose="05050102010706020507" pitchFamily="18" charset="2"/>
              <a:buChar char=""/>
            </a:pPr>
            <a:r>
              <a:rPr lang="en-CA" sz="1800">
                <a:effectLst/>
                <a:latin typeface="Calibri"/>
                <a:ea typeface="Calibri" panose="020F0502020204030204" pitchFamily="34" charset="0"/>
                <a:cs typeface="Calibri"/>
              </a:rPr>
              <a:t>Emotional benefits include building connection with the community. – so physical activity isn’t something that you have to do alone, you can enroll in local classes, socialize and feel well supported and have fun with your peers</a:t>
            </a:r>
          </a:p>
          <a:p>
            <a:pPr marL="342900" indent="-342900">
              <a:buFont typeface="Symbol" panose="05050102010706020507" pitchFamily="18" charset="2"/>
              <a:buChar char=""/>
            </a:pPr>
            <a:r>
              <a:rPr lang="en-CA" sz="1800">
                <a:effectLst/>
                <a:latin typeface="Calibri"/>
                <a:ea typeface="Calibri" panose="020F0502020204030204" pitchFamily="34" charset="0"/>
                <a:cs typeface="Calibri"/>
              </a:rPr>
              <a:t>Regular physical activity has also shown to improve how well medications work, as well as help reduce side effects or make them more tolerable</a:t>
            </a:r>
            <a:r>
              <a:rPr lang="en-CA" sz="1800">
                <a:latin typeface="Calibri"/>
                <a:ea typeface="Calibri" panose="020F0502020204030204" pitchFamily="34" charset="0"/>
                <a:cs typeface="Calibri"/>
              </a:rPr>
              <a:t> </a:t>
            </a:r>
            <a:endParaRPr lang="en-CA" sz="1800">
              <a:effectLst/>
              <a:latin typeface="Calibri" panose="020F0502020204030204" pitchFamily="34" charset="0"/>
              <a:ea typeface="Calibri" panose="020F0502020204030204" pitchFamily="34" charset="0"/>
              <a:cs typeface="Calibri"/>
            </a:endParaRP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22</a:t>
            </a:fld>
            <a:endParaRPr lang="en-US" altLang="en-US"/>
          </a:p>
        </p:txBody>
      </p:sp>
    </p:spTree>
    <p:extLst>
      <p:ext uri="{BB962C8B-B14F-4D97-AF65-F5344CB8AC3E}">
        <p14:creationId xmlns:p14="http://schemas.microsoft.com/office/powerpoint/2010/main" val="16905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spcAft>
                <a:spcPts val="0"/>
              </a:spcAft>
            </a:pPr>
            <a:r>
              <a:rPr lang="en-CA" sz="1200" dirty="0">
                <a:effectLst/>
                <a:latin typeface="Calibri"/>
                <a:ea typeface="Calibri" panose="020F0502020204030204" pitchFamily="34" charset="0"/>
                <a:cs typeface="Calibri"/>
              </a:rPr>
              <a:t>Alright, now let’s talk about healthy eating.</a:t>
            </a:r>
            <a:r>
              <a:rPr lang="en-CA" dirty="0">
                <a:latin typeface="Calibri"/>
                <a:ea typeface="Calibri" panose="020F0502020204030204" pitchFamily="34" charset="0"/>
                <a:cs typeface="Calibri"/>
              </a:rPr>
              <a:t> </a:t>
            </a:r>
            <a:endParaRPr lang="en-US" dirty="0">
              <a:latin typeface="Calibri"/>
              <a:ea typeface="MS PGothic"/>
              <a:cs typeface="Calibri"/>
            </a:endParaRPr>
          </a:p>
          <a:p>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r>
              <a:rPr lang="en-CA" sz="1200" dirty="0">
                <a:effectLst/>
                <a:latin typeface="Calibri"/>
                <a:ea typeface="Calibri" panose="020F0502020204030204" pitchFamily="34" charset="0"/>
                <a:cs typeface="Calibri"/>
              </a:rPr>
              <a:t>A healthy diet should be balanced with physical activity.</a:t>
            </a:r>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r>
              <a:rPr lang="en-CA" sz="1200" dirty="0">
                <a:effectLst/>
                <a:latin typeface="Calibri"/>
                <a:ea typeface="Calibri" panose="020F0502020204030204" pitchFamily="34" charset="0"/>
                <a:cs typeface="Calibri"/>
              </a:rPr>
              <a:t> </a:t>
            </a:r>
          </a:p>
          <a:p>
            <a:r>
              <a:rPr lang="en-CA" sz="1200" dirty="0">
                <a:effectLst/>
                <a:latin typeface="Calibri"/>
                <a:ea typeface="Calibri" panose="020F0502020204030204" pitchFamily="34" charset="0"/>
                <a:cs typeface="Calibri"/>
              </a:rPr>
              <a:t>This plate that we have pictured here is a good example of what you should be aiming for in terms of daily meals</a:t>
            </a:r>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pPr marL="742950" lvl="1" indent="-285750">
              <a:buFont typeface="Courier New" panose="02070309020205020404" pitchFamily="49" charset="0"/>
              <a:buChar char="o"/>
            </a:pPr>
            <a:r>
              <a:rPr lang="en-CA" sz="1200" dirty="0">
                <a:solidFill>
                  <a:srgbClr val="FF0000"/>
                </a:solidFill>
                <a:effectLst/>
                <a:latin typeface="Calibri"/>
                <a:ea typeface="Calibri" panose="020F0502020204030204" pitchFamily="34" charset="0"/>
                <a:cs typeface="Calibri"/>
              </a:rPr>
              <a:t>Ideally, half of the plate should be fruits and veggies (so like your berries, broccoli, peas or spinach for example,</a:t>
            </a:r>
            <a:r>
              <a:rPr lang="en-CA" dirty="0">
                <a:solidFill>
                  <a:srgbClr val="FF0000"/>
                </a:solidFill>
                <a:latin typeface="Calibri"/>
                <a:ea typeface="Calibri" panose="020F0502020204030204" pitchFamily="34" charset="0"/>
                <a:cs typeface="Calibri"/>
              </a:rPr>
              <a:t> </a:t>
            </a:r>
            <a:endParaRPr lang="en-CA" sz="1200" dirty="0">
              <a:effectLst/>
              <a:latin typeface="Calibri"/>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CA" sz="1200" dirty="0">
                <a:solidFill>
                  <a:srgbClr val="FF0000"/>
                </a:solidFill>
                <a:effectLst/>
                <a:latin typeface="Calibri"/>
                <a:ea typeface="Calibri" panose="020F0502020204030204" pitchFamily="34" charset="0"/>
                <a:cs typeface="Calibri"/>
              </a:rPr>
              <a:t>a quarter of the plate should be protein (such as lean turkey, chicken breast, beans or lentils)</a:t>
            </a:r>
            <a:endParaRPr lang="en-CA" sz="1200" dirty="0">
              <a:effectLst/>
              <a:latin typeface="Calibri"/>
              <a:ea typeface="Calibri" panose="020F0502020204030204" pitchFamily="34" charset="0"/>
              <a:cs typeface="Calibri"/>
            </a:endParaRPr>
          </a:p>
          <a:p>
            <a:pPr marL="742950" lvl="1" indent="-285750">
              <a:buFont typeface="Courier New" panose="02070309020205020404" pitchFamily="49" charset="0"/>
              <a:buChar char="o"/>
            </a:pPr>
            <a:r>
              <a:rPr lang="en-CA" sz="1200" dirty="0">
                <a:solidFill>
                  <a:srgbClr val="FF0000"/>
                </a:solidFill>
                <a:effectLst/>
                <a:latin typeface="Calibri"/>
                <a:ea typeface="Calibri" panose="020F0502020204030204" pitchFamily="34" charset="0"/>
                <a:cs typeface="Calibri"/>
              </a:rPr>
              <a:t>and the last quarter should be whole grains, such as whole wheat pasta, rice or quinoa</a:t>
            </a:r>
            <a:r>
              <a:rPr lang="en-CA" dirty="0">
                <a:solidFill>
                  <a:srgbClr val="FF0000"/>
                </a:solidFill>
                <a:latin typeface="Calibri"/>
                <a:ea typeface="Calibri" panose="020F0502020204030204" pitchFamily="34" charset="0"/>
                <a:cs typeface="Calibri"/>
              </a:rPr>
              <a:t>  </a:t>
            </a:r>
            <a:endParaRPr lang="en-CA" sz="1200" dirty="0">
              <a:solidFill>
                <a:srgbClr val="FF0000"/>
              </a:solidFill>
              <a:effectLst/>
              <a:latin typeface="Calibri"/>
              <a:ea typeface="Calibri" panose="020F0502020204030204" pitchFamily="34" charset="0"/>
              <a:cs typeface="Calibri"/>
            </a:endParaRPr>
          </a:p>
          <a:p>
            <a:pPr marL="457200" lvl="1" indent="0">
              <a:buFont typeface="Courier New" panose="02070309020205020404" pitchFamily="49" charset="0"/>
              <a:buNone/>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CA" sz="1200" dirty="0">
                <a:effectLst/>
                <a:latin typeface="Calibri"/>
                <a:ea typeface="Calibri" panose="020F0502020204030204" pitchFamily="34" charset="0"/>
                <a:cs typeface="Calibri"/>
              </a:rPr>
              <a:t>These different food groups is what gives our bodies energy and the proper vitamins &amp; nutrients we need to keep going</a:t>
            </a:r>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pPr marL="0" lvl="0" indent="0">
              <a:buFont typeface="Symbol" panose="05050102010706020507" pitchFamily="18" charset="2"/>
              <a:buNone/>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CA" sz="1200" dirty="0">
                <a:effectLst/>
                <a:latin typeface="Calibri"/>
                <a:ea typeface="Calibri" panose="020F0502020204030204" pitchFamily="34" charset="0"/>
                <a:cs typeface="Calibri"/>
              </a:rPr>
              <a:t>Some important things to keep in mind for a well-balanced meal is that you should be mindful of how much sugar, salt, fat &amp; cholesterol there is –</a:t>
            </a:r>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pPr marL="742950" lvl="1" indent="-285750">
              <a:buFont typeface="Courier New" panose="02070309020205020404" pitchFamily="49" charset="0"/>
              <a:buChar char="o"/>
            </a:pPr>
            <a:r>
              <a:rPr lang="en-CA" sz="1200" dirty="0">
                <a:effectLst/>
                <a:latin typeface="Calibri"/>
                <a:ea typeface="Calibri" panose="020F0502020204030204" pitchFamily="34" charset="0"/>
                <a:cs typeface="Calibri"/>
              </a:rPr>
              <a:t>Sugar doesn’t really have that many nutrients, and salt can contribute to high blood pressure</a:t>
            </a:r>
          </a:p>
          <a:p>
            <a:pPr marL="742950" lvl="1" indent="-285750">
              <a:buFont typeface="Courier New" panose="02070309020205020404" pitchFamily="49" charset="0"/>
              <a:buChar char="o"/>
            </a:pPr>
            <a:r>
              <a:rPr lang="en-CA" sz="1200" dirty="0">
                <a:effectLst/>
                <a:latin typeface="Calibri"/>
                <a:ea typeface="Calibri" panose="020F0502020204030204" pitchFamily="34" charset="0"/>
                <a:cs typeface="Calibri"/>
              </a:rPr>
              <a:t>A low fat diet can help decrease the risk of heart attack and help maintain a healthy body weight so its best to reduce your intake of these</a:t>
            </a:r>
          </a:p>
          <a:p>
            <a:pPr marL="742950" lvl="1" indent="-285750">
              <a:buFont typeface="Courier New" panose="02070309020205020404" pitchFamily="49" charset="0"/>
              <a:buChar char="o"/>
            </a:pPr>
            <a:r>
              <a:rPr lang="en-CA" sz="1200" dirty="0">
                <a:effectLst/>
                <a:latin typeface="Calibri"/>
                <a:ea typeface="Calibri" panose="020F0502020204030204" pitchFamily="34" charset="0"/>
                <a:cs typeface="Calibri"/>
              </a:rPr>
              <a:t>Alcohol should be kept at a minimum and water should be your drink of choice</a:t>
            </a:r>
            <a:r>
              <a:rPr lang="en-CA" dirty="0">
                <a:latin typeface="Calibri"/>
                <a:ea typeface="Calibri" panose="020F0502020204030204" pitchFamily="34" charset="0"/>
                <a:cs typeface="Calibri"/>
              </a:rPr>
              <a:t> </a:t>
            </a:r>
            <a:endParaRPr lang="en-CA" sz="1200" dirty="0">
              <a:effectLst/>
              <a:latin typeface="Calibri"/>
              <a:ea typeface="Calibri" panose="020F0502020204030204" pitchFamily="34" charset="0"/>
              <a:cs typeface="Calibri"/>
            </a:endParaRPr>
          </a:p>
          <a:p>
            <a:pPr marL="742950" lvl="1" indent="-285750">
              <a:buFont typeface="Courier New" panose="02070309020205020404" pitchFamily="49" charset="0"/>
              <a:buChar char="o"/>
            </a:pPr>
            <a:r>
              <a:rPr lang="en-CA" sz="1200" dirty="0">
                <a:effectLst/>
                <a:latin typeface="Calibri"/>
                <a:ea typeface="Calibri" panose="020F0502020204030204" pitchFamily="34" charset="0"/>
                <a:cs typeface="Calibri"/>
              </a:rPr>
              <a:t>Another important consideration is the timing of</a:t>
            </a:r>
            <a:r>
              <a:rPr lang="en-CA" dirty="0">
                <a:latin typeface="Calibri"/>
                <a:ea typeface="Calibri" panose="020F0502020204030204" pitchFamily="34" charset="0"/>
                <a:cs typeface="Calibri"/>
              </a:rPr>
              <a:t> </a:t>
            </a:r>
            <a:r>
              <a:rPr lang="en-CA" sz="1200" dirty="0">
                <a:solidFill>
                  <a:srgbClr val="FF0000"/>
                </a:solidFill>
                <a:effectLst/>
                <a:latin typeface="Calibri"/>
                <a:ea typeface="Calibri" panose="020F0502020204030204" pitchFamily="34" charset="0"/>
                <a:cs typeface="Calibri"/>
              </a:rPr>
              <a:t> high protein meals with Parkinson’s medications like levodopa – high proteins can actually reduce how well the medication works</a:t>
            </a:r>
            <a:r>
              <a:rPr lang="en-CA" dirty="0">
                <a:solidFill>
                  <a:srgbClr val="FF0000"/>
                </a:solidFill>
                <a:latin typeface="Calibri"/>
                <a:ea typeface="Calibri" panose="020F0502020204030204" pitchFamily="34" charset="0"/>
                <a:cs typeface="Calibri"/>
              </a:rPr>
              <a:t> or how long it takes to work. It’s</a:t>
            </a:r>
            <a:r>
              <a:rPr lang="en-CA" sz="1200" dirty="0">
                <a:solidFill>
                  <a:srgbClr val="FF0000"/>
                </a:solidFill>
                <a:effectLst/>
                <a:latin typeface="Calibri"/>
                <a:ea typeface="Calibri" panose="020F0502020204030204" pitchFamily="34" charset="0"/>
                <a:cs typeface="Calibri"/>
              </a:rPr>
              <a:t> important to be mindful of this and to space out these large protein meals, such as a chicken dinner, with the medication by at least 40-60mins</a:t>
            </a:r>
            <a:r>
              <a:rPr lang="en-CA" dirty="0">
                <a:solidFill>
                  <a:srgbClr val="FF0000"/>
                </a:solidFill>
                <a:latin typeface="Calibri"/>
                <a:ea typeface="Calibri" panose="020F0502020204030204" pitchFamily="34" charset="0"/>
                <a:cs typeface="Calibri"/>
              </a:rPr>
              <a:t>  (e.g., take medication 30-60 min before meal or protein-rich food such as milk, eggs, or peanut butter). Maintain a diet with steady amounts of protein and can adjust medication doses accordingly.</a:t>
            </a:r>
            <a:endParaRPr lang="en-CA" sz="1200" dirty="0">
              <a:effectLst/>
              <a:latin typeface="Calibri"/>
              <a:ea typeface="Calibri" panose="020F0502020204030204" pitchFamily="34" charset="0"/>
              <a:cs typeface="Times New Roman" panose="02020603050405020304" pitchFamily="18" charset="0"/>
            </a:endParaRPr>
          </a:p>
          <a:p>
            <a:pPr lvl="1">
              <a:spcBef>
                <a:spcPts val="0"/>
              </a:spcBef>
              <a:spcAft>
                <a:spcPts val="0"/>
              </a:spcAft>
              <a:defRPr/>
            </a:pPr>
            <a:endParaRPr lang="en-US" dirty="0">
              <a:ea typeface="MS PGothic"/>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23</a:t>
            </a:fld>
            <a:endParaRPr lang="en-US" altLang="en-US"/>
          </a:p>
        </p:txBody>
      </p:sp>
    </p:spTree>
    <p:extLst>
      <p:ext uri="{BB962C8B-B14F-4D97-AF65-F5344CB8AC3E}">
        <p14:creationId xmlns:p14="http://schemas.microsoft.com/office/powerpoint/2010/main" val="79187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a:effectLst/>
                <a:latin typeface="Calibri"/>
                <a:ea typeface="Calibri" panose="020F0502020204030204" pitchFamily="34" charset="0"/>
                <a:cs typeface="Calibri"/>
              </a:rPr>
              <a:t>One of the symptoms we talked about is that u might have memory issues, so these are some measures u can put in place to prevent your memory from getting worse and keeping your brain healthy:</a:t>
            </a:r>
          </a:p>
          <a:p>
            <a:r>
              <a:rPr lang="en-CA" sz="1200">
                <a:effectLst/>
                <a:latin typeface="Calibri"/>
                <a:ea typeface="Calibri" panose="020F0502020204030204" pitchFamily="34" charset="0"/>
                <a:cs typeface="Calibri"/>
              </a:rPr>
              <a:t> </a:t>
            </a:r>
          </a:p>
          <a:p>
            <a:pPr marL="342900" indent="-342900">
              <a:buFont typeface="Symbol" panose="05050102010706020507" pitchFamily="18" charset="2"/>
              <a:buChar char=""/>
            </a:pPr>
            <a:r>
              <a:rPr lang="en-CA" sz="1200">
                <a:effectLst/>
                <a:latin typeface="Calibri"/>
                <a:ea typeface="Calibri" panose="020F0502020204030204" pitchFamily="34" charset="0"/>
                <a:cs typeface="Calibri"/>
              </a:rPr>
              <a:t>Like we spoke about on the last couple of slides, physical activity and healthy eating both contribute to a healthy mind and can prevent brain symptoms such as dementia</a:t>
            </a:r>
            <a:r>
              <a:rPr lang="en-CA">
                <a:latin typeface="Calibri"/>
                <a:ea typeface="Calibri" panose="020F0502020204030204" pitchFamily="34" charset="0"/>
                <a:cs typeface="Calibri"/>
              </a:rPr>
              <a:t> </a:t>
            </a:r>
          </a:p>
          <a:p>
            <a:pPr marL="342900" lvl="0" indent="-342900">
              <a:buFont typeface="Symbol" panose="05050102010706020507" pitchFamily="18" charset="2"/>
              <a:buChar char=""/>
            </a:pPr>
            <a:r>
              <a:rPr lang="en-CA" sz="1200">
                <a:effectLst/>
                <a:latin typeface="Calibri"/>
                <a:ea typeface="Calibri" panose="020F0502020204030204" pitchFamily="34" charset="0"/>
                <a:cs typeface="Calibri"/>
              </a:rPr>
              <a:t>Activities that engage the mind is a way to keep your brain functioning properly as well and can actually delay symptoms like dementia</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pPr marL="742950" lvl="1" indent="-285750">
              <a:buFont typeface="Courier New" panose="02070309020205020404" pitchFamily="49" charset="0"/>
              <a:buChar char="o"/>
            </a:pPr>
            <a:r>
              <a:rPr lang="en-CA" sz="1200">
                <a:effectLst/>
                <a:latin typeface="Calibri"/>
                <a:ea typeface="Calibri" panose="020F0502020204030204" pitchFamily="34" charset="0"/>
                <a:cs typeface="Calibri"/>
              </a:rPr>
              <a:t>Some activities that keep your mind active include reading, doing puzzles, learning new activities, or even learning a new language if you’re up for it</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pPr marL="342900" indent="-342900">
              <a:buFont typeface="Symbol" panose="05050102010706020507" pitchFamily="18" charset="2"/>
              <a:buChar char=""/>
            </a:pPr>
            <a:r>
              <a:rPr lang="en-CA" sz="1200">
                <a:effectLst/>
                <a:latin typeface="Calibri"/>
                <a:ea typeface="Calibri" panose="020F0502020204030204" pitchFamily="34" charset="0"/>
                <a:cs typeface="Calibri"/>
              </a:rPr>
              <a:t>Good sleep helps the body and brain function properly as well, and proper sleep is essential for good memory too</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pPr marL="742950" lvl="1" indent="-285750">
              <a:buFont typeface="Courier New" panose="02070309020205020404" pitchFamily="49" charset="0"/>
              <a:buChar char="o"/>
            </a:pPr>
            <a:r>
              <a:rPr lang="en-CA" sz="1200">
                <a:effectLst/>
                <a:latin typeface="Calibri"/>
                <a:ea typeface="Calibri" panose="020F0502020204030204" pitchFamily="34" charset="0"/>
                <a:cs typeface="Calibri"/>
              </a:rPr>
              <a:t>Some recommendations for having a good sleep include making sure your bedroom is dark and quiet, turning off or removing any electronic devices from your room, and avoiding caffeine and alcohol before bedtime</a:t>
            </a:r>
          </a:p>
          <a:p>
            <a:pPr marL="742950" lvl="1" indent="-285750">
              <a:buFont typeface="Courier New" panose="02070309020205020404" pitchFamily="49" charset="0"/>
              <a:buChar char="o"/>
            </a:pPr>
            <a:r>
              <a:rPr lang="en-CA" sz="1200">
                <a:effectLst/>
                <a:latin typeface="Calibri"/>
                <a:ea typeface="Calibri" panose="020F0502020204030204" pitchFamily="34" charset="0"/>
                <a:cs typeface="Calibri"/>
              </a:rPr>
              <a:t>You want to aim for about 7-9 hours of sleep each night and making sure you’re consistent with it</a:t>
            </a:r>
          </a:p>
          <a:p>
            <a:pPr marL="342900" indent="-342900">
              <a:buFont typeface="Symbol" panose="05050102010706020507" pitchFamily="18" charset="2"/>
              <a:buChar char=""/>
            </a:pPr>
            <a:r>
              <a:rPr lang="en-CA" sz="1200">
                <a:effectLst/>
                <a:latin typeface="Calibri"/>
                <a:ea typeface="Calibri" panose="020F0502020204030204" pitchFamily="34" charset="0"/>
                <a:cs typeface="Calibri"/>
              </a:rPr>
              <a:t>Lastly, to put it simply - smoking is not good for your brain. By quitting smoking, you can reduce the risk of developing dementia.</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pPr marL="742950" lvl="1" indent="-285750">
              <a:buFont typeface="Courier New" panose="02070309020205020404" pitchFamily="49" charset="0"/>
              <a:buChar char="o"/>
            </a:pPr>
            <a:r>
              <a:rPr lang="en-CA" sz="1200">
                <a:effectLst/>
                <a:latin typeface="Calibri"/>
                <a:ea typeface="Calibri" panose="020F0502020204030204" pitchFamily="34" charset="0"/>
                <a:cs typeface="Calibri"/>
              </a:rPr>
              <a:t>PHARMACISTS CAN HELP U with this -</a:t>
            </a:r>
            <a:r>
              <a:rPr lang="en-CA">
                <a:latin typeface="Calibri"/>
                <a:ea typeface="Calibri" panose="020F0502020204030204" pitchFamily="34" charset="0"/>
                <a:cs typeface="Calibri"/>
              </a:rPr>
              <a:t> </a:t>
            </a:r>
            <a:r>
              <a:rPr lang="en-CA" sz="1200">
                <a:effectLst/>
                <a:latin typeface="Calibri"/>
                <a:ea typeface="Calibri" panose="020F0502020204030204" pitchFamily="34" charset="0"/>
                <a:cs typeface="Calibri"/>
              </a:rPr>
              <a:t> THERE ARE Medications THAT INCREASE LIKELIHOOD OF BEING SUCCESSFUL.</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r>
              <a:rPr lang="en-CA" sz="1200">
                <a:effectLst/>
                <a:latin typeface="Calibri"/>
                <a:ea typeface="Calibri" panose="020F0502020204030204" pitchFamily="34" charset="0"/>
                <a:cs typeface="Calibri"/>
              </a:rPr>
              <a:t> </a:t>
            </a:r>
          </a:p>
          <a:p>
            <a:r>
              <a:rPr lang="en-CA" sz="1200">
                <a:effectLst/>
                <a:latin typeface="Calibri"/>
                <a:ea typeface="Calibri" panose="020F0502020204030204" pitchFamily="34" charset="0"/>
                <a:cs typeface="Calibri"/>
              </a:rPr>
              <a:t>Again, we want to highlight that all of these lifestyle measures is something that you should be incorporating together and regularly</a:t>
            </a:r>
            <a:r>
              <a:rPr lang="en-CA">
                <a:latin typeface="Calibri"/>
                <a:ea typeface="Calibri" panose="020F0502020204030204" pitchFamily="34" charset="0"/>
                <a:cs typeface="Calibri"/>
              </a:rPr>
              <a:t> </a:t>
            </a:r>
            <a:endParaRPr lang="en-CA" sz="1200">
              <a:effectLst/>
              <a:latin typeface="Calibri" panose="020F0502020204030204" pitchFamily="34" charset="0"/>
              <a:ea typeface="Calibri" panose="020F0502020204030204" pitchFamily="34" charset="0"/>
              <a:cs typeface="Calibri"/>
            </a:endParaRPr>
          </a:p>
          <a:p>
            <a:r>
              <a:rPr lang="en-CA" sz="1200">
                <a:effectLst/>
                <a:latin typeface="Calibri"/>
                <a:ea typeface="Calibri" panose="020F0502020204030204" pitchFamily="34" charset="0"/>
                <a:cs typeface="Calibri"/>
              </a:rPr>
              <a:t> </a:t>
            </a:r>
          </a:p>
          <a:p>
            <a:endParaRPr lang="en-US">
              <a:ea typeface="MS PGothic"/>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24</a:t>
            </a:fld>
            <a:endParaRPr lang="en-US" altLang="en-US"/>
          </a:p>
        </p:txBody>
      </p:sp>
    </p:spTree>
    <p:extLst>
      <p:ext uri="{BB962C8B-B14F-4D97-AF65-F5344CB8AC3E}">
        <p14:creationId xmlns:p14="http://schemas.microsoft.com/office/powerpoint/2010/main" val="53820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Calibri"/>
              <a:ea typeface="MS PGothic"/>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25</a:t>
            </a:fld>
            <a:endParaRPr lang="en-US" altLang="en-US"/>
          </a:p>
        </p:txBody>
      </p:sp>
    </p:spTree>
    <p:extLst>
      <p:ext uri="{BB962C8B-B14F-4D97-AF65-F5344CB8AC3E}">
        <p14:creationId xmlns:p14="http://schemas.microsoft.com/office/powerpoint/2010/main" val="2114619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A331EB0-BC91-4D78-99A3-CD47DB684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0ABA4B2B-F0F3-4502-A48A-E24634F45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MS PGothic"/>
                <a:cs typeface="Calibri"/>
              </a:rPr>
              <a:t>Please note this slide is animated and TRUE / FALSE will show on click</a:t>
            </a:r>
            <a:endParaRPr lang="en-US" b="1" dirty="0">
              <a:cs typeface="Calibri"/>
            </a:endParaRPr>
          </a:p>
        </p:txBody>
      </p:sp>
      <p:sp>
        <p:nvSpPr>
          <p:cNvPr id="35843" name="Slide Number Placeholder 3">
            <a:extLst>
              <a:ext uri="{FF2B5EF4-FFF2-40B4-BE49-F238E27FC236}">
                <a16:creationId xmlns:a16="http://schemas.microsoft.com/office/drawing/2014/main" id="{AB8D7634-78DD-46E6-B164-9EDA99311B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5562A0-275C-4D07-BE1B-72788C486847}" type="slidenum">
              <a:rPr lang="en-US" altLang="en-US" smtClean="0"/>
              <a:pPr/>
              <a:t>26</a:t>
            </a:fld>
            <a:endParaRPr lang="en-US" altLang="en-US"/>
          </a:p>
        </p:txBody>
      </p:sp>
    </p:spTree>
    <p:extLst>
      <p:ext uri="{BB962C8B-B14F-4D97-AF65-F5344CB8AC3E}">
        <p14:creationId xmlns:p14="http://schemas.microsoft.com/office/powerpoint/2010/main" val="695249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0071BC"/>
                </a:solidFill>
                <a:latin typeface="BlinkMacSystemFont"/>
                <a:ea typeface="MS PGothic"/>
              </a:rPr>
              <a:t>Patients with PD should be advised not to take OTC dietary supplements without consulting pharmacist (</a:t>
            </a:r>
            <a:r>
              <a:rPr lang="en-CA" dirty="0" err="1">
                <a:solidFill>
                  <a:srgbClr val="0071BC"/>
                </a:solidFill>
                <a:latin typeface="BlinkMacSystemFont"/>
                <a:ea typeface="MS PGothic"/>
              </a:rPr>
              <a:t>CMAJPDguidlines</a:t>
            </a:r>
            <a:r>
              <a:rPr lang="en-CA" dirty="0">
                <a:solidFill>
                  <a:srgbClr val="0071BC"/>
                </a:solidFill>
                <a:latin typeface="BlinkMacSystemFont"/>
                <a:ea typeface="MS PGothic"/>
              </a:rPr>
              <a:t>) </a:t>
            </a:r>
            <a:endParaRPr lang="en-CA" dirty="0">
              <a:solidFill>
                <a:srgbClr val="0071BC"/>
              </a:solidFill>
              <a:latin typeface="BlinkMacSystemFont"/>
            </a:endParaRPr>
          </a:p>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27</a:t>
            </a:fld>
            <a:endParaRPr lang="en-US" altLang="en-US"/>
          </a:p>
        </p:txBody>
      </p:sp>
    </p:spTree>
    <p:extLst>
      <p:ext uri="{BB962C8B-B14F-4D97-AF65-F5344CB8AC3E}">
        <p14:creationId xmlns:p14="http://schemas.microsoft.com/office/powerpoint/2010/main" val="1256516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05050"/>
                </a:solidFill>
                <a:latin typeface="NexusSerif"/>
                <a:ea typeface="MS PGothic"/>
              </a:rPr>
              <a:t>These three NHPs are often used for brain health and protection to slow the profession of PD</a:t>
            </a:r>
          </a:p>
          <a:p>
            <a:r>
              <a:rPr lang="en-US">
                <a:solidFill>
                  <a:srgbClr val="505050"/>
                </a:solidFill>
                <a:latin typeface="NexusSerif"/>
                <a:ea typeface="MS PGothic"/>
              </a:rPr>
              <a:t>However, guidelines state that CoQ10 and Vitamin E should not be used for people with PD to slow progression of the disease.</a:t>
            </a:r>
          </a:p>
          <a:p>
            <a:r>
              <a:rPr lang="en-US">
                <a:solidFill>
                  <a:srgbClr val="505050"/>
                </a:solidFill>
                <a:latin typeface="NexusSerif"/>
                <a:ea typeface="MS PGothic"/>
              </a:rPr>
              <a:t>Along with Omega-3, most studies fail to show benefit for people with PD and there are potential side effects and drug interactions.</a:t>
            </a:r>
          </a:p>
          <a:p>
            <a:endParaRPr lang="en-US">
              <a:solidFill>
                <a:srgbClr val="505050"/>
              </a:solidFill>
              <a:latin typeface="NexusSerif"/>
              <a:ea typeface="MS PGothic"/>
            </a:endParaRPr>
          </a:p>
          <a:p>
            <a:endParaRPr lang="en-US">
              <a:solidFill>
                <a:srgbClr val="505050"/>
              </a:solidFill>
              <a:latin typeface="NexusSerif"/>
              <a:ea typeface="MS PGothic"/>
            </a:endParaRPr>
          </a:p>
          <a:p>
            <a:r>
              <a:rPr lang="en-US" b="0" i="0">
                <a:solidFill>
                  <a:srgbClr val="505050"/>
                </a:solidFill>
                <a:effectLst/>
                <a:latin typeface="NexusSerif"/>
                <a:ea typeface="MS PGothic"/>
              </a:rPr>
              <a:t>2: https://</a:t>
            </a:r>
            <a:r>
              <a:rPr lang="en-US" b="0" i="0" err="1">
                <a:solidFill>
                  <a:srgbClr val="505050"/>
                </a:solidFill>
                <a:effectLst/>
                <a:latin typeface="NexusSerif"/>
                <a:ea typeface="MS PGothic"/>
              </a:rPr>
              <a:t>www.ncbi.nlm.nih.gov</a:t>
            </a:r>
            <a:r>
              <a:rPr lang="en-US" b="0" i="0">
                <a:solidFill>
                  <a:srgbClr val="505050"/>
                </a:solidFill>
                <a:effectLst/>
                <a:latin typeface="NexusSerif"/>
                <a:ea typeface="MS PGothic"/>
              </a:rPr>
              <a:t>/</a:t>
            </a:r>
            <a:r>
              <a:rPr lang="en-US" b="0" i="0" err="1">
                <a:solidFill>
                  <a:srgbClr val="505050"/>
                </a:solidFill>
                <a:effectLst/>
                <a:latin typeface="NexusSerif"/>
                <a:ea typeface="MS PGothic"/>
              </a:rPr>
              <a:t>pmc</a:t>
            </a:r>
            <a:r>
              <a:rPr lang="en-US" b="0" i="0">
                <a:solidFill>
                  <a:srgbClr val="505050"/>
                </a:solidFill>
                <a:effectLst/>
                <a:latin typeface="NexusSerif"/>
                <a:ea typeface="MS PGothic"/>
              </a:rPr>
              <a:t>/articles/PMC6747747/</a:t>
            </a:r>
            <a:r>
              <a:rPr lang="en-US">
                <a:solidFill>
                  <a:srgbClr val="505050"/>
                </a:solidFill>
                <a:latin typeface="NexusSerif"/>
                <a:ea typeface="MS PGothic"/>
              </a:rPr>
              <a:t> </a:t>
            </a:r>
            <a:endParaRPr lang="en-US"/>
          </a:p>
          <a:p>
            <a:pPr algn="l"/>
            <a:r>
              <a:rPr lang="en-CA" b="1" i="0">
                <a:solidFill>
                  <a:srgbClr val="000000"/>
                </a:solidFill>
                <a:effectLst/>
                <a:latin typeface="arial"/>
                <a:ea typeface="MS PGothic"/>
                <a:cs typeface="arial"/>
              </a:rPr>
              <a:t>Omega-3 Fatty Acids and Neurodegenerative Diseases: New Evidence in Clinical Trials</a:t>
            </a:r>
          </a:p>
          <a:p>
            <a:pPr algn="l"/>
            <a:r>
              <a:rPr lang="en-CA" b="0" i="0">
                <a:solidFill>
                  <a:srgbClr val="2F4A8B"/>
                </a:solidFill>
                <a:effectLst/>
                <a:latin typeface="arial"/>
                <a:ea typeface="MS PGothic"/>
                <a:cs typeface="arial"/>
                <a:hlinkClick r:id="rId3"/>
              </a:rPr>
              <a:t>Rossella Avallone</a:t>
            </a:r>
            <a:r>
              <a:rPr lang="en-CA" b="0" i="0">
                <a:solidFill>
                  <a:srgbClr val="000000"/>
                </a:solidFill>
                <a:effectLst/>
                <a:latin typeface="arial"/>
                <a:ea typeface="MS PGothic"/>
                <a:cs typeface="arial"/>
              </a:rPr>
              <a:t>,</a:t>
            </a:r>
            <a:r>
              <a:rPr lang="en-CA" b="0" i="0" baseline="30000">
                <a:solidFill>
                  <a:srgbClr val="000000"/>
                </a:solidFill>
                <a:effectLst/>
                <a:latin typeface="arial"/>
                <a:ea typeface="MS PGothic"/>
                <a:cs typeface="arial"/>
              </a:rPr>
              <a:t>1,*</a:t>
            </a:r>
            <a:r>
              <a:rPr lang="en-CA" b="0" i="0">
                <a:solidFill>
                  <a:srgbClr val="000000"/>
                </a:solidFill>
                <a:effectLst/>
                <a:latin typeface="arial"/>
                <a:ea typeface="MS PGothic"/>
                <a:cs typeface="arial"/>
              </a:rPr>
              <a:t> </a:t>
            </a:r>
            <a:r>
              <a:rPr lang="en-CA" b="0" i="0">
                <a:solidFill>
                  <a:srgbClr val="2F4A8B"/>
                </a:solidFill>
                <a:effectLst/>
                <a:latin typeface="arial"/>
                <a:ea typeface="MS PGothic"/>
                <a:cs typeface="arial"/>
                <a:hlinkClick r:id="rId4"/>
              </a:rPr>
              <a:t>Giovanni Vitale</a:t>
            </a:r>
            <a:r>
              <a:rPr lang="en-CA" b="0" i="0">
                <a:solidFill>
                  <a:srgbClr val="000000"/>
                </a:solidFill>
                <a:effectLst/>
                <a:latin typeface="arial"/>
                <a:ea typeface="MS PGothic"/>
                <a:cs typeface="arial"/>
              </a:rPr>
              <a:t>,</a:t>
            </a:r>
            <a:r>
              <a:rPr lang="en-CA" b="0" i="0" baseline="30000">
                <a:solidFill>
                  <a:srgbClr val="000000"/>
                </a:solidFill>
                <a:effectLst/>
                <a:latin typeface="arial"/>
                <a:ea typeface="MS PGothic"/>
                <a:cs typeface="arial"/>
              </a:rPr>
              <a:t>1</a:t>
            </a:r>
            <a:r>
              <a:rPr lang="en-CA" b="0" i="0">
                <a:solidFill>
                  <a:srgbClr val="000000"/>
                </a:solidFill>
                <a:effectLst/>
                <a:latin typeface="arial"/>
                <a:ea typeface="MS PGothic"/>
                <a:cs typeface="arial"/>
              </a:rPr>
              <a:t> and </a:t>
            </a:r>
            <a:r>
              <a:rPr lang="en-CA" b="0" i="0">
                <a:solidFill>
                  <a:srgbClr val="2F4A8B"/>
                </a:solidFill>
                <a:effectLst/>
                <a:latin typeface="arial"/>
                <a:ea typeface="MS PGothic"/>
                <a:cs typeface="arial"/>
                <a:hlinkClick r:id="rId5"/>
              </a:rPr>
              <a:t>Marco Bertolotti</a:t>
            </a:r>
            <a:r>
              <a:rPr lang="en-CA" b="0" i="0" baseline="30000">
                <a:solidFill>
                  <a:srgbClr val="000000"/>
                </a:solidFill>
                <a:effectLst/>
                <a:latin typeface="arial"/>
                <a:ea typeface="MS PGothic"/>
                <a:cs typeface="arial"/>
              </a:rPr>
              <a:t>2</a:t>
            </a:r>
            <a:endParaRPr lang="en-CA" b="0" i="0">
              <a:solidFill>
                <a:srgbClr val="000000"/>
              </a:solidFill>
              <a:effectLst/>
              <a:latin typeface="arial"/>
              <a:ea typeface="MS PGothic"/>
              <a:cs typeface="arial"/>
            </a:endParaRPr>
          </a:p>
          <a:p>
            <a:pPr algn="l"/>
            <a:endParaRPr lang="en-US" b="0" i="0">
              <a:solidFill>
                <a:srgbClr val="505050"/>
              </a:solidFill>
              <a:effectLst/>
              <a:latin typeface="NexusSerif"/>
            </a:endParaRPr>
          </a:p>
          <a:p>
            <a:pPr algn="l"/>
            <a:r>
              <a:rPr lang="en-US" b="0" i="0">
                <a:solidFill>
                  <a:srgbClr val="505050"/>
                </a:solidFill>
                <a:effectLst/>
                <a:latin typeface="NexusSerif"/>
                <a:ea typeface="MS PGothic"/>
              </a:rPr>
              <a:t>1: </a:t>
            </a:r>
            <a:r>
              <a:rPr lang="en-US" sz="1800" b="0" i="0">
                <a:solidFill>
                  <a:srgbClr val="4C4C4C"/>
                </a:solidFill>
                <a:effectLst/>
                <a:latin typeface="Cardo"/>
                <a:ea typeface="MS PGothic"/>
              </a:rPr>
              <a:t>Reconsidering Coenzyme Q10 in Parkinson's Disease</a:t>
            </a:r>
          </a:p>
          <a:p>
            <a:pPr algn="l"/>
            <a:r>
              <a:rPr lang="en-US" sz="1800" b="0" i="1">
                <a:solidFill>
                  <a:srgbClr val="4C4C4C"/>
                </a:solidFill>
                <a:effectLst/>
                <a:latin typeface="Cardo"/>
                <a:ea typeface="MS PGothic"/>
              </a:rPr>
              <a:t>Weighing the cost versus the benefit</a:t>
            </a:r>
          </a:p>
          <a:p>
            <a:pPr algn="l"/>
            <a:r>
              <a:rPr lang="en-US" b="1" i="0">
                <a:solidFill>
                  <a:srgbClr val="4C4C4C"/>
                </a:solidFill>
                <a:effectLst/>
                <a:latin typeface="Helvetica"/>
                <a:ea typeface="MS PGothic"/>
                <a:cs typeface="Helvetica"/>
              </a:rPr>
              <a:t>By Tina </a:t>
            </a:r>
            <a:r>
              <a:rPr lang="en-US" b="1" i="0" err="1">
                <a:solidFill>
                  <a:srgbClr val="4C4C4C"/>
                </a:solidFill>
                <a:effectLst/>
                <a:latin typeface="Helvetica"/>
                <a:ea typeface="MS PGothic"/>
                <a:cs typeface="Helvetica"/>
              </a:rPr>
              <a:t>Kaczor</a:t>
            </a:r>
            <a:r>
              <a:rPr lang="en-US" b="1" i="0">
                <a:solidFill>
                  <a:srgbClr val="4C4C4C"/>
                </a:solidFill>
                <a:effectLst/>
                <a:latin typeface="Helvetica"/>
                <a:ea typeface="MS PGothic"/>
                <a:cs typeface="Helvetica"/>
              </a:rPr>
              <a:t>, ND, FABNO</a:t>
            </a:r>
          </a:p>
          <a:p>
            <a:pPr algn="l"/>
            <a:endParaRPr lang="en-US" b="1" i="0">
              <a:solidFill>
                <a:srgbClr val="4C4C4C"/>
              </a:solidFill>
              <a:effectLst/>
              <a:latin typeface="Helvetica" panose="020B0604020202020204" pitchFamily="34" charset="0"/>
            </a:endParaRPr>
          </a:p>
          <a:p>
            <a:pPr algn="l"/>
            <a:r>
              <a:rPr lang="en-US" b="1" i="0">
                <a:solidFill>
                  <a:srgbClr val="4C4C4C"/>
                </a:solidFill>
                <a:effectLst/>
                <a:latin typeface="Helvetica"/>
                <a:ea typeface="MS PGothic"/>
                <a:cs typeface="Helvetica"/>
              </a:rPr>
              <a:t>3: https://</a:t>
            </a:r>
            <a:r>
              <a:rPr lang="en-US" b="1" i="0" err="1">
                <a:solidFill>
                  <a:srgbClr val="4C4C4C"/>
                </a:solidFill>
                <a:effectLst/>
                <a:latin typeface="Helvetica"/>
                <a:ea typeface="MS PGothic"/>
                <a:cs typeface="Helvetica"/>
              </a:rPr>
              <a:t>www.ncbi.nlm.nih.gov</a:t>
            </a:r>
            <a:r>
              <a:rPr lang="en-US" b="1" i="0">
                <a:solidFill>
                  <a:srgbClr val="4C4C4C"/>
                </a:solidFill>
                <a:effectLst/>
                <a:latin typeface="Helvetica"/>
                <a:ea typeface="MS PGothic"/>
                <a:cs typeface="Helvetica"/>
              </a:rPr>
              <a:t>/</a:t>
            </a:r>
            <a:r>
              <a:rPr lang="en-US" b="1" i="0" err="1">
                <a:solidFill>
                  <a:srgbClr val="4C4C4C"/>
                </a:solidFill>
                <a:effectLst/>
                <a:latin typeface="Helvetica"/>
                <a:ea typeface="MS PGothic"/>
                <a:cs typeface="Helvetica"/>
              </a:rPr>
              <a:t>pmc</a:t>
            </a:r>
            <a:r>
              <a:rPr lang="en-US" b="1" i="0">
                <a:solidFill>
                  <a:srgbClr val="4C4C4C"/>
                </a:solidFill>
                <a:effectLst/>
                <a:latin typeface="Helvetica"/>
                <a:ea typeface="MS PGothic"/>
                <a:cs typeface="Helvetica"/>
              </a:rPr>
              <a:t>/articles/PMC6399121/</a:t>
            </a:r>
            <a:r>
              <a:rPr lang="en-CA" b="1" i="0">
                <a:solidFill>
                  <a:srgbClr val="4C4C4C"/>
                </a:solidFill>
                <a:effectLst/>
                <a:latin typeface="Helvetica"/>
                <a:ea typeface="MS PGothic"/>
                <a:cs typeface="Helvetica"/>
              </a:rPr>
              <a:t> 2016 </a:t>
            </a:r>
            <a:r>
              <a:rPr lang="en-CA" b="1" i="0">
                <a:solidFill>
                  <a:srgbClr val="000000"/>
                </a:solidFill>
                <a:effectLst/>
                <a:latin typeface="arial"/>
                <a:ea typeface="MS PGothic"/>
                <a:cs typeface="arial"/>
              </a:rPr>
              <a:t>Dietary Vitamin E as a Protective Factor for Parkinson's Disease: Clinical and Experimental Evidence</a:t>
            </a:r>
          </a:p>
          <a:p>
            <a:r>
              <a:rPr lang="en-CA" b="0" i="0">
                <a:solidFill>
                  <a:srgbClr val="2F4A8B"/>
                </a:solidFill>
                <a:effectLst/>
                <a:latin typeface="arial"/>
                <a:ea typeface="MS PGothic"/>
                <a:cs typeface="arial"/>
                <a:hlinkClick r:id="rId6"/>
              </a:rPr>
              <a:t>Tommaso Schirinzi</a:t>
            </a:r>
            <a:r>
              <a:rPr lang="en-CA" b="0" i="0">
                <a:solidFill>
                  <a:srgbClr val="000000"/>
                </a:solidFill>
                <a:effectLst/>
                <a:latin typeface="arial"/>
                <a:ea typeface="MS PGothic"/>
                <a:cs typeface="arial"/>
              </a:rPr>
              <a:t>,</a:t>
            </a:r>
            <a:r>
              <a:rPr lang="en-US" b="0" i="0">
                <a:solidFill>
                  <a:srgbClr val="4C4C4C"/>
                </a:solidFill>
                <a:effectLst/>
                <a:latin typeface="Helvetica"/>
                <a:ea typeface="MS PGothic"/>
                <a:cs typeface="Helvetica"/>
              </a:rPr>
              <a:t>et al 2019</a:t>
            </a:r>
            <a:r>
              <a:rPr lang="en-US">
                <a:solidFill>
                  <a:srgbClr val="4C4C4C"/>
                </a:solidFill>
                <a:latin typeface="Helvetica"/>
                <a:ea typeface="MS PGothic"/>
                <a:cs typeface="Helvetica"/>
              </a:rPr>
              <a:t> </a:t>
            </a:r>
            <a:endParaRPr lang="en-US" b="0" i="0">
              <a:solidFill>
                <a:srgbClr val="4C4C4C"/>
              </a:solidFill>
              <a:effectLst/>
              <a:latin typeface="Helvetica" panose="020B0604020202020204" pitchFamily="34" charset="0"/>
              <a:cs typeface="Helvetica"/>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28</a:t>
            </a:fld>
            <a:endParaRPr lang="en-US" altLang="en-US"/>
          </a:p>
        </p:txBody>
      </p:sp>
    </p:spTree>
    <p:extLst>
      <p:ext uri="{BB962C8B-B14F-4D97-AF65-F5344CB8AC3E}">
        <p14:creationId xmlns:p14="http://schemas.microsoft.com/office/powerpoint/2010/main" val="247198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a:ea typeface="MS PGothic"/>
                <a:cs typeface="Lato"/>
              </a:rPr>
              <a:t>READ SLIDES</a:t>
            </a:r>
            <a:endParaRPr lang="en-US" dirty="0">
              <a:latin typeface="Lato"/>
              <a:cs typeface="Lato"/>
            </a:endParaRPr>
          </a:p>
          <a:p>
            <a:r>
              <a:rPr lang="en-US" dirty="0">
                <a:latin typeface="Lato"/>
                <a:ea typeface="MS PGothic"/>
                <a:cs typeface="Lato"/>
              </a:rPr>
              <a:t>-Ok to take </a:t>
            </a:r>
            <a:r>
              <a:rPr lang="en-US" dirty="0" err="1">
                <a:latin typeface="Lato"/>
                <a:ea typeface="MS PGothic"/>
                <a:cs typeface="Lato"/>
              </a:rPr>
              <a:t>cowhage</a:t>
            </a:r>
            <a:r>
              <a:rPr lang="en-US" dirty="0">
                <a:latin typeface="Lato"/>
                <a:ea typeface="MS PGothic"/>
                <a:cs typeface="Lato"/>
              </a:rPr>
              <a:t> and levodopa but it can make it harder to assess motor fluctuations</a:t>
            </a:r>
          </a:p>
          <a:p>
            <a:r>
              <a:rPr lang="en-US" dirty="0">
                <a:latin typeface="Lato"/>
                <a:ea typeface="MS PGothic"/>
                <a:cs typeface="Lato"/>
              </a:rPr>
              <a:t>-Use a consistent product as there are various concentrations and formulations (standardized and non-standardized)</a:t>
            </a:r>
          </a:p>
          <a:p>
            <a:r>
              <a:rPr lang="en-US" dirty="0">
                <a:latin typeface="Lato"/>
                <a:ea typeface="MS PGothic"/>
                <a:cs typeface="Lato"/>
              </a:rPr>
              <a:t>-May cause stomach upset (and side effects of levodopa throughout the body – as it's not used with a medication that keeps the actions to within the brain like carbidopa does [decarboxylase inhibitor])</a:t>
            </a:r>
          </a:p>
          <a:p>
            <a:r>
              <a:rPr lang="en-US" dirty="0">
                <a:latin typeface="Lato"/>
                <a:ea typeface="MS PGothic"/>
                <a:cs typeface="Lato"/>
              </a:rPr>
              <a:t>____________________________</a:t>
            </a:r>
            <a:endParaRPr lang="en-US" dirty="0">
              <a:latin typeface="Lato"/>
              <a:cs typeface="Lato"/>
            </a:endParaRPr>
          </a:p>
          <a:p>
            <a:r>
              <a:rPr lang="en-US" dirty="0">
                <a:latin typeface="Lato"/>
                <a:ea typeface="MS PGothic"/>
                <a:cs typeface="Lato"/>
              </a:rPr>
              <a:t>Natural medicines: </a:t>
            </a:r>
            <a:r>
              <a:rPr lang="en-US" dirty="0" err="1">
                <a:latin typeface="Lato"/>
                <a:ea typeface="MS PGothic"/>
                <a:cs typeface="Lato"/>
              </a:rPr>
              <a:t>Cowhage</a:t>
            </a:r>
            <a:r>
              <a:rPr lang="en-US" dirty="0">
                <a:latin typeface="Lato"/>
                <a:ea typeface="MS PGothic"/>
                <a:cs typeface="Lato"/>
              </a:rPr>
              <a:t> professional monograph</a:t>
            </a:r>
          </a:p>
          <a:p>
            <a:endParaRPr lang="en-US" dirty="0">
              <a:latin typeface="Lato"/>
              <a:ea typeface="MS PGothic"/>
            </a:endParaRPr>
          </a:p>
          <a:p>
            <a:pPr lvl="0"/>
            <a:r>
              <a:rPr lang="en-US" sz="1500" b="1" i="0" dirty="0">
                <a:ea typeface="MS PGothic"/>
                <a:cs typeface="Calibri"/>
              </a:rPr>
              <a:t>Dose</a:t>
            </a:r>
            <a:r>
              <a:rPr lang="en-US" sz="1500" b="0" i="0" dirty="0">
                <a:ea typeface="MS PGothic"/>
                <a:cs typeface="Calibri"/>
              </a:rPr>
              <a:t>: Varies depending on form:</a:t>
            </a:r>
            <a:endParaRPr lang="en-CA" sz="1500" dirty="0">
              <a:ea typeface="MS PGothic"/>
              <a:cs typeface="Calibri"/>
            </a:endParaRPr>
          </a:p>
          <a:p>
            <a:pPr lvl="1"/>
            <a:r>
              <a:rPr lang="en-US" sz="1500" b="0" i="0" u="sng" dirty="0">
                <a:ea typeface="MS PGothic"/>
              </a:rPr>
              <a:t>Standardized powder (3.3% levodopa):</a:t>
            </a:r>
            <a:r>
              <a:rPr lang="en-US" sz="1500" b="0" i="0" u="none" dirty="0">
                <a:ea typeface="MS PGothic"/>
              </a:rPr>
              <a:t> </a:t>
            </a:r>
            <a:r>
              <a:rPr lang="en-US" sz="1500" b="0" i="0" dirty="0">
                <a:ea typeface="MS PGothic"/>
              </a:rPr>
              <a:t>23-68g in 2-5 divided doses/day</a:t>
            </a:r>
            <a:endParaRPr lang="en-CA" sz="1500" dirty="0">
              <a:ea typeface="MS PGothic"/>
            </a:endParaRPr>
          </a:p>
          <a:p>
            <a:pPr lvl="1"/>
            <a:r>
              <a:rPr lang="en-US" sz="1500" b="0" i="0" u="sng" dirty="0">
                <a:ea typeface="MS PGothic"/>
              </a:rPr>
              <a:t>Non-standardized powder (4.5-5.5g levodopa):</a:t>
            </a:r>
            <a:r>
              <a:rPr lang="en-US" sz="1500" b="0" i="0" u="none" dirty="0">
                <a:ea typeface="MS PGothic"/>
              </a:rPr>
              <a:t> </a:t>
            </a:r>
            <a:r>
              <a:rPr lang="en-US" sz="1500" b="0" i="0" dirty="0">
                <a:ea typeface="MS PGothic"/>
              </a:rPr>
              <a:t>40-60g in 4 divided doses/day</a:t>
            </a:r>
            <a:r>
              <a:rPr lang="en-US" sz="1500" dirty="0">
                <a:ea typeface="MS PGothic"/>
              </a:rPr>
              <a:t> </a:t>
            </a:r>
            <a:endParaRPr lang="en-CA" sz="1500" dirty="0"/>
          </a:p>
          <a:p>
            <a:pPr lvl="1"/>
            <a:r>
              <a:rPr lang="en-US" sz="1500" b="0" i="0" u="sng" dirty="0">
                <a:ea typeface="MS PGothic"/>
              </a:rPr>
              <a:t>Roasted powder (5.7% levodopa):</a:t>
            </a:r>
            <a:r>
              <a:rPr lang="en-US" sz="1500" b="0" i="0" u="none" dirty="0">
                <a:ea typeface="MS PGothic"/>
              </a:rPr>
              <a:t> </a:t>
            </a:r>
            <a:r>
              <a:rPr lang="en-US" sz="1500" b="0" i="0" dirty="0">
                <a:ea typeface="MS PGothic"/>
              </a:rPr>
              <a:t>single dose</a:t>
            </a:r>
            <a:r>
              <a:rPr lang="en-US" sz="1500" dirty="0">
                <a:ea typeface="MS PGothic"/>
              </a:rPr>
              <a:t>  </a:t>
            </a:r>
            <a:endParaRPr lang="en-CA" sz="1500" dirty="0"/>
          </a:p>
          <a:p>
            <a:endParaRPr lang="en-US" dirty="0">
              <a:latin typeface="Lato"/>
              <a:ea typeface="MS PGothic"/>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29</a:t>
            </a:fld>
            <a:endParaRPr lang="en-US" altLang="en-US"/>
          </a:p>
        </p:txBody>
      </p:sp>
    </p:spTree>
    <p:extLst>
      <p:ext uri="{BB962C8B-B14F-4D97-AF65-F5344CB8AC3E}">
        <p14:creationId xmlns:p14="http://schemas.microsoft.com/office/powerpoint/2010/main" val="312043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Ginkgo: </a:t>
            </a:r>
            <a:r>
              <a:rPr lang="en-US" b="0">
                <a:ea typeface="MS PGothic"/>
                <a:cs typeface="Calibri"/>
              </a:rPr>
              <a:t>natural medicine: </a:t>
            </a:r>
            <a:r>
              <a:rPr lang="en-US" b="0" i="0">
                <a:solidFill>
                  <a:srgbClr val="000000"/>
                </a:solidFill>
                <a:effectLst/>
                <a:latin typeface="Lato"/>
                <a:ea typeface="MS PGothic"/>
                <a:cs typeface="Lato"/>
              </a:rPr>
              <a:t>Oral ginkgo 240 mg seems to improve symptoms of various types of dementia, but lower doses are not always effective. Oral ginkgo does not seem to prevent or slow down the progression of dementia.</a:t>
            </a:r>
            <a:endParaRPr lang="en-US" b="1">
              <a:ea typeface="MS PGothic"/>
              <a:cs typeface="Lato"/>
            </a:endParaRPr>
          </a:p>
          <a:p>
            <a:endParaRPr lang="en-US">
              <a:latin typeface="Lato"/>
              <a:ea typeface="MS PGothic"/>
              <a:cs typeface="Lato"/>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30</a:t>
            </a:fld>
            <a:endParaRPr lang="en-US" altLang="en-US"/>
          </a:p>
        </p:txBody>
      </p:sp>
    </p:spTree>
    <p:extLst>
      <p:ext uri="{BB962C8B-B14F-4D97-AF65-F5344CB8AC3E}">
        <p14:creationId xmlns:p14="http://schemas.microsoft.com/office/powerpoint/2010/main" val="12631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87970722-3503-4D6D-866C-CCD3B36829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D141FCE-8DF3-4B4F-8FCB-486F48FA6B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Session Outline:</a:t>
            </a:r>
            <a:endParaRPr lang="en-US" altLang="en-US" dirty="0">
              <a:cs typeface="Calibri"/>
            </a:endParaRPr>
          </a:p>
          <a:p>
            <a:endParaRPr lang="en-US" altLang="en-US" dirty="0">
              <a:cs typeface="Calibri"/>
            </a:endParaRPr>
          </a:p>
          <a:p>
            <a:pPr marL="171450" indent="-171450">
              <a:spcBef>
                <a:spcPct val="20000"/>
              </a:spcBef>
              <a:buFont typeface="Arial"/>
              <a:buChar char="•"/>
            </a:pPr>
            <a:r>
              <a:rPr lang="en-US" dirty="0">
                <a:ea typeface="MS PGothic"/>
                <a:cs typeface="Calibri"/>
              </a:rPr>
              <a:t>Introductions</a:t>
            </a:r>
          </a:p>
          <a:p>
            <a:pPr marL="171450" indent="-171450">
              <a:spcBef>
                <a:spcPct val="20000"/>
              </a:spcBef>
              <a:buFont typeface="Arial"/>
              <a:buChar char="•"/>
            </a:pPr>
            <a:r>
              <a:rPr lang="en-US" dirty="0">
                <a:ea typeface="MS PGothic"/>
                <a:cs typeface="Calibri"/>
              </a:rPr>
              <a:t>Education session </a:t>
            </a:r>
          </a:p>
          <a:p>
            <a:pPr marL="171450" indent="-171450">
              <a:spcBef>
                <a:spcPct val="20000"/>
              </a:spcBef>
              <a:buFont typeface="Arial"/>
              <a:buChar char="•"/>
            </a:pPr>
            <a:r>
              <a:rPr lang="en-US" dirty="0">
                <a:ea typeface="MS PGothic"/>
                <a:cs typeface="Calibri"/>
              </a:rPr>
              <a:t>Group discussion</a:t>
            </a:r>
          </a:p>
          <a:p>
            <a:pPr marL="171450" indent="-171450">
              <a:spcBef>
                <a:spcPct val="20000"/>
              </a:spcBef>
              <a:buFont typeface="Arial"/>
              <a:buChar char="•"/>
            </a:pPr>
            <a:r>
              <a:rPr lang="en-US" dirty="0">
                <a:ea typeface="MS PGothic"/>
                <a:cs typeface="Calibri"/>
              </a:rPr>
              <a:t>Debrief </a:t>
            </a:r>
          </a:p>
          <a:p>
            <a:pPr marL="171450" indent="-171450">
              <a:spcBef>
                <a:spcPct val="20000"/>
              </a:spcBef>
              <a:buFont typeface="Arial"/>
              <a:buChar char="•"/>
            </a:pPr>
            <a:r>
              <a:rPr lang="en-US" dirty="0">
                <a:ea typeface="MS PGothic"/>
                <a:cs typeface="Calibri"/>
              </a:rPr>
              <a:t>End-of-session "homework"</a:t>
            </a:r>
          </a:p>
          <a:p>
            <a:endParaRPr lang="en-US" altLang="en-US" dirty="0"/>
          </a:p>
        </p:txBody>
      </p:sp>
      <p:sp>
        <p:nvSpPr>
          <p:cNvPr id="15363" name="Slide Number Placeholder 3">
            <a:extLst>
              <a:ext uri="{FF2B5EF4-FFF2-40B4-BE49-F238E27FC236}">
                <a16:creationId xmlns:a16="http://schemas.microsoft.com/office/drawing/2014/main" id="{4928CCE2-2850-4F79-9802-D6168DF2BE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25B740-6BB6-43AA-9B1A-BEAC80A6C108}"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MS PGothic"/>
                <a:cs typeface="Calibri"/>
              </a:rPr>
              <a:t>Ginkgo: </a:t>
            </a:r>
            <a:r>
              <a:rPr lang="en-US" b="0" dirty="0">
                <a:ea typeface="MS PGothic"/>
                <a:cs typeface="Calibri"/>
              </a:rPr>
              <a:t>natural medicine: </a:t>
            </a:r>
            <a:r>
              <a:rPr lang="en-US" b="0" i="0" dirty="0">
                <a:solidFill>
                  <a:srgbClr val="000000"/>
                </a:solidFill>
                <a:effectLst/>
                <a:latin typeface="Lato"/>
                <a:ea typeface="MS PGothic"/>
                <a:cs typeface="Lato"/>
              </a:rPr>
              <a:t>Oral ginkgo 240 mg seems to improve symptoms of various types of dementia, but lower doses are not always effective. Oral ginkgo does not seem to prevent or slow down the progression of dementia.</a:t>
            </a:r>
            <a:endParaRPr lang="en-US" b="1" dirty="0">
              <a:ea typeface="MS PGothic"/>
              <a:cs typeface="Lato"/>
            </a:endParaRPr>
          </a:p>
          <a:p>
            <a:r>
              <a:rPr lang="en-US" b="1" dirty="0">
                <a:ea typeface="MS PGothic"/>
                <a:cs typeface="Calibri"/>
              </a:rPr>
              <a:t>Caffeine</a:t>
            </a:r>
            <a:r>
              <a:rPr lang="en-US" dirty="0">
                <a:ea typeface="MS PGothic"/>
                <a:cs typeface="Calibri"/>
              </a:rPr>
              <a:t>: natural medicine: </a:t>
            </a:r>
            <a:r>
              <a:rPr lang="en-US" b="0" i="0" dirty="0">
                <a:solidFill>
                  <a:srgbClr val="000000"/>
                </a:solidFill>
                <a:effectLst/>
                <a:latin typeface="Lato"/>
                <a:ea typeface="MS PGothic"/>
                <a:cs typeface="Lato"/>
              </a:rPr>
              <a:t>Consumption of caffeinated beverages or caffeine supplements seems to prevent a decline in alertness and cognitive capacity when consumed throughout the day. Taking caffeine 100-600 mg can improve alertness and speed following prolonged sleep deprivation but usually does not affect mental performance or accuracy.</a:t>
            </a:r>
            <a:r>
              <a:rPr lang="en-US" dirty="0">
                <a:solidFill>
                  <a:srgbClr val="000000"/>
                </a:solidFill>
                <a:latin typeface="Lato"/>
                <a:ea typeface="MS PGothic"/>
                <a:cs typeface="Lato"/>
              </a:rPr>
              <a:t> 1 </a:t>
            </a:r>
            <a:r>
              <a:rPr lang="en-US" b="1" i="0" dirty="0">
                <a:solidFill>
                  <a:srgbClr val="000000"/>
                </a:solidFill>
                <a:effectLst/>
                <a:latin typeface="Lato"/>
                <a:ea typeface="MS PGothic"/>
                <a:cs typeface="Lato"/>
              </a:rPr>
              <a:t>cup (~237mL) brewed coffee = ~130mg caffeine, cup of tea ~40mg caffeine </a:t>
            </a:r>
            <a:endParaRPr lang="en-US" b="0" i="0" dirty="0">
              <a:solidFill>
                <a:srgbClr val="000000"/>
              </a:solidFill>
              <a:effectLst/>
              <a:latin typeface="Lato"/>
              <a:cs typeface="Lato"/>
            </a:endParaRPr>
          </a:p>
          <a:p>
            <a:endParaRPr lang="en-US" dirty="0">
              <a:solidFill>
                <a:srgbClr val="000000"/>
              </a:solidFill>
              <a:latin typeface="Lato"/>
              <a:ea typeface="MS PGothic"/>
              <a:cs typeface="Lato"/>
            </a:endParaRPr>
          </a:p>
          <a:p>
            <a:r>
              <a:rPr lang="en-US" b="0" i="0" dirty="0">
                <a:solidFill>
                  <a:srgbClr val="000000"/>
                </a:solidFill>
                <a:effectLst/>
                <a:latin typeface="Lato"/>
                <a:ea typeface="MS PGothic"/>
                <a:cs typeface="Lato"/>
              </a:rPr>
              <a:t>Acute use of high doses, typically above 400 mg daily, has been associated with significant adverse effects such as tachyarrhythmia and sleep disturbances </a:t>
            </a:r>
            <a:endParaRPr lang="en-US" dirty="0"/>
          </a:p>
          <a:p>
            <a:pPr marL="171450" indent="-171450">
              <a:buFontTx/>
              <a:buChar char="-"/>
            </a:pPr>
            <a:endParaRPr lang="en-US" b="0" i="0" dirty="0">
              <a:solidFill>
                <a:srgbClr val="000000"/>
              </a:solidFill>
              <a:effectLst/>
              <a:latin typeface="Lato"/>
            </a:endParaRPr>
          </a:p>
          <a:p>
            <a:pPr marL="0" indent="0">
              <a:buFontTx/>
              <a:buNone/>
            </a:pPr>
            <a:r>
              <a:rPr lang="en-US" b="1" i="0" dirty="0">
                <a:solidFill>
                  <a:srgbClr val="000000"/>
                </a:solidFill>
                <a:effectLst/>
                <a:latin typeface="Lato"/>
                <a:ea typeface="MS PGothic"/>
                <a:cs typeface="Lato"/>
              </a:rPr>
              <a:t>Melatonin: </a:t>
            </a:r>
            <a:r>
              <a:rPr lang="en-US" b="0" i="0" dirty="0">
                <a:solidFill>
                  <a:srgbClr val="000000"/>
                </a:solidFill>
                <a:effectLst/>
                <a:latin typeface="Lato"/>
                <a:ea typeface="MS PGothic"/>
                <a:cs typeface="Lato"/>
              </a:rPr>
              <a:t>natural medicines:  In patents with insomnia, oral melatonin seems to shorten the time it takes to fall asleep by about 7-12 minutes.  Melatonin does not appear to improve sleep efficiency and may only increase total sleep time by about 8 minutes.  Meta-analyses of several clinical studies show that taking melatonin 3-10 mg daily improves subjective sleep quality, but not objective outcomes such as number of awakenings at night and sleep efficiency in these patients.</a:t>
            </a:r>
            <a:endParaRPr lang="en-CA" b="1" dirty="0">
              <a:ea typeface="MS PGothic"/>
              <a:cs typeface="Lato"/>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31</a:t>
            </a:fld>
            <a:endParaRPr lang="en-US" altLang="en-US"/>
          </a:p>
        </p:txBody>
      </p:sp>
    </p:spTree>
    <p:extLst>
      <p:ext uri="{BB962C8B-B14F-4D97-AF65-F5344CB8AC3E}">
        <p14:creationId xmlns:p14="http://schemas.microsoft.com/office/powerpoint/2010/main" val="3373915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___________________________________________________________________</a:t>
            </a:r>
          </a:p>
          <a:p>
            <a:r>
              <a:rPr lang="en-US" dirty="0">
                <a:ea typeface="MS PGothic"/>
                <a:cs typeface="Calibri"/>
              </a:rPr>
              <a:t>Vitamin D: https://</a:t>
            </a:r>
            <a:r>
              <a:rPr lang="en-US" dirty="0" err="1">
                <a:ea typeface="MS PGothic"/>
                <a:cs typeface="Calibri"/>
              </a:rPr>
              <a:t>www.healthlinkbc.ca</a:t>
            </a:r>
            <a:r>
              <a:rPr lang="en-US" dirty="0">
                <a:ea typeface="MS PGothic"/>
                <a:cs typeface="Calibri"/>
              </a:rPr>
              <a:t>/medications/fdb9106#fdb9106-03</a:t>
            </a:r>
            <a:endParaRPr lang="en-US" dirty="0"/>
          </a:p>
          <a:p>
            <a:r>
              <a:rPr lang="en-US" dirty="0">
                <a:ea typeface="MS PGothic"/>
                <a:cs typeface="Calibri"/>
              </a:rPr>
              <a:t>2: natural medicines </a:t>
            </a:r>
          </a:p>
          <a:p>
            <a:r>
              <a:rPr lang="en-US" dirty="0">
                <a:ea typeface="MS PGothic"/>
                <a:cs typeface="Calibri"/>
              </a:rPr>
              <a:t>3: </a:t>
            </a:r>
            <a:r>
              <a:rPr lang="en-US" dirty="0" err="1">
                <a:ea typeface="MS PGothic"/>
                <a:cs typeface="Calibri"/>
              </a:rPr>
              <a:t>osteoporosis.ca</a:t>
            </a:r>
            <a:endParaRPr lang="en-US" dirty="0">
              <a:ea typeface="MS PGothic"/>
              <a:cs typeface="Calibri"/>
            </a:endParaRPr>
          </a:p>
          <a:p>
            <a:endParaRPr lang="en-US" dirty="0"/>
          </a:p>
          <a:p>
            <a:r>
              <a:rPr lang="en-US" dirty="0">
                <a:ea typeface="MS PGothic"/>
                <a:cs typeface="Calibri"/>
              </a:rPr>
              <a:t>Calcium: https://</a:t>
            </a:r>
            <a:r>
              <a:rPr lang="en-US" dirty="0" err="1">
                <a:ea typeface="MS PGothic"/>
                <a:cs typeface="Calibri"/>
              </a:rPr>
              <a:t>www.healthlinkbc.ca</a:t>
            </a:r>
            <a:r>
              <a:rPr lang="en-US" dirty="0">
                <a:ea typeface="MS PGothic"/>
                <a:cs typeface="Calibri"/>
              </a:rPr>
              <a:t>/medications/fdb2123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ea typeface="MS PGothic"/>
                <a:cs typeface="Calibri"/>
              </a:rPr>
              <a:t>2: </a:t>
            </a:r>
            <a:r>
              <a:rPr lang="en-US" b="1" i="0" dirty="0">
                <a:solidFill>
                  <a:srgbClr val="000000"/>
                </a:solidFill>
                <a:effectLst/>
                <a:latin typeface="STIXGeneral-Bold"/>
                <a:ea typeface="MS PGothic"/>
              </a:rPr>
              <a:t>https://</a:t>
            </a:r>
            <a:r>
              <a:rPr lang="en-US" b="1" i="0" dirty="0" err="1">
                <a:solidFill>
                  <a:srgbClr val="000000"/>
                </a:solidFill>
                <a:effectLst/>
                <a:latin typeface="STIXGeneral-Bold"/>
                <a:ea typeface="MS PGothic"/>
              </a:rPr>
              <a:t>www.parkinson.org</a:t>
            </a:r>
            <a:r>
              <a:rPr lang="en-US" b="1" i="0" dirty="0">
                <a:solidFill>
                  <a:srgbClr val="000000"/>
                </a:solidFill>
                <a:effectLst/>
                <a:latin typeface="STIXGeneral-Bold"/>
                <a:ea typeface="MS PGothic"/>
              </a:rPr>
              <a:t>/Understanding-</a:t>
            </a:r>
            <a:r>
              <a:rPr lang="en-US" b="1" i="0" dirty="0" err="1">
                <a:solidFill>
                  <a:srgbClr val="000000"/>
                </a:solidFill>
                <a:effectLst/>
                <a:latin typeface="STIXGeneral-Bold"/>
                <a:ea typeface="MS PGothic"/>
              </a:rPr>
              <a:t>Parkinsons</a:t>
            </a:r>
            <a:r>
              <a:rPr lang="en-US" b="1" i="0" dirty="0">
                <a:solidFill>
                  <a:srgbClr val="000000"/>
                </a:solidFill>
                <a:effectLst/>
                <a:latin typeface="STIXGeneral-Bold"/>
                <a:ea typeface="MS PGothic"/>
              </a:rPr>
              <a:t>/Treatment/Over-the-Counter-and-Complementary-Therapies</a:t>
            </a:r>
            <a:endParaRPr lang="en-US" dirty="0">
              <a:ea typeface="MS PGothic"/>
            </a:endParaRPr>
          </a:p>
          <a:p>
            <a:pPr>
              <a:defRPr/>
            </a:pPr>
            <a:r>
              <a:rPr lang="en-US" dirty="0">
                <a:ea typeface="MS PGothic"/>
                <a:cs typeface="Calibri"/>
              </a:rPr>
              <a:t>3: Natural medicines: Calcium professional monograph </a:t>
            </a:r>
            <a:endParaRPr lang="en-US" dirty="0">
              <a:cs typeface="Calibri"/>
            </a:endParaRPr>
          </a:p>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32</a:t>
            </a:fld>
            <a:endParaRPr lang="en-US" altLang="en-US"/>
          </a:p>
        </p:txBody>
      </p:sp>
    </p:spTree>
    <p:extLst>
      <p:ext uri="{BB962C8B-B14F-4D97-AF65-F5344CB8AC3E}">
        <p14:creationId xmlns:p14="http://schemas.microsoft.com/office/powerpoint/2010/main" val="2122906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Helvetica Neue"/>
                <a:ea typeface="MS PGothic"/>
              </a:rPr>
              <a:t>Well tolerated but can cause mild stomach upset</a:t>
            </a:r>
            <a:endParaRPr lang="en-US">
              <a:solidFill>
                <a:srgbClr val="000000"/>
              </a:solidFill>
              <a:latin typeface="Helvetica Neue"/>
            </a:endParaRPr>
          </a:p>
          <a:p>
            <a:endParaRPr lang="en-US">
              <a:solidFill>
                <a:srgbClr val="000000"/>
              </a:solidFill>
              <a:latin typeface="Helvetica Neue"/>
              <a:ea typeface="MS PGothic"/>
            </a:endParaRPr>
          </a:p>
          <a:p>
            <a:r>
              <a:rPr lang="en-US" b="0" i="0">
                <a:solidFill>
                  <a:srgbClr val="000000"/>
                </a:solidFill>
                <a:effectLst/>
                <a:latin typeface="Helvetica Neue"/>
                <a:ea typeface="MS PGothic"/>
              </a:rPr>
              <a:t>Currently, the body of evidence for probiotic interventions is growing along with popular demand for these products. There is evidence to support the use of probiotic products for a variety of indications beyond gut health, however, applications and results are strain-specific.</a:t>
            </a:r>
          </a:p>
          <a:p>
            <a:r>
              <a:rPr lang="en-US">
                <a:solidFill>
                  <a:srgbClr val="000000"/>
                </a:solidFill>
                <a:latin typeface="Helvetica Neue"/>
                <a:ea typeface="MS PGothic"/>
              </a:rPr>
              <a:t>_____________________________</a:t>
            </a:r>
          </a:p>
          <a:p>
            <a:r>
              <a:rPr lang="en-US" b="0" i="0">
                <a:solidFill>
                  <a:srgbClr val="000000"/>
                </a:solidFill>
                <a:effectLst/>
                <a:latin typeface="Helvetica Neue"/>
                <a:ea typeface="MS PGothic"/>
              </a:rPr>
              <a:t>Diarrhea = antibiotic associated &amp; C. difficile associated</a:t>
            </a:r>
            <a:r>
              <a:rPr lang="en-US">
                <a:solidFill>
                  <a:srgbClr val="000000"/>
                </a:solidFill>
                <a:latin typeface="Helvetica Neue"/>
                <a:ea typeface="MS PGothic"/>
              </a:rPr>
              <a:t> </a:t>
            </a:r>
            <a:endParaRPr lang="en-US" b="0" i="0">
              <a:solidFill>
                <a:srgbClr val="000000"/>
              </a:solidFill>
              <a:effectLst/>
              <a:latin typeface="Helvetica Neue"/>
            </a:endParaRPr>
          </a:p>
          <a:p>
            <a:endParaRPr lang="en-US" b="0" i="0">
              <a:solidFill>
                <a:srgbClr val="000000"/>
              </a:solidFill>
              <a:effectLst/>
              <a:latin typeface="Lato"/>
              <a:cs typeface="Lato"/>
            </a:endParaRPr>
          </a:p>
          <a:p>
            <a:r>
              <a:rPr lang="en-US">
                <a:ea typeface="MS PGothic"/>
                <a:cs typeface="Calibri"/>
              </a:rPr>
              <a:t>http://www.probioticchart.ca/PBCIntroduction.html?utm_source=intro_pg&amp;utm_medium=civ&amp;utm_campaign=CDN_CHART: </a:t>
            </a:r>
          </a:p>
          <a:p>
            <a:pPr>
              <a:defRPr/>
            </a:pPr>
            <a:endParaRPr lang="en-US">
              <a:solidFill>
                <a:srgbClr val="000000"/>
              </a:solidFill>
              <a:latin typeface="Lato"/>
              <a:ea typeface="MS PGothic"/>
              <a:cs typeface="Lat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a:solidFill>
                  <a:srgbClr val="000000"/>
                </a:solidFill>
                <a:effectLst/>
                <a:latin typeface="Lato"/>
                <a:ea typeface="MS PGothic"/>
                <a:cs typeface="Lato"/>
              </a:rPr>
              <a:t>1: </a:t>
            </a:r>
            <a:r>
              <a:rPr lang="en-CA" b="1" i="0">
                <a:solidFill>
                  <a:srgbClr val="1C1D1E"/>
                </a:solidFill>
                <a:effectLst/>
                <a:latin typeface="Open Sans"/>
                <a:ea typeface="MS PGothic"/>
                <a:cs typeface="Open Sans"/>
              </a:rPr>
              <a:t>Clinical trial: the effects of a fermented milk product containing </a:t>
            </a:r>
            <a:r>
              <a:rPr lang="en-CA" b="1" i="1">
                <a:solidFill>
                  <a:srgbClr val="1C1D1E"/>
                </a:solidFill>
                <a:effectLst/>
                <a:latin typeface="Open Sans"/>
                <a:ea typeface="MS PGothic"/>
                <a:cs typeface="Open Sans"/>
              </a:rPr>
              <a:t>Bifidobacterium lactis</a:t>
            </a:r>
            <a:r>
              <a:rPr lang="en-CA" b="1" i="0">
                <a:solidFill>
                  <a:srgbClr val="1C1D1E"/>
                </a:solidFill>
                <a:effectLst/>
                <a:latin typeface="Open Sans"/>
                <a:ea typeface="MS PGothic"/>
                <a:cs typeface="Open Sans"/>
              </a:rPr>
              <a:t> DN-173 010 on abdominal distension and gastrointestinal transit in irritable bowel syndrome with constipation </a:t>
            </a:r>
            <a:r>
              <a:rPr lang="en-CA" b="0" i="0">
                <a:solidFill>
                  <a:srgbClr val="1C1D1E"/>
                </a:solidFill>
                <a:effectLst/>
                <a:latin typeface="Open Sans"/>
                <a:ea typeface="MS PGothic"/>
                <a:cs typeface="Open Sans"/>
              </a:rPr>
              <a:t>by Agrawal et al. (2008) </a:t>
            </a:r>
            <a:r>
              <a:rPr lang="en-CA" b="0" i="0">
                <a:solidFill>
                  <a:srgbClr val="767676"/>
                </a:solidFill>
                <a:effectLst/>
                <a:latin typeface="Open Sans"/>
                <a:ea typeface="MS PGothic"/>
                <a:cs typeface="Open Sans"/>
              </a:rPr>
              <a:t> </a:t>
            </a:r>
            <a:r>
              <a:rPr lang="en-CA" b="1" i="0" u="none" strike="noStrike">
                <a:solidFill>
                  <a:srgbClr val="005274"/>
                </a:solidFill>
                <a:effectLst/>
                <a:latin typeface="Open Sans"/>
                <a:ea typeface="MS PGothic"/>
                <a:cs typeface="Open Sans"/>
                <a:hlinkClick r:id="rId3"/>
              </a:rPr>
              <a:t>https://doi.org/10.1111/j.1365-2036.2008.03853.x</a:t>
            </a:r>
            <a:endParaRPr lang="en-CA" b="1" i="0" u="none" strike="noStrike">
              <a:solidFill>
                <a:srgbClr val="005274"/>
              </a:solidFill>
              <a:effectLst/>
              <a:latin typeface="Open Sans"/>
              <a:ea typeface="MS PGothic"/>
              <a:cs typeface="Open San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b="1" i="0" u="none" strike="noStrike">
              <a:solidFill>
                <a:srgbClr val="005274"/>
              </a:solidFill>
              <a:effectLst/>
              <a:latin typeface="Open Sans" panose="020B0606030504020204" pitchFamily="34" charset="0"/>
            </a:endParaRPr>
          </a:p>
          <a:p>
            <a:pPr>
              <a:defRPr/>
            </a:pPr>
            <a:r>
              <a:rPr lang="en-CA" b="1" i="0" u="none" strike="noStrike">
                <a:solidFill>
                  <a:srgbClr val="005274"/>
                </a:solidFill>
                <a:effectLst/>
                <a:latin typeface="Open Sans"/>
                <a:ea typeface="MS PGothic"/>
                <a:cs typeface="Open Sans"/>
              </a:rPr>
              <a:t>2: </a:t>
            </a:r>
            <a:r>
              <a:rPr lang="en-US" b="1" i="0">
                <a:solidFill>
                  <a:srgbClr val="333333"/>
                </a:solidFill>
                <a:effectLst/>
                <a:latin typeface="Droid Serif"/>
                <a:ea typeface="MS PGothic"/>
              </a:rPr>
              <a:t>Beneficial psychological effects of a probiotic formulation (</a:t>
            </a:r>
            <a:r>
              <a:rPr lang="en-US" b="1" i="1">
                <a:solidFill>
                  <a:srgbClr val="333333"/>
                </a:solidFill>
                <a:effectLst/>
                <a:latin typeface="Times New Roman"/>
                <a:ea typeface="MS PGothic"/>
                <a:cs typeface="Times New Roman"/>
              </a:rPr>
              <a:t>Lactobacillus </a:t>
            </a:r>
            <a:r>
              <a:rPr lang="en-US" b="1" i="1" err="1">
                <a:solidFill>
                  <a:srgbClr val="333333"/>
                </a:solidFill>
                <a:effectLst/>
                <a:latin typeface="Times New Roman"/>
                <a:ea typeface="MS PGothic"/>
                <a:cs typeface="Times New Roman"/>
              </a:rPr>
              <a:t>helveticus</a:t>
            </a:r>
            <a:r>
              <a:rPr lang="en-US" b="1" i="1">
                <a:solidFill>
                  <a:srgbClr val="333333"/>
                </a:solidFill>
                <a:effectLst/>
                <a:latin typeface="Times New Roman"/>
                <a:ea typeface="MS PGothic"/>
                <a:cs typeface="Times New Roman"/>
              </a:rPr>
              <a:t> </a:t>
            </a:r>
            <a:r>
              <a:rPr lang="en-US" b="1" i="0">
                <a:solidFill>
                  <a:srgbClr val="333333"/>
                </a:solidFill>
                <a:effectLst/>
                <a:latin typeface="Droid Serif"/>
                <a:ea typeface="MS PGothic"/>
              </a:rPr>
              <a:t>R0052 and </a:t>
            </a:r>
            <a:r>
              <a:rPr lang="en-US" b="1" i="1">
                <a:solidFill>
                  <a:srgbClr val="333333"/>
                </a:solidFill>
                <a:effectLst/>
                <a:latin typeface="Times New Roman"/>
                <a:ea typeface="MS PGothic"/>
                <a:cs typeface="Times New Roman"/>
              </a:rPr>
              <a:t>Bifidobacterium longum </a:t>
            </a:r>
            <a:r>
              <a:rPr lang="en-US" b="1" i="0">
                <a:solidFill>
                  <a:srgbClr val="333333"/>
                </a:solidFill>
                <a:effectLst/>
                <a:latin typeface="Droid Serif"/>
                <a:ea typeface="MS PGothic"/>
              </a:rPr>
              <a:t>R0175) in healthy human volunteers</a:t>
            </a:r>
            <a:r>
              <a:rPr lang="en-CA" b="1" i="0" u="none" strike="noStrike">
                <a:solidFill>
                  <a:srgbClr val="005274"/>
                </a:solidFill>
                <a:effectLst/>
                <a:latin typeface="Open Sans"/>
                <a:ea typeface="MS PGothic"/>
                <a:cs typeface="Open Sans"/>
              </a:rPr>
              <a:t> </a:t>
            </a:r>
            <a:r>
              <a:rPr lang="en-CA" b="0" i="0" u="none" strike="noStrike">
                <a:solidFill>
                  <a:srgbClr val="005274"/>
                </a:solidFill>
                <a:effectLst/>
                <a:latin typeface="Open Sans"/>
                <a:ea typeface="MS PGothic"/>
                <a:cs typeface="Open Sans"/>
              </a:rPr>
              <a:t>by Messaoudi et al. (2011)</a:t>
            </a:r>
            <a:r>
              <a:rPr lang="en-CA">
                <a:solidFill>
                  <a:srgbClr val="005274"/>
                </a:solidFill>
                <a:latin typeface="Open Sans"/>
                <a:ea typeface="MS PGothic"/>
                <a:cs typeface="Open Sans"/>
              </a:rPr>
              <a:t> </a:t>
            </a:r>
          </a:p>
          <a:p>
            <a:pPr>
              <a:defRPr/>
            </a:pPr>
            <a:endParaRPr lang="en-CA">
              <a:solidFill>
                <a:srgbClr val="005274"/>
              </a:solidFill>
              <a:latin typeface="Open Sans" panose="020B0606030504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b="0" i="0" u="none" strike="noStrike">
                <a:solidFill>
                  <a:srgbClr val="005274"/>
                </a:solidFill>
                <a:effectLst/>
                <a:latin typeface="Open Sans"/>
                <a:ea typeface="MS PGothic"/>
                <a:cs typeface="Open Sans"/>
              </a:rPr>
              <a:t>3: </a:t>
            </a:r>
            <a:r>
              <a:rPr lang="en-US" b="0" i="0">
                <a:solidFill>
                  <a:srgbClr val="777777"/>
                </a:solidFill>
                <a:effectLst/>
                <a:latin typeface="aleoregular"/>
                <a:ea typeface="MS PGothic"/>
              </a:rPr>
              <a:t>Assessment of psychotropic-like properties of a probiotic formulation (Lactobacillus </a:t>
            </a:r>
            <a:r>
              <a:rPr lang="en-US" b="0" i="0" err="1">
                <a:solidFill>
                  <a:srgbClr val="777777"/>
                </a:solidFill>
                <a:effectLst/>
                <a:latin typeface="aleoregular"/>
                <a:ea typeface="MS PGothic"/>
              </a:rPr>
              <a:t>helveticus</a:t>
            </a:r>
            <a:r>
              <a:rPr lang="en-US" b="0" i="0">
                <a:solidFill>
                  <a:srgbClr val="777777"/>
                </a:solidFill>
                <a:effectLst/>
                <a:latin typeface="aleoregular"/>
                <a:ea typeface="MS PGothic"/>
              </a:rPr>
              <a:t> R0052 and Bifidobacterium longum R0175) in rats and human subjects by Messaoudi et al. (2011)</a:t>
            </a:r>
            <a:endParaRPr lang="en-CA" b="0" i="0">
              <a:solidFill>
                <a:srgbClr val="767676"/>
              </a:solidFill>
              <a:effectLst/>
              <a:latin typeface="Open Sans" panose="020B0606030504020204" pitchFamily="34" charset="0"/>
              <a:ea typeface="MS PGothic"/>
            </a:endParaRPr>
          </a:p>
          <a:p>
            <a:pPr>
              <a:defRPr/>
            </a:pPr>
            <a:r>
              <a:rPr lang="en-CA" b="1">
                <a:solidFill>
                  <a:srgbClr val="1C1D1E"/>
                </a:solidFill>
                <a:latin typeface="Open Sans"/>
                <a:ea typeface="MS PGothic"/>
                <a:cs typeface="Open Sans"/>
              </a:rPr>
              <a:t> </a:t>
            </a:r>
            <a:endParaRPr lang="en-CA" b="1" i="0">
              <a:solidFill>
                <a:srgbClr val="1C1D1E"/>
              </a:solidFill>
              <a:effectLst/>
              <a:latin typeface="Open Sans" panose="020B0606030504020204" pitchFamily="34" charset="0"/>
              <a:cs typeface="Open San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b="1" i="0">
                <a:solidFill>
                  <a:srgbClr val="1C1D1E"/>
                </a:solidFill>
                <a:effectLst/>
                <a:latin typeface="Open Sans"/>
                <a:ea typeface="MS PGothic"/>
                <a:cs typeface="Open Sans"/>
              </a:rPr>
              <a:t>4: </a:t>
            </a:r>
            <a:r>
              <a:rPr lang="en-US" b="1" i="0">
                <a:solidFill>
                  <a:srgbClr val="000000"/>
                </a:solidFill>
                <a:effectLst/>
                <a:latin typeface="arial"/>
                <a:ea typeface="MS PGothic"/>
                <a:cs typeface="arial"/>
              </a:rPr>
              <a:t>A </a:t>
            </a:r>
            <a:r>
              <a:rPr lang="en-US" b="1" i="0" err="1">
                <a:solidFill>
                  <a:srgbClr val="000000"/>
                </a:solidFill>
                <a:effectLst/>
                <a:latin typeface="arial"/>
                <a:ea typeface="MS PGothic"/>
                <a:cs typeface="arial"/>
              </a:rPr>
              <a:t>randomised</a:t>
            </a:r>
            <a:r>
              <a:rPr lang="en-US" b="1" i="0">
                <a:solidFill>
                  <a:srgbClr val="000000"/>
                </a:solidFill>
                <a:effectLst/>
                <a:latin typeface="arial"/>
                <a:ea typeface="MS PGothic"/>
                <a:cs typeface="arial"/>
              </a:rPr>
              <a:t> controlled study shows supplementation of overweight and obese adults with lactobacilli and </a:t>
            </a:r>
            <a:r>
              <a:rPr lang="en-US" b="1" i="0" err="1">
                <a:solidFill>
                  <a:srgbClr val="000000"/>
                </a:solidFill>
                <a:effectLst/>
                <a:latin typeface="arial"/>
                <a:ea typeface="MS PGothic"/>
                <a:cs typeface="arial"/>
              </a:rPr>
              <a:t>bifidobacteria</a:t>
            </a:r>
            <a:r>
              <a:rPr lang="en-US" b="1" i="0">
                <a:solidFill>
                  <a:srgbClr val="000000"/>
                </a:solidFill>
                <a:effectLst/>
                <a:latin typeface="arial"/>
                <a:ea typeface="MS PGothic"/>
                <a:cs typeface="arial"/>
              </a:rPr>
              <a:t> reduces bodyweight and improves well-being </a:t>
            </a:r>
            <a:r>
              <a:rPr lang="en-US" b="0" i="0">
                <a:solidFill>
                  <a:srgbClr val="000000"/>
                </a:solidFill>
                <a:effectLst/>
                <a:latin typeface="arial"/>
                <a:ea typeface="MS PGothic"/>
                <a:cs typeface="arial"/>
              </a:rPr>
              <a:t>by D.R Michael et al. (2020)</a:t>
            </a:r>
            <a:endParaRPr lang="en-US" b="1" i="0">
              <a:solidFill>
                <a:srgbClr val="000000"/>
              </a:solidFill>
              <a:effectLst/>
              <a:latin typeface="arial"/>
              <a:ea typeface="MS PGothic"/>
              <a:cs typeface="arial"/>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33</a:t>
            </a:fld>
            <a:endParaRPr lang="en-US" altLang="en-US"/>
          </a:p>
        </p:txBody>
      </p:sp>
    </p:spTree>
    <p:extLst>
      <p:ext uri="{BB962C8B-B14F-4D97-AF65-F5344CB8AC3E}">
        <p14:creationId xmlns:p14="http://schemas.microsoft.com/office/powerpoint/2010/main" val="3594458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1: https://www.parkinson.bc.ca/media/171860/cannabis-and-parkinsons.pdf </a:t>
            </a:r>
            <a:endParaRPr lang="en-US">
              <a:cs typeface="Calibri"/>
            </a:endParaRPr>
          </a:p>
          <a:p>
            <a:endParaRPr lang="en-US"/>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a:ea typeface="MS PGothic"/>
                <a:cs typeface="Calibri"/>
              </a:rPr>
              <a:t>natural medicines Cannabis professional monograph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baseline="0">
              <a:cs typeface="Calibri"/>
            </a:endParaRPr>
          </a:p>
          <a:p>
            <a:r>
              <a:rPr lang="en-CA">
                <a:ea typeface="MS PGothic"/>
                <a:cs typeface="Calibri"/>
              </a:rPr>
              <a:t>https://www.sciencedirect.com/science/article/pii/S1744388119309867?casa_token=bJCeroLCZJ0AAAAA:cg6IKtcXc1sU0f1y8dBb8gQ9wYZnDxOZ87TtZ18p1KhogknrmULXmo7mng-EffL3nQHGQ8UUlY4 (</a:t>
            </a:r>
            <a:r>
              <a:rPr lang="en-US" b="0" i="0">
                <a:solidFill>
                  <a:srgbClr val="505050"/>
                </a:solidFill>
                <a:effectLst/>
                <a:latin typeface="NexusSerif"/>
                <a:ea typeface="MS PGothic"/>
              </a:rPr>
              <a:t>Medical cannabis as an alternative therapeutics for Parkinsons’ disease: Systematic review by </a:t>
            </a:r>
            <a:r>
              <a:rPr lang="en-US" b="0" i="0" u="none" strike="noStrike">
                <a:solidFill>
                  <a:srgbClr val="E9711C"/>
                </a:solidFill>
                <a:effectLst/>
                <a:latin typeface="NexusSans"/>
                <a:ea typeface="MS PGothic"/>
                <a:hlinkClick r:id="rId3"/>
              </a:rPr>
              <a:t>AnastasiaBouge</a:t>
            </a:r>
            <a:r>
              <a:rPr lang="en-CA" b="0" i="0" u="none" strike="noStrike">
                <a:solidFill>
                  <a:srgbClr val="E9711C"/>
                </a:solidFill>
                <a:effectLst/>
                <a:latin typeface="NexusSans"/>
                <a:ea typeface="MS PGothic"/>
              </a:rPr>
              <a:t>a et al)</a:t>
            </a:r>
            <a:r>
              <a:rPr lang="en-CA">
                <a:solidFill>
                  <a:srgbClr val="E9711C"/>
                </a:solidFill>
                <a:latin typeface="NexusSans"/>
                <a:ea typeface="MS PGothic"/>
              </a:rPr>
              <a:t> </a:t>
            </a:r>
          </a:p>
          <a:p>
            <a:endParaRPr lang="en-CA">
              <a:solidFill>
                <a:srgbClr val="E9711C"/>
              </a:solidFill>
              <a:latin typeface="NexusSans"/>
            </a:endParaRPr>
          </a:p>
          <a:p>
            <a:r>
              <a:rPr lang="en-CA">
                <a:ea typeface="MS PGothic"/>
                <a:cs typeface="Calibri"/>
                <a:hlinkClick r:id="rId4"/>
              </a:rPr>
              <a:t>https://www.ncbi.nlm.nih.gov/pmc/articles/PMC6682376/</a:t>
            </a:r>
            <a:r>
              <a:rPr lang="en-CA">
                <a:ea typeface="MS PGothic"/>
                <a:cs typeface="Calibri"/>
              </a:rPr>
              <a:t> </a:t>
            </a:r>
            <a:endParaRPr lang="en-CA">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34</a:t>
            </a:fld>
            <a:endParaRPr lang="en-US" altLang="en-US"/>
          </a:p>
        </p:txBody>
      </p:sp>
    </p:spTree>
    <p:extLst>
      <p:ext uri="{BB962C8B-B14F-4D97-AF65-F5344CB8AC3E}">
        <p14:creationId xmlns:p14="http://schemas.microsoft.com/office/powerpoint/2010/main" val="3302563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A331EB0-BC91-4D78-99A3-CD47DB684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0ABA4B2B-F0F3-4502-A48A-E24634F45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a:cs typeface="Calibri"/>
            </a:endParaRPr>
          </a:p>
        </p:txBody>
      </p:sp>
      <p:sp>
        <p:nvSpPr>
          <p:cNvPr id="35843" name="Slide Number Placeholder 3">
            <a:extLst>
              <a:ext uri="{FF2B5EF4-FFF2-40B4-BE49-F238E27FC236}">
                <a16:creationId xmlns:a16="http://schemas.microsoft.com/office/drawing/2014/main" id="{AB8D7634-78DD-46E6-B164-9EDA99311B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5562A0-275C-4D07-BE1B-72788C486847}" type="slidenum">
              <a:rPr lang="en-US" altLang="en-US" smtClean="0"/>
              <a:pPr/>
              <a:t>35</a:t>
            </a:fld>
            <a:endParaRPr lang="en-US" altLang="en-US"/>
          </a:p>
        </p:txBody>
      </p:sp>
    </p:spTree>
    <p:extLst>
      <p:ext uri="{BB962C8B-B14F-4D97-AF65-F5344CB8AC3E}">
        <p14:creationId xmlns:p14="http://schemas.microsoft.com/office/powerpoint/2010/main" val="4197309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073771EA-7401-4F0F-AFE1-22691F927B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5C7DC527-BA40-4C3D-9348-B8B3026FE0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800">
                <a:effectLst/>
                <a:latin typeface="Calibri" panose="020F0502020204030204" pitchFamily="34" charset="0"/>
                <a:ea typeface="Calibri" panose="020F0502020204030204" pitchFamily="34" charset="0"/>
                <a:cs typeface="Times New Roman" panose="02020603050405020304" pitchFamily="18" charset="0"/>
              </a:rPr>
              <a:t>Alright, so just to summarize, we talked about what Parkinson’s is as well as the motor and non-motor symptoms associated with it, and how to differentiate these symptoms from medication side effects. We then went over some non-drug management and insight on some natural health products and cannabis. </a:t>
            </a:r>
          </a:p>
          <a:p>
            <a:r>
              <a:rPr lang="en-CA" sz="1800">
                <a:effectLst/>
                <a:latin typeface="Calibri" panose="020F0502020204030204" pitchFamily="34" charset="0"/>
                <a:ea typeface="Calibri" panose="020F0502020204030204" pitchFamily="34" charset="0"/>
                <a:cs typeface="Times New Roman" panose="02020603050405020304" pitchFamily="18" charset="0"/>
              </a:rPr>
              <a:t> </a:t>
            </a:r>
          </a:p>
          <a:p>
            <a:r>
              <a:rPr lang="en-CA" sz="1800">
                <a:effectLst/>
                <a:latin typeface="Calibri" panose="020F0502020204030204" pitchFamily="34" charset="0"/>
                <a:ea typeface="Calibri" panose="020F0502020204030204" pitchFamily="34" charset="0"/>
                <a:cs typeface="Times New Roman" panose="02020603050405020304" pitchFamily="18" charset="0"/>
              </a:rPr>
              <a:t>This is a good time to use the raise your hand function if you had any outstanding questions for us or any requests for our future sessions before I introduce a short homework assignment. </a:t>
            </a:r>
          </a:p>
        </p:txBody>
      </p:sp>
      <p:sp>
        <p:nvSpPr>
          <p:cNvPr id="80899" name="Slide Number Placeholder 3">
            <a:extLst>
              <a:ext uri="{FF2B5EF4-FFF2-40B4-BE49-F238E27FC236}">
                <a16:creationId xmlns:a16="http://schemas.microsoft.com/office/drawing/2014/main" id="{B2B670DA-9DC9-4995-835D-7D40811AB8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6FEFD62-7ABC-41CB-A40B-A38B10E0DCDB}" type="slidenum">
              <a:rPr lang="en-US" altLang="en-US" smtClean="0"/>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BAAC3ACD-9F02-4CB7-AC06-FA83BBF5D0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3DFEE8EA-5B1D-4871-9080-9549273777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800">
                <a:effectLst/>
                <a:latin typeface="Calibri" panose="020F0502020204030204" pitchFamily="34" charset="0"/>
                <a:ea typeface="Calibri" panose="020F0502020204030204" pitchFamily="34" charset="0"/>
                <a:cs typeface="Times New Roman" panose="02020603050405020304" pitchFamily="18" charset="0"/>
              </a:rPr>
              <a:t>So for homework, we ask that you write down 3 expectations or goals that you hope to achieve with these group sessions, and keep them in mind for our next sessions. </a:t>
            </a:r>
          </a:p>
          <a:p>
            <a:pPr marL="342900" lvl="0" indent="-342900">
              <a:buFont typeface="Calibri" panose="020F0502020204030204" pitchFamily="34" charset="0"/>
              <a:buChar char="-"/>
            </a:pPr>
            <a:r>
              <a:rPr lang="en-CA" sz="1800">
                <a:effectLst/>
                <a:latin typeface="Calibri" panose="020F0502020204030204" pitchFamily="34" charset="0"/>
                <a:ea typeface="Calibri" panose="020F0502020204030204" pitchFamily="34" charset="0"/>
                <a:cs typeface="Times New Roman" panose="02020603050405020304" pitchFamily="18" charset="0"/>
              </a:rPr>
              <a:t>For example, One goal might be to try 1 natural health product that has evidence for a non-motor symptom you might be experiencing such as constipation</a:t>
            </a:r>
          </a:p>
          <a:p>
            <a:pPr marL="342900" lvl="0" indent="-342900">
              <a:buFont typeface="Calibri" panose="020F0502020204030204" pitchFamily="34" charset="0"/>
              <a:buChar char="-"/>
            </a:pPr>
            <a:r>
              <a:rPr lang="en-CA" sz="1800">
                <a:effectLst/>
                <a:latin typeface="Calibri" panose="020F0502020204030204" pitchFamily="34" charset="0"/>
                <a:ea typeface="Calibri" panose="020F0502020204030204" pitchFamily="34" charset="0"/>
                <a:cs typeface="Times New Roman" panose="02020603050405020304" pitchFamily="18" charset="0"/>
              </a:rPr>
              <a:t>OR </a:t>
            </a:r>
          </a:p>
          <a:p>
            <a:pPr marL="342900" lvl="0" indent="-342900">
              <a:buFont typeface="Calibri" panose="020F0502020204030204" pitchFamily="34" charset="0"/>
              <a:buChar char="-"/>
            </a:pPr>
            <a:r>
              <a:rPr lang="en-CA" sz="1800">
                <a:effectLst/>
                <a:latin typeface="Calibri" panose="020F0502020204030204" pitchFamily="34" charset="0"/>
                <a:ea typeface="Calibri" panose="020F0502020204030204" pitchFamily="34" charset="0"/>
                <a:cs typeface="Times New Roman" panose="02020603050405020304" pitchFamily="18" charset="0"/>
              </a:rPr>
              <a:t>You might want to Learn about some ways you can manage the side effects from your medications </a:t>
            </a:r>
          </a:p>
          <a:p>
            <a:pPr marL="457200"/>
            <a:r>
              <a:rPr lang="en-CA" sz="1800">
                <a:effectLst/>
                <a:latin typeface="Calibri" panose="020F0502020204030204" pitchFamily="34" charset="0"/>
                <a:ea typeface="Calibri" panose="020F0502020204030204" pitchFamily="34" charset="0"/>
                <a:cs typeface="Times New Roman" panose="02020603050405020304" pitchFamily="18" charset="0"/>
              </a:rPr>
              <a:t> </a:t>
            </a:r>
          </a:p>
          <a:p>
            <a:r>
              <a:rPr lang="en-CA" sz="1800">
                <a:effectLst/>
                <a:latin typeface="Calibri" panose="020F0502020204030204" pitchFamily="34" charset="0"/>
                <a:ea typeface="Calibri" panose="020F0502020204030204" pitchFamily="34" charset="0"/>
                <a:cs typeface="Times New Roman" panose="02020603050405020304" pitchFamily="18" charset="0"/>
              </a:rPr>
              <a:t>The idea is that hopefully by our last appointment, we’ll be able to address everyone’s goals. </a:t>
            </a:r>
          </a:p>
          <a:p>
            <a:endParaRPr lang="en-US" altLang="en-US"/>
          </a:p>
        </p:txBody>
      </p:sp>
      <p:sp>
        <p:nvSpPr>
          <p:cNvPr id="76803" name="Slide Number Placeholder 3">
            <a:extLst>
              <a:ext uri="{FF2B5EF4-FFF2-40B4-BE49-F238E27FC236}">
                <a16:creationId xmlns:a16="http://schemas.microsoft.com/office/drawing/2014/main" id="{CB048EAE-EC3E-4AD3-BCE0-3CFEEA404B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FAF657-C548-419C-A408-FB00274EEC21}" type="slidenum">
              <a:rPr lang="en-US" altLang="en-US" smtClean="0"/>
              <a:pPr/>
              <a:t>37</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BAAC3ACD-9F02-4CB7-AC06-FA83BBF5D0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3DFEE8EA-5B1D-4871-9080-9549273777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dirty="0">
                <a:effectLst/>
                <a:latin typeface="Calibri"/>
                <a:ea typeface="Calibri"/>
                <a:cs typeface="Calibri"/>
              </a:rPr>
              <a:t>Here we have some additional resources for you to take a look at at home</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CA" sz="1200" dirty="0">
                <a:effectLst/>
                <a:latin typeface="Calibri"/>
                <a:ea typeface="Calibri"/>
                <a:cs typeface="Calibri"/>
              </a:rPr>
              <a:t>If you’re new to physical activity or just want some guidance and support, there are some great videos by </a:t>
            </a:r>
            <a:r>
              <a:rPr lang="en-CA" sz="1200" b="1" dirty="0">
                <a:effectLst/>
                <a:latin typeface="Calibri"/>
                <a:ea typeface="Calibri"/>
                <a:cs typeface="Calibri"/>
              </a:rPr>
              <a:t>Parkinson Society BC </a:t>
            </a:r>
            <a:r>
              <a:rPr lang="en-CA" sz="1200" dirty="0">
                <a:effectLst/>
                <a:latin typeface="Calibri"/>
                <a:ea typeface="Calibri"/>
                <a:cs typeface="Calibri"/>
              </a:rPr>
              <a:t>that have classes designed at varying intensity levels - so you can find videos with exercise challenges, Pilates (that can be done sitting down or standing), boxing, and much more</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Calibri"/>
            </a:endParaRPr>
          </a:p>
          <a:p>
            <a:pPr marL="742950" lvl="1" indent="-285750">
              <a:buFont typeface="+mj-lt"/>
              <a:buAutoNum type="alphaLcPeriod"/>
            </a:pPr>
            <a:r>
              <a:rPr lang="en-CA" sz="1200" dirty="0">
                <a:effectLst/>
                <a:latin typeface="Calibri"/>
                <a:ea typeface="Calibri"/>
                <a:cs typeface="Calibri"/>
              </a:rPr>
              <a:t>These videos are often led by a health care professional such as a physiotherapist so you know they’re designed specifically for someone with Parkinson’s</a:t>
            </a:r>
          </a:p>
          <a:p>
            <a:pPr marL="342900" indent="-342900">
              <a:buFont typeface="+mj-lt"/>
              <a:buAutoNum type="arabicPeriod"/>
            </a:pPr>
            <a:r>
              <a:rPr lang="en-CA" sz="1200" b="1" dirty="0">
                <a:effectLst/>
                <a:latin typeface="Calibri"/>
                <a:ea typeface="Calibri"/>
                <a:cs typeface="Calibri"/>
              </a:rPr>
              <a:t>Parkinson Wellness Project</a:t>
            </a:r>
            <a:r>
              <a:rPr lang="en-CA" sz="1200" dirty="0">
                <a:effectLst/>
                <a:latin typeface="Calibri"/>
                <a:ea typeface="Calibri"/>
                <a:cs typeface="Calibri"/>
              </a:rPr>
              <a:t> have live sessions that take place on Zoom, which is another video calling platform, so you get the added benefit of being able to socialize with others</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Calibri"/>
            </a:endParaRPr>
          </a:p>
          <a:p>
            <a:pPr marL="342900" indent="-342900">
              <a:buFont typeface="+mj-lt"/>
              <a:buAutoNum type="arabicPeriod"/>
            </a:pPr>
            <a:r>
              <a:rPr lang="en-CA" sz="1200" dirty="0">
                <a:effectLst/>
                <a:latin typeface="Calibri"/>
                <a:ea typeface="Calibri"/>
                <a:cs typeface="Calibri"/>
              </a:rPr>
              <a:t>We’ve also provided some contact information here for </a:t>
            </a:r>
            <a:r>
              <a:rPr lang="en-CA" sz="1200" b="1" dirty="0">
                <a:effectLst/>
                <a:latin typeface="Calibri"/>
                <a:ea typeface="Calibri"/>
                <a:cs typeface="Calibri"/>
              </a:rPr>
              <a:t>support groups</a:t>
            </a:r>
            <a:r>
              <a:rPr lang="en-CA" sz="1200" dirty="0">
                <a:effectLst/>
                <a:latin typeface="Calibri"/>
                <a:ea typeface="Calibri"/>
                <a:cs typeface="Calibri"/>
              </a:rPr>
              <a:t> for both yourselves and your care partners</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Calibri"/>
            </a:endParaRPr>
          </a:p>
          <a:p>
            <a:pPr marL="742950" lvl="1" indent="-285750">
              <a:buFont typeface="+mj-lt"/>
              <a:buAutoNum type="alphaLcPeriod"/>
            </a:pPr>
            <a:r>
              <a:rPr lang="en-CA" sz="1200" dirty="0">
                <a:effectLst/>
                <a:latin typeface="Calibri"/>
                <a:ea typeface="Calibri"/>
                <a:cs typeface="Calibri"/>
              </a:rPr>
              <a:t>Most of these support groups are taking place online still, but they offer a safe place to share experiences with others who are experiencing similar events</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Calibri"/>
            </a:endParaRPr>
          </a:p>
          <a:p>
            <a:pPr marL="342900" indent="-342900">
              <a:buFont typeface="+mj-lt"/>
              <a:buAutoNum type="arabicPeriod"/>
            </a:pPr>
            <a:r>
              <a:rPr lang="en-CA" sz="1200" dirty="0">
                <a:effectLst/>
                <a:latin typeface="Calibri"/>
                <a:ea typeface="Calibri"/>
                <a:cs typeface="Calibri"/>
              </a:rPr>
              <a:t>And lastly, you can find more information about the </a:t>
            </a:r>
            <a:r>
              <a:rPr lang="en-CA" sz="1200" b="1" dirty="0">
                <a:effectLst/>
                <a:latin typeface="Calibri"/>
                <a:ea typeface="Calibri"/>
                <a:cs typeface="Calibri"/>
              </a:rPr>
              <a:t>UBC Pharmacists Clinic</a:t>
            </a:r>
            <a:r>
              <a:rPr lang="en-CA" sz="1200" dirty="0">
                <a:effectLst/>
                <a:latin typeface="Calibri"/>
                <a:ea typeface="Calibri"/>
                <a:cs typeface="Calibri"/>
              </a:rPr>
              <a:t> and even book an appointment for services such as a pharmacist consultation or a medication review</a:t>
            </a:r>
            <a:r>
              <a:rPr lang="en-CA" dirty="0">
                <a:latin typeface="Calibri"/>
                <a:ea typeface="Calibri"/>
                <a:cs typeface="Calibri"/>
              </a:rPr>
              <a:t> </a:t>
            </a:r>
            <a:endParaRPr lang="en-CA" sz="1200" dirty="0">
              <a:effectLst/>
              <a:latin typeface="Calibri" panose="020F0502020204030204" pitchFamily="34" charset="0"/>
              <a:ea typeface="Calibri" panose="020F0502020204030204" pitchFamily="34" charset="0"/>
              <a:cs typeface="Calibri"/>
            </a:endParaRPr>
          </a:p>
        </p:txBody>
      </p:sp>
      <p:sp>
        <p:nvSpPr>
          <p:cNvPr id="76803" name="Slide Number Placeholder 3">
            <a:extLst>
              <a:ext uri="{FF2B5EF4-FFF2-40B4-BE49-F238E27FC236}">
                <a16:creationId xmlns:a16="http://schemas.microsoft.com/office/drawing/2014/main" id="{CB048EAE-EC3E-4AD3-BCE0-3CFEEA404B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FAF657-C548-419C-A408-FB00274EEC21}" type="slidenum">
              <a:rPr lang="en-US" altLang="en-US" smtClean="0"/>
              <a:pPr/>
              <a:t>38</a:t>
            </a:fld>
            <a:endParaRPr lang="en-US" altLang="en-US"/>
          </a:p>
        </p:txBody>
      </p:sp>
    </p:spTree>
    <p:extLst>
      <p:ext uri="{BB962C8B-B14F-4D97-AF65-F5344CB8AC3E}">
        <p14:creationId xmlns:p14="http://schemas.microsoft.com/office/powerpoint/2010/main" val="1946846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Vancouver style (in order of slides) </a:t>
            </a:r>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39</a:t>
            </a:fld>
            <a:endParaRPr lang="en-US" altLang="en-US"/>
          </a:p>
        </p:txBody>
      </p:sp>
    </p:spTree>
    <p:extLst>
      <p:ext uri="{BB962C8B-B14F-4D97-AF65-F5344CB8AC3E}">
        <p14:creationId xmlns:p14="http://schemas.microsoft.com/office/powerpoint/2010/main" val="1666607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3B68E44-3869-46E7-8891-13A179372D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EFA91957-0904-41B3-A860-2CE8184884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1" name="Slide Number Placeholder 3">
            <a:extLst>
              <a:ext uri="{FF2B5EF4-FFF2-40B4-BE49-F238E27FC236}">
                <a16:creationId xmlns:a16="http://schemas.microsoft.com/office/drawing/2014/main" id="{D4DEF71C-2920-4313-AD14-1AEB8730A5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1C5D6E0-5E24-47A7-BA8F-874F7739FCAC}"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a:pPr>
                <a:defRPr/>
              </a:pPr>
              <a:t>5</a:t>
            </a:fld>
            <a:endParaRPr lang="en-US" altLang="en-US"/>
          </a:p>
        </p:txBody>
      </p:sp>
    </p:spTree>
    <p:extLst>
      <p:ext uri="{BB962C8B-B14F-4D97-AF65-F5344CB8AC3E}">
        <p14:creationId xmlns:p14="http://schemas.microsoft.com/office/powerpoint/2010/main" val="288869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B432A7E-BECF-4848-B6F2-80BD33F712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44F8637-E09A-42B3-A04A-6D9EE2CD7CB3}"/>
              </a:ext>
            </a:extLst>
          </p:cNvPr>
          <p:cNvSpPr>
            <a:spLocks noGrp="1"/>
          </p:cNvSpPr>
          <p:nvPr>
            <p:ph type="body" idx="1"/>
          </p:nvPr>
        </p:nvSpPr>
        <p:spPr/>
        <p:txBody>
          <a:bodyPr/>
          <a:lstStyle/>
          <a:p>
            <a:pPr>
              <a:defRPr/>
            </a:pPr>
            <a:r>
              <a:rPr lang="en-US">
                <a:ea typeface="ＭＳ Ｐゴシック"/>
                <a:cs typeface="Calibri"/>
              </a:rPr>
              <a:t>Go around and introduce yourselves: </a:t>
            </a:r>
            <a:endParaRPr lang="en-US">
              <a:cs typeface="Calibri"/>
            </a:endParaRPr>
          </a:p>
          <a:p>
            <a:pPr>
              <a:defRPr/>
            </a:pPr>
            <a:endParaRPr lang="en-US">
              <a:ea typeface="ＭＳ Ｐゴシック" charset="0"/>
            </a:endParaRPr>
          </a:p>
          <a:p>
            <a:pPr marL="171450" indent="-171450">
              <a:buFontTx/>
              <a:buChar char="-"/>
              <a:defRPr/>
            </a:pPr>
            <a:r>
              <a:rPr lang="en-US">
                <a:ea typeface="ＭＳ Ｐゴシック"/>
                <a:cs typeface="Calibri"/>
              </a:rPr>
              <a:t>Name – tell us the history or story behind your first or last name?</a:t>
            </a:r>
            <a:endParaRPr lang="en-US">
              <a:ea typeface="ＭＳ Ｐゴシック" charset="0"/>
              <a:cs typeface="Calibri"/>
            </a:endParaRPr>
          </a:p>
          <a:p>
            <a:pPr marL="171450" indent="-171450">
              <a:buFontTx/>
              <a:buChar char="-"/>
              <a:defRPr/>
            </a:pPr>
            <a:r>
              <a:rPr lang="en-US">
                <a:ea typeface="ＭＳ Ｐゴシック"/>
                <a:cs typeface="Calibri"/>
              </a:rPr>
              <a:t>What you hope to gain from these group appointments</a:t>
            </a:r>
          </a:p>
        </p:txBody>
      </p:sp>
      <p:sp>
        <p:nvSpPr>
          <p:cNvPr id="21507" name="Slide Number Placeholder 3">
            <a:extLst>
              <a:ext uri="{FF2B5EF4-FFF2-40B4-BE49-F238E27FC236}">
                <a16:creationId xmlns:a16="http://schemas.microsoft.com/office/drawing/2014/main" id="{85D82659-BB69-49DE-9880-E946E3D3DB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9DC61AD-571C-48A4-92E3-15AB3F4A0C0B}"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4CB4A58-9EAC-47C0-80D7-02653754D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78A38E-9A94-4C23-BFF3-FEDB69EAA7A7}"/>
              </a:ext>
            </a:extLst>
          </p:cNvPr>
          <p:cNvSpPr>
            <a:spLocks noGrp="1"/>
          </p:cNvSpPr>
          <p:nvPr>
            <p:ph type="body" idx="1"/>
          </p:nvPr>
        </p:nvSpPr>
        <p:spPr/>
        <p:txBody>
          <a:bodyPr/>
          <a:lstStyle/>
          <a:p>
            <a:pPr>
              <a:defRPr/>
            </a:pPr>
            <a:r>
              <a:rPr lang="en-US" dirty="0">
                <a:ea typeface="ＭＳ Ｐゴシック"/>
                <a:cs typeface="Calibri"/>
              </a:rPr>
              <a:t>Now we’ll move onto setting some ground rules for the rest of this session today. I’ll explain the first one but feel free to call them out as you think of them. As rule #1</a:t>
            </a:r>
            <a:endParaRPr lang="en-US" dirty="0"/>
          </a:p>
          <a:p>
            <a:pPr>
              <a:defRPr/>
            </a:pPr>
            <a:endParaRPr lang="en-US" dirty="0">
              <a:ea typeface="ＭＳ Ｐゴシック" charset="0"/>
            </a:endParaRPr>
          </a:p>
          <a:p>
            <a:pPr marL="228600" indent="-228600">
              <a:buFontTx/>
              <a:buAutoNum type="arabicPeriod"/>
              <a:defRPr/>
            </a:pPr>
            <a:r>
              <a:rPr lang="en-US" dirty="0">
                <a:ea typeface="ＭＳ Ｐゴシック"/>
                <a:cs typeface="Calibri"/>
              </a:rPr>
              <a:t>Facilitator is allowed to park individual-specific questions </a:t>
            </a:r>
            <a:endParaRPr lang="en-US" dirty="0">
              <a:ea typeface="ＭＳ Ｐゴシック" charset="0"/>
              <a:cs typeface="Calibri"/>
            </a:endParaRPr>
          </a:p>
          <a:p>
            <a:pPr marL="685800" lvl="1" indent="-228600">
              <a:buFontTx/>
              <a:buAutoNum type="arabicPeriod"/>
              <a:defRPr/>
            </a:pPr>
            <a:r>
              <a:rPr lang="en-US" dirty="0">
                <a:ea typeface="ＭＳ Ｐゴシック"/>
              </a:rPr>
              <a:t>out of respect to other members of the group - some questions may be too specific and should be reserved for one-on-one appointments/a later time. (to ensure that the conversation doesn’t go off on tangents) </a:t>
            </a:r>
            <a:endParaRPr lang="en-US" dirty="0">
              <a:ea typeface="ＭＳ Ｐゴシック" charset="0"/>
              <a:cs typeface="Calibri"/>
            </a:endParaRPr>
          </a:p>
          <a:p>
            <a:pPr>
              <a:defRPr/>
            </a:pPr>
            <a:endParaRPr lang="en-US" dirty="0">
              <a:ea typeface="ＭＳ Ｐゴシック" charset="0"/>
            </a:endParaRPr>
          </a:p>
          <a:p>
            <a:pPr>
              <a:defRPr/>
            </a:pPr>
            <a:r>
              <a:rPr lang="en-US" dirty="0">
                <a:ea typeface="ＭＳ Ｐゴシック"/>
                <a:cs typeface="Calibri"/>
              </a:rPr>
              <a:t>Other examples: </a:t>
            </a:r>
            <a:endParaRPr lang="en-US" dirty="0">
              <a:ea typeface="ＭＳ Ｐゴシック" charset="0"/>
              <a:cs typeface="Calibri"/>
            </a:endParaRPr>
          </a:p>
          <a:p>
            <a:pPr marL="228600" indent="-228600">
              <a:buFontTx/>
              <a:buAutoNum type="arabicParenR"/>
              <a:defRPr/>
            </a:pPr>
            <a:r>
              <a:rPr lang="en-US" dirty="0">
                <a:ea typeface="ＭＳ Ｐゴシック"/>
                <a:cs typeface="Calibri"/>
              </a:rPr>
              <a:t>No talking over others </a:t>
            </a:r>
            <a:endParaRPr lang="en-US" dirty="0">
              <a:ea typeface="ＭＳ Ｐゴシック" charset="0"/>
              <a:cs typeface="Calibri"/>
            </a:endParaRPr>
          </a:p>
          <a:p>
            <a:pPr marL="228600" indent="-228600">
              <a:buFontTx/>
              <a:buAutoNum type="arabicParenR"/>
              <a:defRPr/>
            </a:pPr>
            <a:r>
              <a:rPr lang="en-US" dirty="0">
                <a:ea typeface="ＭＳ Ｐゴシック"/>
                <a:cs typeface="Calibri"/>
              </a:rPr>
              <a:t>Allow everyone the opportunity to contribute and speak </a:t>
            </a:r>
            <a:endParaRPr lang="en-US" dirty="0">
              <a:ea typeface="ＭＳ Ｐゴシック" charset="0"/>
              <a:cs typeface="Calibri"/>
            </a:endParaRPr>
          </a:p>
          <a:p>
            <a:pPr marL="228600" indent="-228600">
              <a:buFontTx/>
              <a:buAutoNum type="arabicParenR"/>
              <a:defRPr/>
            </a:pPr>
            <a:r>
              <a:rPr lang="en-US" dirty="0">
                <a:ea typeface="ＭＳ Ｐゴシック"/>
                <a:cs typeface="Calibri"/>
              </a:rPr>
              <a:t>Confidentiality </a:t>
            </a:r>
            <a:endParaRPr lang="en-US" dirty="0">
              <a:ea typeface="ＭＳ Ｐゴシック" charset="0"/>
              <a:cs typeface="Calibri"/>
            </a:endParaRPr>
          </a:p>
          <a:p>
            <a:pPr marL="228600" indent="-228600">
              <a:buFontTx/>
              <a:buAutoNum type="arabicParenR"/>
              <a:defRPr/>
            </a:pPr>
            <a:endParaRPr lang="en-US" dirty="0">
              <a:ea typeface="ＭＳ Ｐゴシック"/>
              <a:cs typeface="Calibri"/>
            </a:endParaRPr>
          </a:p>
          <a:p>
            <a:pPr marL="171450" indent="-171450">
              <a:buFont typeface="Arial"/>
              <a:buChar char="•"/>
              <a:defRPr/>
            </a:pPr>
            <a:r>
              <a:rPr lang="en-US" dirty="0">
                <a:ea typeface="MS PGothic"/>
                <a:cs typeface="Calibri"/>
              </a:rPr>
              <a:t>Try to keep your camera on to create a sense of togetherness. If you need to turn off your video (e.g., step away for a moment)</a:t>
            </a:r>
          </a:p>
          <a:p>
            <a:pPr marL="171450" indent="-171450">
              <a:buFont typeface="Arial"/>
              <a:buChar char="•"/>
              <a:defRPr/>
            </a:pPr>
            <a:r>
              <a:rPr lang="en-US" dirty="0">
                <a:ea typeface="MS PGothic"/>
                <a:cs typeface="Calibri"/>
              </a:rPr>
              <a:t>Please keep yourself muted to avoid background noise, but unmute yourself when adding to the group discussion</a:t>
            </a:r>
          </a:p>
          <a:p>
            <a:pPr marL="171450" indent="-171450">
              <a:buFont typeface="Arial"/>
              <a:buChar char="•"/>
              <a:defRPr/>
            </a:pPr>
            <a:r>
              <a:rPr lang="en-US" dirty="0">
                <a:ea typeface="MS PGothic"/>
                <a:cs typeface="Calibri"/>
              </a:rPr>
              <a:t>Raise your hand if you have a question or want to respond to a group discussion point</a:t>
            </a:r>
          </a:p>
          <a:p>
            <a:pPr marL="171450" indent="-171450">
              <a:buFont typeface="Arial"/>
              <a:buChar char="•"/>
              <a:defRPr/>
            </a:pPr>
            <a:endParaRPr lang="en-US" dirty="0"/>
          </a:p>
          <a:p>
            <a:pPr marL="171450" indent="-171450">
              <a:buFont typeface="Arial"/>
              <a:buChar char="•"/>
              <a:defRPr/>
            </a:pPr>
            <a:r>
              <a:rPr lang="en-US" dirty="0">
                <a:ea typeface="MS PGothic"/>
                <a:cs typeface="Calibri"/>
              </a:rPr>
              <a:t>If you ever leave the appointment by accident, you can re-join at the link provided and we'll re-admit you</a:t>
            </a:r>
          </a:p>
          <a:p>
            <a:pPr marL="171450" indent="-171450">
              <a:buFont typeface="Arial"/>
              <a:buChar char="•"/>
              <a:defRPr/>
            </a:pPr>
            <a:endParaRPr lang="en-US" dirty="0"/>
          </a:p>
          <a:p>
            <a:pPr marL="171450" indent="-171450">
              <a:buFont typeface="Arial"/>
              <a:buChar char="•"/>
              <a:defRPr/>
            </a:pPr>
            <a:r>
              <a:rPr lang="en-US" dirty="0">
                <a:ea typeface="MS PGothic"/>
                <a:cs typeface="Calibri"/>
              </a:rPr>
              <a:t>The chat box is off, but we're open to questions or comments by raising hand and adding verbally</a:t>
            </a:r>
          </a:p>
          <a:p>
            <a:pPr marL="228600" indent="-228600">
              <a:buFontTx/>
              <a:buAutoNum type="arabicParenR"/>
              <a:defRPr/>
            </a:pPr>
            <a:endParaRPr lang="en-US" dirty="0">
              <a:ea typeface="ＭＳ Ｐゴシック" charset="0"/>
              <a:cs typeface="Calibri"/>
            </a:endParaRPr>
          </a:p>
          <a:p>
            <a:pPr marL="228600" indent="-228600">
              <a:buFontTx/>
              <a:buAutoNum type="arabicParenR"/>
              <a:defRPr/>
            </a:pPr>
            <a:endParaRPr lang="en-US" dirty="0">
              <a:ea typeface="ＭＳ Ｐゴシック" charset="0"/>
            </a:endParaRPr>
          </a:p>
        </p:txBody>
      </p:sp>
      <p:sp>
        <p:nvSpPr>
          <p:cNvPr id="25603" name="Slide Number Placeholder 3">
            <a:extLst>
              <a:ext uri="{FF2B5EF4-FFF2-40B4-BE49-F238E27FC236}">
                <a16:creationId xmlns:a16="http://schemas.microsoft.com/office/drawing/2014/main" id="{63B7DA4F-9234-4D96-BA31-40B45F647A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1FC0AB6-1A1B-4823-B872-BADC170602ED}"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Calibri"/>
                <a:ea typeface="Calibri" panose="020F0502020204030204" pitchFamily="34" charset="0"/>
                <a:cs typeface="Calibri"/>
              </a:rPr>
              <a:t>So, we are going to start with an overview on Parkinson’s Disease, which you might hear us abbreviate as PD from here on.</a:t>
            </a:r>
            <a:endParaRPr lang="en-US" b="1">
              <a:effectLst/>
              <a:latin typeface="Calibri"/>
              <a:ea typeface="MS PGothic"/>
              <a:cs typeface="Calibri"/>
            </a:endParaRPr>
          </a:p>
          <a:p>
            <a:endParaRPr lang="en-CA" b="1">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9</a:t>
            </a:fld>
            <a:endParaRPr lang="en-US" altLang="en-US"/>
          </a:p>
        </p:txBody>
      </p:sp>
    </p:spTree>
    <p:extLst>
      <p:ext uri="{BB962C8B-B14F-4D97-AF65-F5344CB8AC3E}">
        <p14:creationId xmlns:p14="http://schemas.microsoft.com/office/powerpoint/2010/main" val="295115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192184-7B08-4A4E-B860-38ABAC9BD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5DFA460-2D13-4736-9A3D-339332E75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800" dirty="0">
                <a:effectLst/>
                <a:latin typeface="Calibri"/>
                <a:ea typeface="Calibri" panose="020F0502020204030204" pitchFamily="34" charset="0"/>
                <a:cs typeface="Calibri"/>
              </a:rPr>
              <a:t>Ok, so, what is Parkinson’s Disease? Well It’s a </a:t>
            </a:r>
            <a:r>
              <a:rPr lang="en-CA" sz="1800" dirty="0">
                <a:latin typeface="Calibri"/>
                <a:ea typeface="Calibri" panose="020F0502020204030204" pitchFamily="34" charset="0"/>
                <a:cs typeface="Calibri"/>
              </a:rPr>
              <a:t>chronic and progressive movement</a:t>
            </a:r>
            <a:r>
              <a:rPr lang="en-CA" sz="1800" dirty="0">
                <a:effectLst/>
                <a:latin typeface="Calibri"/>
                <a:ea typeface="Calibri" panose="020F0502020204030204" pitchFamily="34" charset="0"/>
                <a:cs typeface="Calibri"/>
              </a:rPr>
              <a:t> disorder – this means that parts of the brain that control movement aren’t actually functioning properly.</a:t>
            </a:r>
            <a:r>
              <a:rPr lang="en-CA" sz="1800" dirty="0">
                <a:latin typeface="Calibri"/>
                <a:ea typeface="Calibri" panose="020F0502020204030204" pitchFamily="34" charset="0"/>
                <a:cs typeface="Calibri"/>
              </a:rPr>
              <a:t> </a:t>
            </a:r>
            <a:r>
              <a:rPr lang="en-CA" sz="1800" dirty="0">
                <a:ea typeface="MS PGothic"/>
                <a:cs typeface="Calibri"/>
              </a:rPr>
              <a:t>P</a:t>
            </a:r>
            <a:r>
              <a:rPr lang="en-CA" dirty="0">
                <a:ea typeface="MS PGothic"/>
                <a:cs typeface="Calibri"/>
              </a:rPr>
              <a:t>resentation can be very different and each person can progress at significantly different rates</a:t>
            </a:r>
            <a:endParaRPr lang="en-CA" dirty="0">
              <a:effectLst/>
              <a:ea typeface="MS PGothic"/>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Now why does this happen? Well – brain cells make a chemical in the body called dopamine. Dopamine acts like a messenger in our bodies, kind of like how a pigeon can carry a letter or message to someone. So what dopamine does is that it takes this message and tells our body how to control movements.</a:t>
            </a:r>
            <a:r>
              <a:rPr lang="en-CA" sz="1800" dirty="0">
                <a:latin typeface="Calibri"/>
                <a:ea typeface="Calibri" panose="020F0502020204030204" pitchFamily="34" charset="0"/>
                <a:cs typeface="Calibri"/>
              </a:rPr>
              <a:t> </a:t>
            </a:r>
            <a:endParaRPr lang="en-CA" sz="1800" dirty="0">
              <a:effectLst/>
              <a:latin typeface="Calibri" panose="020F0502020204030204" pitchFamily="34" charset="0"/>
              <a:ea typeface="Calibri" panose="020F0502020204030204" pitchFamily="34" charset="0"/>
              <a:cs typeface="Calibri"/>
            </a:endParaRPr>
          </a:p>
          <a:p>
            <a:r>
              <a:rPr lang="en-CA" sz="1800" dirty="0">
                <a:effectLst/>
                <a:latin typeface="Calibri"/>
                <a:ea typeface="Calibri" panose="020F0502020204030204" pitchFamily="34" charset="0"/>
                <a:cs typeface="Calibri"/>
              </a:rPr>
              <a:t> </a:t>
            </a:r>
          </a:p>
          <a:p>
            <a:r>
              <a:rPr lang="en-CA" sz="1800" dirty="0">
                <a:effectLst/>
                <a:latin typeface="Calibri"/>
                <a:ea typeface="Calibri" panose="020F0502020204030204" pitchFamily="34" charset="0"/>
                <a:cs typeface="Calibri"/>
              </a:rPr>
              <a:t>With Parkinson’s, the cells that make dopamine become damaged and die, and you’re essentially left with less dopamine in the brain.</a:t>
            </a:r>
            <a:r>
              <a:rPr lang="en-CA" sz="1800" dirty="0">
                <a:latin typeface="Calibri"/>
                <a:ea typeface="Calibri" panose="020F0502020204030204" pitchFamily="34" charset="0"/>
                <a:cs typeface="Calibri"/>
              </a:rPr>
              <a:t> This leads to less dopamine signals in the body and less response by the body ultimately leading to motor and non-motor symptoms.</a:t>
            </a:r>
            <a:endParaRPr lang="en-CA" sz="1800" dirty="0">
              <a:cs typeface="Calibri"/>
            </a:endParaRPr>
          </a:p>
          <a:p>
            <a:endParaRPr lang="en-US" altLang="en-US" b="1" dirty="0"/>
          </a:p>
          <a:p>
            <a:r>
              <a:rPr lang="en-CA" dirty="0">
                <a:ea typeface="MS PGothic"/>
                <a:cs typeface="Calibri"/>
              </a:rPr>
              <a:t>With less dopamine in the brain, you’ll get less dopamine messages sent throughout the body, which leads to less movement and ultimately, this is where the motor and non-motor symptoms of PD stem from. </a:t>
            </a:r>
            <a:endParaRPr lang="en-US" dirty="0">
              <a:ea typeface="MS PGothic"/>
              <a:cs typeface="Calibri"/>
            </a:endParaRPr>
          </a:p>
          <a:p>
            <a:endParaRPr lang="en-US" altLang="en-US" b="1" dirty="0">
              <a:cs typeface="Calibri"/>
            </a:endParaRPr>
          </a:p>
        </p:txBody>
      </p:sp>
      <p:sp>
        <p:nvSpPr>
          <p:cNvPr id="31747" name="Slide Number Placeholder 3">
            <a:extLst>
              <a:ext uri="{FF2B5EF4-FFF2-40B4-BE49-F238E27FC236}">
                <a16:creationId xmlns:a16="http://schemas.microsoft.com/office/drawing/2014/main" id="{C9A2D5C2-E1E5-4F5A-9407-E64E0CE86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27CED0-BDB6-40CF-8DA3-EC9B54EFA79C}"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791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234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72026"/>
            <a:ext cx="7772400" cy="1470025"/>
          </a:xfrm>
        </p:spPr>
        <p:txBody>
          <a:bodyPr/>
          <a:lstStyle>
            <a:lvl1pPr algn="l">
              <a:defRPr b="0" i="0">
                <a:solidFill>
                  <a:schemeClr val="bg1"/>
                </a:solidFill>
                <a:latin typeface="+mj-lt"/>
                <a:cs typeface="Calibri"/>
              </a:defRPr>
            </a:lvl1pPr>
          </a:lstStyle>
          <a:p>
            <a:r>
              <a:rPr lang="en-CA"/>
              <a:t>Click to edit Master title style</a:t>
            </a:r>
            <a:endParaRPr lang="en-US"/>
          </a:p>
        </p:txBody>
      </p:sp>
      <p:sp>
        <p:nvSpPr>
          <p:cNvPr id="3" name="Subtitle 2"/>
          <p:cNvSpPr>
            <a:spLocks noGrp="1"/>
          </p:cNvSpPr>
          <p:nvPr>
            <p:ph type="subTitle" idx="1"/>
          </p:nvPr>
        </p:nvSpPr>
        <p:spPr>
          <a:xfrm>
            <a:off x="685800" y="4227801"/>
            <a:ext cx="7086600" cy="1752600"/>
          </a:xfrm>
        </p:spPr>
        <p:txBody>
          <a:bodyPr/>
          <a:lstStyle>
            <a:lvl1pPr marL="0" indent="0" algn="l">
              <a:buNone/>
              <a:defRPr b="0" i="0">
                <a:solidFill>
                  <a:srgbClr val="FFFFFF"/>
                </a:solidFill>
                <a:latin typeface="Calibri Light"/>
                <a:cs typeface="Calibri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68987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lvl1pPr>
              <a:defRPr b="0" i="0">
                <a:latin typeface="Calibri Light"/>
                <a:cs typeface="Calibri Light"/>
              </a:defRPr>
            </a:lvl1pPr>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vl5pPr>
              <a:defRPr b="0" i="0">
                <a:latin typeface="Calibri Light"/>
                <a:cs typeface="Calibri Light"/>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a:extLst>
              <a:ext uri="{FF2B5EF4-FFF2-40B4-BE49-F238E27FC236}">
                <a16:creationId xmlns:a16="http://schemas.microsoft.com/office/drawing/2014/main" id="{3DD201FA-F4F9-4A93-B3BD-7E3A41D8523A}"/>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56382B53-925B-4B92-B32B-1F065D755B61}" type="datetimeFigureOut">
              <a:rPr lang="en-US" altLang="x-none"/>
              <a:pPr>
                <a:defRPr/>
              </a:pPr>
              <a:t>7/31/23</a:t>
            </a:fld>
            <a:endParaRPr lang="en-US" altLang="x-none"/>
          </a:p>
        </p:txBody>
      </p:sp>
      <p:sp>
        <p:nvSpPr>
          <p:cNvPr id="6" name="Footer Placeholder 4">
            <a:extLst>
              <a:ext uri="{FF2B5EF4-FFF2-40B4-BE49-F238E27FC236}">
                <a16:creationId xmlns:a16="http://schemas.microsoft.com/office/drawing/2014/main" id="{38D0DA55-ACB1-4E72-B648-E5BFDFF1B6BA}"/>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7" name="Slide Number Placeholder 5">
            <a:extLst>
              <a:ext uri="{FF2B5EF4-FFF2-40B4-BE49-F238E27FC236}">
                <a16:creationId xmlns:a16="http://schemas.microsoft.com/office/drawing/2014/main" id="{04C7C9C1-E832-4A53-BA64-6877F9F2E52B}"/>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42A13F86-684D-4609-9B1E-359741C762E0}" type="slidenum">
              <a:rPr lang="en-US" altLang="en-US"/>
              <a:pPr>
                <a:defRPr/>
              </a:pPr>
              <a:t>‹#›</a:t>
            </a:fld>
            <a:endParaRPr lang="en-US" altLang="en-US"/>
          </a:p>
        </p:txBody>
      </p:sp>
    </p:spTree>
    <p:extLst>
      <p:ext uri="{BB962C8B-B14F-4D97-AF65-F5344CB8AC3E}">
        <p14:creationId xmlns:p14="http://schemas.microsoft.com/office/powerpoint/2010/main" val="83618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C2344"/>
                </a:solidFill>
              </a:defRPr>
            </a:lvl1p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b="0" i="0">
                <a:latin typeface="Calibri Light"/>
                <a:cs typeface="Calibri Light"/>
              </a:defRPr>
            </a:lvl1pPr>
            <a:lvl2pPr>
              <a:defRPr sz="2400" b="0" i="0">
                <a:latin typeface="Calibri Light"/>
                <a:cs typeface="Calibri Light"/>
              </a:defRPr>
            </a:lvl2pPr>
            <a:lvl3pPr>
              <a:defRPr sz="2000" b="0" i="0">
                <a:latin typeface="Calibri Light"/>
                <a:cs typeface="Calibri Light"/>
              </a:defRPr>
            </a:lvl3pPr>
            <a:lvl4pPr>
              <a:defRPr sz="1800" b="0" i="0">
                <a:latin typeface="Calibri Light"/>
                <a:cs typeface="Calibri Light"/>
              </a:defRPr>
            </a:lvl4pPr>
            <a:lvl5pPr>
              <a:defRPr sz="1800" b="0" i="0">
                <a:latin typeface="Calibri Light"/>
                <a:cs typeface="Calibri Ligh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b="0" i="0">
                <a:latin typeface="Calibri Light"/>
                <a:cs typeface="Calibri Light"/>
              </a:defRPr>
            </a:lvl1pPr>
            <a:lvl2pPr>
              <a:defRPr sz="2400" b="0" i="0">
                <a:latin typeface="Calibri Light"/>
                <a:cs typeface="Calibri Light"/>
              </a:defRPr>
            </a:lvl2pPr>
            <a:lvl3pPr>
              <a:defRPr sz="2000" b="0" i="0">
                <a:latin typeface="Calibri Light"/>
                <a:cs typeface="Calibri Light"/>
              </a:defRPr>
            </a:lvl3pPr>
            <a:lvl4pPr>
              <a:defRPr sz="1800" b="0" i="0">
                <a:latin typeface="Calibri Light"/>
                <a:cs typeface="Calibri Light"/>
              </a:defRPr>
            </a:lvl4pPr>
            <a:lvl5pPr>
              <a:defRPr sz="1800" b="0" i="0">
                <a:latin typeface="Calibri Light"/>
                <a:cs typeface="Calibri Ligh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Date Placeholder 3">
            <a:extLst>
              <a:ext uri="{FF2B5EF4-FFF2-40B4-BE49-F238E27FC236}">
                <a16:creationId xmlns:a16="http://schemas.microsoft.com/office/drawing/2014/main" id="{73B848B3-BB84-4565-B1A4-F03852C504A1}"/>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EE8D77B0-1E76-4E74-BC63-CE913BE7BCD8}" type="datetimeFigureOut">
              <a:rPr lang="en-US" altLang="x-none"/>
              <a:pPr>
                <a:defRPr/>
              </a:pPr>
              <a:t>7/31/23</a:t>
            </a:fld>
            <a:endParaRPr lang="en-US" altLang="x-none"/>
          </a:p>
        </p:txBody>
      </p:sp>
      <p:sp>
        <p:nvSpPr>
          <p:cNvPr id="7" name="Footer Placeholder 4">
            <a:extLst>
              <a:ext uri="{FF2B5EF4-FFF2-40B4-BE49-F238E27FC236}">
                <a16:creationId xmlns:a16="http://schemas.microsoft.com/office/drawing/2014/main" id="{5D7C6439-CDD0-4E1B-9D80-5E349022972B}"/>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8" name="Slide Number Placeholder 5">
            <a:extLst>
              <a:ext uri="{FF2B5EF4-FFF2-40B4-BE49-F238E27FC236}">
                <a16:creationId xmlns:a16="http://schemas.microsoft.com/office/drawing/2014/main" id="{AD94844F-6DFA-4755-8F38-C9562381EC69}"/>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5DEABD50-D2EE-4EA5-8CCD-CA486BB172F7}" type="slidenum">
              <a:rPr lang="en-US" altLang="en-US"/>
              <a:pPr>
                <a:defRPr/>
              </a:pPr>
              <a:t>‹#›</a:t>
            </a:fld>
            <a:endParaRPr lang="en-US" altLang="en-US"/>
          </a:p>
        </p:txBody>
      </p:sp>
    </p:spTree>
    <p:extLst>
      <p:ext uri="{BB962C8B-B14F-4D97-AF65-F5344CB8AC3E}">
        <p14:creationId xmlns:p14="http://schemas.microsoft.com/office/powerpoint/2010/main" val="272868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186D0197-6E69-4E72-A0F2-26D48AFE47B1}"/>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C5FB0BBD-0FCF-4E1F-8C73-2EE09F005279}" type="datetimeFigureOut">
              <a:rPr lang="en-US" altLang="x-none"/>
              <a:pPr>
                <a:defRPr/>
              </a:pPr>
              <a:t>7/31/23</a:t>
            </a:fld>
            <a:endParaRPr lang="en-US" altLang="x-none"/>
          </a:p>
        </p:txBody>
      </p:sp>
      <p:sp>
        <p:nvSpPr>
          <p:cNvPr id="4" name="Footer Placeholder 4">
            <a:extLst>
              <a:ext uri="{FF2B5EF4-FFF2-40B4-BE49-F238E27FC236}">
                <a16:creationId xmlns:a16="http://schemas.microsoft.com/office/drawing/2014/main" id="{0057CAF7-53D8-430D-8F3E-40F88B84DBAF}"/>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5" name="Slide Number Placeholder 5">
            <a:extLst>
              <a:ext uri="{FF2B5EF4-FFF2-40B4-BE49-F238E27FC236}">
                <a16:creationId xmlns:a16="http://schemas.microsoft.com/office/drawing/2014/main" id="{87120A53-0486-44AB-8063-0A0CC0D942E6}"/>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93C5EA08-B41A-48F4-953B-5AEFC045D7EB}" type="slidenum">
              <a:rPr lang="en-US" altLang="en-US"/>
              <a:pPr>
                <a:defRPr/>
              </a:pPr>
              <a:t>‹#›</a:t>
            </a:fld>
            <a:endParaRPr lang="en-US" altLang="en-US"/>
          </a:p>
        </p:txBody>
      </p:sp>
    </p:spTree>
    <p:extLst>
      <p:ext uri="{BB962C8B-B14F-4D97-AF65-F5344CB8AC3E}">
        <p14:creationId xmlns:p14="http://schemas.microsoft.com/office/powerpoint/2010/main" val="290096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C2344"/>
                </a:solidFill>
              </a:defRPr>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i="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6" name="Date Placeholder 3">
            <a:extLst>
              <a:ext uri="{FF2B5EF4-FFF2-40B4-BE49-F238E27FC236}">
                <a16:creationId xmlns:a16="http://schemas.microsoft.com/office/drawing/2014/main" id="{0D163828-5E24-4FF0-A88C-E66BE88B6D12}"/>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EE145A8C-1542-4157-9F4F-6B6EC2D0DE7A}" type="datetimeFigureOut">
              <a:rPr lang="en-US" altLang="x-none"/>
              <a:pPr>
                <a:defRPr/>
              </a:pPr>
              <a:t>7/31/23</a:t>
            </a:fld>
            <a:endParaRPr lang="en-US" altLang="x-none"/>
          </a:p>
        </p:txBody>
      </p:sp>
      <p:sp>
        <p:nvSpPr>
          <p:cNvPr id="7" name="Footer Placeholder 4">
            <a:extLst>
              <a:ext uri="{FF2B5EF4-FFF2-40B4-BE49-F238E27FC236}">
                <a16:creationId xmlns:a16="http://schemas.microsoft.com/office/drawing/2014/main" id="{9EA97E23-949C-43CF-B6D2-45F078DBB62B}"/>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8" name="Slide Number Placeholder 5">
            <a:extLst>
              <a:ext uri="{FF2B5EF4-FFF2-40B4-BE49-F238E27FC236}">
                <a16:creationId xmlns:a16="http://schemas.microsoft.com/office/drawing/2014/main" id="{03E285B0-4C57-4F40-8411-110DA58699E6}"/>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631FBA28-D180-4617-A670-2937CABBEDFE}" type="slidenum">
              <a:rPr lang="en-US" altLang="en-US"/>
              <a:pPr>
                <a:defRPr/>
              </a:pPr>
              <a:t>‹#›</a:t>
            </a:fld>
            <a:endParaRPr lang="en-US" altLang="en-US"/>
          </a:p>
        </p:txBody>
      </p:sp>
    </p:spTree>
    <p:extLst>
      <p:ext uri="{BB962C8B-B14F-4D97-AF65-F5344CB8AC3E}">
        <p14:creationId xmlns:p14="http://schemas.microsoft.com/office/powerpoint/2010/main" val="243950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C234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432206"/>
            <a:ext cx="7772400" cy="1752600"/>
          </a:xfrm>
        </p:spPr>
        <p:txBody>
          <a:bodyPr/>
          <a:lstStyle>
            <a:lvl1pPr marL="0" indent="0" algn="l">
              <a:buNone/>
              <a:defRPr b="0" i="0">
                <a:solidFill>
                  <a:srgbClr val="FFFFFF"/>
                </a:solidFill>
                <a:latin typeface="Calibri Light"/>
                <a:cs typeface="Calibri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3571699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88B754-19A2-4645-B602-F1BAB9CDE6E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2553DE4E-C2E0-4583-8330-D78EB4BFD81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2F367658-A1C4-49FE-94C5-FF1DF632FE8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6C6B2CC7-7D95-44FD-AFFF-288ABBEA4CE7}" type="datetimeFigureOut">
              <a:rPr lang="en-US" altLang="x-none"/>
              <a:pPr>
                <a:defRPr/>
              </a:pPr>
              <a:t>7/31/23</a:t>
            </a:fld>
            <a:endParaRPr lang="en-US" altLang="x-none"/>
          </a:p>
        </p:txBody>
      </p:sp>
      <p:sp>
        <p:nvSpPr>
          <p:cNvPr id="5" name="Footer Placeholder 4">
            <a:extLst>
              <a:ext uri="{FF2B5EF4-FFF2-40B4-BE49-F238E27FC236}">
                <a16:creationId xmlns:a16="http://schemas.microsoft.com/office/drawing/2014/main" id="{669211E3-0BD2-43DD-9C33-3EDE4F8C927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82F1075-24AC-4A6F-881C-2383DB50B8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F52D508-6FA8-4A50-922D-5200661E45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amarantoterapiaocupacional.com/2016/01/04/la-marcha-en-la-enfermedad-de-parkinso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fr/r%C3%A9cipient-m%C3%A9decine-pilules-jaune-307974/"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freepngimg.com/png/148591-standing-vector-business-man-free-clipart-hd" TargetMode="External"/><Relationship Id="rId5" Type="http://schemas.openxmlformats.org/officeDocument/2006/relationships/image" Target="../media/image7.png"/><Relationship Id="rId4" Type="http://schemas.openxmlformats.org/officeDocument/2006/relationships/hyperlink" Target="https://pixabay.com/vectors/woman-posing-silhouette-standing-15047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courses.lumenlearning.com/waymakerintromarketingxmasterfall2016/chapter/reading-using-marketing-informat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ecampusontario.pressbooks.pub/foodguide/chapter/canadas-food-guideline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pxhere.com/en/photo/792878"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hyperlink" Target="https://ihs.org.vn/vitamin-e-do-400iu-cua-nga-31695.html" TargetMode="External"/><Relationship Id="rId5" Type="http://schemas.openxmlformats.org/officeDocument/2006/relationships/diagramQuickStyle" Target="../diagrams/quickStyle10.xml"/><Relationship Id="rId10" Type="http://schemas.openxmlformats.org/officeDocument/2006/relationships/image" Target="../media/image34.jpeg"/><Relationship Id="rId4" Type="http://schemas.openxmlformats.org/officeDocument/2006/relationships/diagramLayout" Target="../diagrams/layout10.xml"/><Relationship Id="rId9" Type="http://schemas.openxmlformats.org/officeDocument/2006/relationships/hyperlink" Target="https://www.donbaron.bg/now-coq10-30mg-60-vcap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36.jpe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hyperlink" Target="https://creativecommons.org/licenses/by-sa/3.0/" TargetMode="External"/><Relationship Id="rId2" Type="http://schemas.openxmlformats.org/officeDocument/2006/relationships/notesSlide" Target="../notesSlides/notesSlide29.xml"/><Relationship Id="rId16" Type="http://schemas.openxmlformats.org/officeDocument/2006/relationships/hyperlink" Target="https://en.wikipedia.org/wiki/Senna_(plant)" TargetMode="Externa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37.jpeg"/><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hyperlink" Target="https://publicdomainpictures.net/view-image.php?image=99445&amp;picture=&amp;jazyk=ro" TargetMode="Externa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38.jpe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0.xml"/><Relationship Id="rId16" Type="http://schemas.openxmlformats.org/officeDocument/2006/relationships/hyperlink" Target="https://www.pexels.com/photo/beverage-caffeine-cappuccino-coffee-236818/" TargetMode="Externa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39.jpe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hyperlink" Target="https://www.donbaron.bg/now-melatonin-10mg-100-cap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hyperlink" Target="https://aloe-vera-store.xn--mxamlq.gr/nutritional-supplements.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hyperlink" Target="https://www.medicaljane.com/ailment/back-pai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parkinson.bc.ca/resources-services/resources/online-exercise-resources/" TargetMode="External"/><Relationship Id="rId7" Type="http://schemas.openxmlformats.org/officeDocument/2006/relationships/hyperlink" Target="https://pharmsci.ubc.ca/pharmacists-clinic"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parkinsonwellnessproject.org/support-groups" TargetMode="External"/><Relationship Id="rId5" Type="http://schemas.openxmlformats.org/officeDocument/2006/relationships/hyperlink" Target="mailto:info@parkinson.bc.ca" TargetMode="External"/><Relationship Id="rId4" Type="http://schemas.openxmlformats.org/officeDocument/2006/relationships/hyperlink" Target="https://parkinsonwellnessproject.org/schedul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3" Type="http://schemas.openxmlformats.org/officeDocument/2006/relationships/hyperlink" Target="https://www.mynextmove.org/profile/summary/29-1123.00" TargetMode="External"/><Relationship Id="rId18" Type="http://schemas.openxmlformats.org/officeDocument/2006/relationships/hyperlink" Target="http://www.listph.com/2017/03/list-of-passers-march-2017-nutritionist-dietitians-licensure-examination.html" TargetMode="External"/><Relationship Id="rId26" Type="http://schemas.openxmlformats.org/officeDocument/2006/relationships/hyperlink" Target="https://satisfyingretirement.blogspot.com/2017/08/exercise-what-do-you-do-to-stay-healthy.html" TargetMode="External"/><Relationship Id="rId39" Type="http://schemas.openxmlformats.org/officeDocument/2006/relationships/hyperlink" Target="https://aloe-vera-store.&#945;&#955;&#959;&#951;.gr/nutritional-supplements.html" TargetMode="External"/><Relationship Id="rId21" Type="http://schemas.openxmlformats.org/officeDocument/2006/relationships/hyperlink" Target="https://denemenlazim.net/chigong-ile-yasam-enerjinizi-evrensel-enerjiyle-dengeleyin/" TargetMode="External"/><Relationship Id="rId34" Type="http://schemas.openxmlformats.org/officeDocument/2006/relationships/hyperlink" Target="https://www.publicdomainpictures.net/pictures/100000/velka/ginkgo-biloba-tree-close.jpg" TargetMode="External"/><Relationship Id="rId7" Type="http://schemas.openxmlformats.org/officeDocument/2006/relationships/hyperlink" Target="https://freepngimg.com/png/148591-standing-vector-business-man-free-clipart-hd" TargetMode="External"/><Relationship Id="rId12" Type="http://schemas.openxmlformats.org/officeDocument/2006/relationships/hyperlink" Target="https://www.pureluxury.com.au/physiotherapy-newcastle-best-benefits/" TargetMode="External"/><Relationship Id="rId17" Type="http://schemas.openxmlformats.org/officeDocument/2006/relationships/hyperlink" Target="https://creativecommons.org/licenses/by-sa/3.0/" TargetMode="External"/><Relationship Id="rId25" Type="http://schemas.openxmlformats.org/officeDocument/2006/relationships/hyperlink" Target="https://creativecommons.org/licenses/by-nd/3.0/" TargetMode="External"/><Relationship Id="rId33" Type="http://schemas.openxmlformats.org/officeDocument/2006/relationships/hyperlink" Target="https://en.wikipedia.org/wiki/Mucuna_pruriens" TargetMode="External"/><Relationship Id="rId38" Type="http://schemas.openxmlformats.org/officeDocument/2006/relationships/hyperlink" Target="https://gphabuzz.com/2020/10/gargle-test-statin-power-a-kiwi-a-day-keeps-the-gastroenterologist-away-and-more/" TargetMode="External"/><Relationship Id="rId2" Type="http://schemas.openxmlformats.org/officeDocument/2006/relationships/hyperlink" Target="https://www.pngkit.com/bigpic/u2q8w7u2e6t4t4i1/" TargetMode="External"/><Relationship Id="rId16" Type="http://schemas.openxmlformats.org/officeDocument/2006/relationships/hyperlink" Target="https://commons.wikimedia.org/wiki/File:Woman_consults_with_pharmacist.jpg" TargetMode="External"/><Relationship Id="rId20" Type="http://schemas.openxmlformats.org/officeDocument/2006/relationships/hyperlink" Target="https://www.tasnimnews.com/en/news/2017/01/16/1298058/just-20-minutes-of-walking-may-reduce-inflammation-in-your-body" TargetMode="External"/><Relationship Id="rId29" Type="http://schemas.openxmlformats.org/officeDocument/2006/relationships/hyperlink" Target="https://get.pxhere.com/photo/plant-flower-floral-dish-meal-food-herb-produce-vegetable-natural-medicine-breakfast-healthy-cuisine-botanical-alternative-mortar-bach-herbs-apothecary-elixir-aromatherapy-essence-herbal-medicinal-homeopathy-naturopathy-pharmaceutical-remedy-homeopathic-bach-flowers-naturheilkunde-floral-medicine-naturopathic-792878.jpg" TargetMode="External"/><Relationship Id="rId1" Type="http://schemas.openxmlformats.org/officeDocument/2006/relationships/slideLayout" Target="../slideLayouts/slideLayout2.xml"/><Relationship Id="rId6" Type="http://schemas.openxmlformats.org/officeDocument/2006/relationships/hyperlink" Target="https://pixabay.com/static/uploads/photo/2014/04/02/17/06/container-307974_640.png" TargetMode="External"/><Relationship Id="rId11" Type="http://schemas.openxmlformats.org/officeDocument/2006/relationships/hyperlink" Target="https://creativecommons.org/licenses/by/3.0/" TargetMode="External"/><Relationship Id="rId24" Type="http://schemas.openxmlformats.org/officeDocument/2006/relationships/hyperlink" Target="https://beexquisite.wordpress.com/category/femininity/self/" TargetMode="External"/><Relationship Id="rId32" Type="http://schemas.openxmlformats.org/officeDocument/2006/relationships/hyperlink" Target="https://ihs.org.vn/vitamin-e-do-400iu-cua-nga-31695.html" TargetMode="External"/><Relationship Id="rId37" Type="http://schemas.openxmlformats.org/officeDocument/2006/relationships/hyperlink" Target="https://static.pexels.com/photos/236818/pexels-photo-236818.jpeg" TargetMode="External"/><Relationship Id="rId40" Type="http://schemas.openxmlformats.org/officeDocument/2006/relationships/hyperlink" Target="https://www.medicaljane.com/ailment/back-pain/" TargetMode="External"/><Relationship Id="rId5" Type="http://schemas.openxmlformats.org/officeDocument/2006/relationships/hyperlink" Target="https://creativecommons.org/licenses/by-nc-nd/3.0/" TargetMode="External"/><Relationship Id="rId15" Type="http://schemas.openxmlformats.org/officeDocument/2006/relationships/hyperlink" Target="https://www.mynextmove.org/profile/summary/21-1022.00" TargetMode="External"/><Relationship Id="rId23" Type="http://schemas.openxmlformats.org/officeDocument/2006/relationships/hyperlink" Target="http://flickr.com/photos/stevenm_61/380238972" TargetMode="External"/><Relationship Id="rId28" Type="http://schemas.openxmlformats.org/officeDocument/2006/relationships/hyperlink" Target="https://creativecommons.org/licenses/by-nc-sa/3.0/" TargetMode="External"/><Relationship Id="rId36" Type="http://schemas.openxmlformats.org/officeDocument/2006/relationships/hyperlink" Target="https://www.donbaron.bg/now-melatonin-10mg-100-caps" TargetMode="External"/><Relationship Id="rId10" Type="http://schemas.openxmlformats.org/officeDocument/2006/relationships/hyperlink" Target="https://courses.lumenlearning.com/waymakerintromarketingxmasterfall2016/chapter/reading-using-marketing-information/" TargetMode="External"/><Relationship Id="rId19" Type="http://schemas.openxmlformats.org/officeDocument/2006/relationships/hyperlink" Target="https://images.pexels.com/photos/907/person-sport-bike-bicycle.jpg?cs=srgb&amp;dl=bicycle-bicyclist-blurred-907.jpg&amp;fm=jpg" TargetMode="External"/><Relationship Id="rId31" Type="http://schemas.openxmlformats.org/officeDocument/2006/relationships/hyperlink" Target="https://www.publicdomainpictures.net/pictures/70000/velka/cod-liver-oil-omega-3-gel-capsules-1391344197yuh.jpg" TargetMode="External"/><Relationship Id="rId4" Type="http://schemas.openxmlformats.org/officeDocument/2006/relationships/hyperlink" Target="https://amarantoterapiaocupacional.com/2016/01/04/la-marcha-en-la-enfermedad-de-parkinson/" TargetMode="External"/><Relationship Id="rId9" Type="http://schemas.openxmlformats.org/officeDocument/2006/relationships/hyperlink" Target="https://cdn.pixabay.com/photo/2013/07/12/15/52/woman-150477_960_720.png" TargetMode="External"/><Relationship Id="rId14" Type="http://schemas.openxmlformats.org/officeDocument/2006/relationships/hyperlink" Target="https://betterhealthwhileaging.net/how-to-be-engaged-patient-caregiver-impact80/" TargetMode="External"/><Relationship Id="rId22" Type="http://schemas.openxmlformats.org/officeDocument/2006/relationships/hyperlink" Target="https://openoregon.pressbooks.pub/nutritionscience/chapter/10a-physical-fitness-elements-benefits/" TargetMode="External"/><Relationship Id="rId27" Type="http://schemas.openxmlformats.org/officeDocument/2006/relationships/hyperlink" Target="https://ecampusontario.pressbooks.pub/foodguide/chapter/canadas-food-guidelines/" TargetMode="External"/><Relationship Id="rId30" Type="http://schemas.openxmlformats.org/officeDocument/2006/relationships/hyperlink" Target="https://www.donbaron.bg/now-coq10-30mg-60-vcaps" TargetMode="External"/><Relationship Id="rId35" Type="http://schemas.openxmlformats.org/officeDocument/2006/relationships/hyperlink" Target="https://upload.wikimedia.org/wikipedia/commons/9/99/Cassia_senna_Ypey80-cropped.jpg" TargetMode="External"/><Relationship Id="rId8" Type="http://schemas.openxmlformats.org/officeDocument/2006/relationships/hyperlink" Target="https://creativecommons.org/licenses/by-nc/3.0/" TargetMode="External"/><Relationship Id="rId3" Type="http://schemas.openxmlformats.org/officeDocument/2006/relationships/hyperlink" Target="https://cdn.pixabay.com/photo/2016/03/31/23/41/classroom-1297779_960_720.p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B8CD-8031-C156-E5C7-8542A8AFD1E7}"/>
              </a:ext>
            </a:extLst>
          </p:cNvPr>
          <p:cNvSpPr>
            <a:spLocks noGrp="1"/>
          </p:cNvSpPr>
          <p:nvPr>
            <p:ph type="ctrTitle"/>
          </p:nvPr>
        </p:nvSpPr>
        <p:spPr>
          <a:xfrm>
            <a:off x="613213" y="790371"/>
            <a:ext cx="7772400" cy="1470025"/>
          </a:xfrm>
        </p:spPr>
        <p:txBody>
          <a:bodyPr/>
          <a:lstStyle/>
          <a:p>
            <a:r>
              <a:rPr lang="en-US" dirty="0">
                <a:latin typeface="Calibri" panose="020F0502020204030204" pitchFamily="34" charset="0"/>
                <a:cs typeface="Calibri" panose="020F0502020204030204" pitchFamily="34" charset="0"/>
              </a:rPr>
              <a:t>Session 1: Introduction to Parkinson’s Disease</a:t>
            </a:r>
          </a:p>
        </p:txBody>
      </p:sp>
      <p:sp>
        <p:nvSpPr>
          <p:cNvPr id="4" name="Text Placeholder 1">
            <a:extLst>
              <a:ext uri="{FF2B5EF4-FFF2-40B4-BE49-F238E27FC236}">
                <a16:creationId xmlns:a16="http://schemas.microsoft.com/office/drawing/2014/main" id="{93275065-EEEA-6D3F-A55B-C7BA3DEB7ED8}"/>
              </a:ext>
            </a:extLst>
          </p:cNvPr>
          <p:cNvSpPr>
            <a:spLocks noGrp="1"/>
          </p:cNvSpPr>
          <p:nvPr>
            <p:ph type="subTitle" idx="1"/>
          </p:nvPr>
        </p:nvSpPr>
        <p:spPr>
          <a:xfrm>
            <a:off x="685800" y="2552700"/>
            <a:ext cx="7086600" cy="1752600"/>
          </a:xfrm>
        </p:spPr>
        <p:txBody>
          <a:bodyPr/>
          <a:lstStyle/>
          <a:p>
            <a:r>
              <a:rPr lang="en-US" sz="3000" dirty="0">
                <a:ea typeface="MS PGothic"/>
              </a:rPr>
              <a:t>Facilitator: [</a:t>
            </a:r>
            <a:r>
              <a:rPr lang="en-US" sz="3000" b="1" dirty="0">
                <a:solidFill>
                  <a:srgbClr val="FF0000"/>
                </a:solidFill>
                <a:ea typeface="MS PGothic"/>
              </a:rPr>
              <a:t>INSERT NAME HERE</a:t>
            </a:r>
            <a:r>
              <a:rPr lang="en-US" sz="3000" dirty="0">
                <a:ea typeface="MS PGothic"/>
              </a:rPr>
              <a:t>]</a:t>
            </a:r>
          </a:p>
          <a:p>
            <a:endParaRPr lang="en-US" dirty="0">
              <a:ea typeface="MS PGothic"/>
            </a:endParaRPr>
          </a:p>
        </p:txBody>
      </p:sp>
      <p:sp>
        <p:nvSpPr>
          <p:cNvPr id="5" name="Text Placeholder 1">
            <a:extLst>
              <a:ext uri="{FF2B5EF4-FFF2-40B4-BE49-F238E27FC236}">
                <a16:creationId xmlns:a16="http://schemas.microsoft.com/office/drawing/2014/main" id="{B8B2E37E-0277-DA7F-10DE-236CECC59AF3}"/>
              </a:ext>
            </a:extLst>
          </p:cNvPr>
          <p:cNvSpPr txBox="1">
            <a:spLocks/>
          </p:cNvSpPr>
          <p:nvPr/>
        </p:nvSpPr>
        <p:spPr bwMode="auto">
          <a:xfrm>
            <a:off x="685800" y="3448675"/>
            <a:ext cx="8309378" cy="42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1800" b="0" i="0" kern="0" spc="3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2pPr>
            <a:lvl3pPr marL="11430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3pPr>
            <a:lvl4pPr marL="16002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4pPr>
            <a:lvl5pPr marL="20574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latin typeface="+mn-lt"/>
                <a:ea typeface="MS PGothic"/>
              </a:rPr>
              <a:t>[</a:t>
            </a:r>
            <a:r>
              <a:rPr lang="en-US" sz="2400" b="1" dirty="0">
                <a:solidFill>
                  <a:srgbClr val="FF0000"/>
                </a:solidFill>
                <a:latin typeface="+mn-lt"/>
                <a:ea typeface="MS PGothic"/>
              </a:rPr>
              <a:t>INSERT DATE &amp; TIME HERE</a:t>
            </a:r>
            <a:r>
              <a:rPr lang="en-US" sz="2400" dirty="0">
                <a:solidFill>
                  <a:schemeClr val="bg1"/>
                </a:solidFill>
                <a:latin typeface="+mn-lt"/>
                <a:ea typeface="MS PGothic"/>
              </a:rPr>
              <a:t>]</a:t>
            </a:r>
            <a:endParaRPr lang="en-US" b="1" dirty="0">
              <a:solidFill>
                <a:schemeClr val="bg1"/>
              </a:solidFill>
              <a:ea typeface="MS PGothic"/>
            </a:endParaRPr>
          </a:p>
        </p:txBody>
      </p:sp>
      <p:sp>
        <p:nvSpPr>
          <p:cNvPr id="3" name="TextBox 2">
            <a:extLst>
              <a:ext uri="{FF2B5EF4-FFF2-40B4-BE49-F238E27FC236}">
                <a16:creationId xmlns:a16="http://schemas.microsoft.com/office/drawing/2014/main" id="{D18DB14E-3928-C8B9-0CD0-7C3BF9569272}"/>
              </a:ext>
            </a:extLst>
          </p:cNvPr>
          <p:cNvSpPr txBox="1"/>
          <p:nvPr/>
        </p:nvSpPr>
        <p:spPr>
          <a:xfrm>
            <a:off x="613213" y="4217456"/>
            <a:ext cx="8115987" cy="13665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b="1" dirty="0">
                <a:solidFill>
                  <a:schemeClr val="bg1"/>
                </a:solidFill>
                <a:latin typeface="Calibri Light"/>
                <a:ea typeface="MS PGothic"/>
                <a:cs typeface="Arial"/>
              </a:rPr>
              <a:t>NOTICE: This slide deck intended for educational purposes only and you are encouraged  to adapt this slide deck to suit your clinic, services and community.</a:t>
            </a:r>
            <a:endParaRPr lang="en-US" dirty="0">
              <a:solidFill>
                <a:schemeClr val="bg1"/>
              </a:solidFill>
              <a:latin typeface="Calibri Light"/>
              <a:ea typeface="MS PGothic"/>
              <a:cs typeface="Arial"/>
            </a:endParaRPr>
          </a:p>
          <a:p>
            <a:pPr>
              <a:spcBef>
                <a:spcPct val="20000"/>
              </a:spcBef>
            </a:pPr>
            <a:endParaRPr lang="en-US" sz="2400" dirty="0">
              <a:solidFill>
                <a:srgbClr val="FFFFFF"/>
              </a:solidFill>
              <a:cs typeface="Calibri"/>
            </a:endParaRPr>
          </a:p>
          <a:p>
            <a:pPr algn="l"/>
            <a:endParaRPr lang="en-US" dirty="0">
              <a:cs typeface="Calibri"/>
            </a:endParaRPr>
          </a:p>
        </p:txBody>
      </p:sp>
      <p:sp>
        <p:nvSpPr>
          <p:cNvPr id="6" name="TextBox 1">
            <a:extLst>
              <a:ext uri="{FF2B5EF4-FFF2-40B4-BE49-F238E27FC236}">
                <a16:creationId xmlns:a16="http://schemas.microsoft.com/office/drawing/2014/main" id="{3D4D319C-E543-0005-84D8-3F18D194FD8B}"/>
              </a:ext>
            </a:extLst>
          </p:cNvPr>
          <p:cNvSpPr txBox="1"/>
          <p:nvPr/>
        </p:nvSpPr>
        <p:spPr>
          <a:xfrm>
            <a:off x="776143" y="6012084"/>
            <a:ext cx="756147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just"/>
            <a:r>
              <a:rPr lang="en-US" sz="1200" i="1" dirty="0">
                <a:solidFill>
                  <a:schemeClr val="bg1"/>
                </a:solidFill>
                <a:latin typeface="Calibri"/>
                <a:ea typeface="MS PGothic"/>
                <a:cs typeface="Calibri"/>
              </a:rPr>
              <a:t>This slide deck was created in 2022 at the UBC Pharmacists Clinic by Dr. Tiana Tilli, PharmD, RPh, ACPR with the help of Rebecca Leung E2P PharmD 2023</a:t>
            </a:r>
            <a:endParaRPr lang="en-US" sz="1200" dirty="0">
              <a:solidFill>
                <a:schemeClr val="bg1"/>
              </a:solidFill>
              <a:cs typeface="Calibri"/>
            </a:endParaRPr>
          </a:p>
        </p:txBody>
      </p:sp>
    </p:spTree>
    <p:extLst>
      <p:ext uri="{BB962C8B-B14F-4D97-AF65-F5344CB8AC3E}">
        <p14:creationId xmlns:p14="http://schemas.microsoft.com/office/powerpoint/2010/main" val="1637651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EC8EE2D-2A24-4558-87FC-669FBD0E6543}"/>
              </a:ext>
            </a:extLst>
          </p:cNvPr>
          <p:cNvSpPr>
            <a:spLocks noGrp="1"/>
          </p:cNvSpPr>
          <p:nvPr>
            <p:ph type="title"/>
          </p:nvPr>
        </p:nvSpPr>
        <p:spPr>
          <a:xfrm>
            <a:off x="457200" y="274638"/>
            <a:ext cx="8229600" cy="1143000"/>
          </a:xfrm>
        </p:spPr>
        <p:txBody>
          <a:bodyPr wrap="square" anchor="ctr">
            <a:normAutofit/>
          </a:bodyPr>
          <a:lstStyle/>
          <a:p>
            <a:r>
              <a:rPr lang="en-US" altLang="en-US"/>
              <a:t>Parkinson’s Disease (PD)</a:t>
            </a:r>
          </a:p>
        </p:txBody>
      </p:sp>
      <p:graphicFrame>
        <p:nvGraphicFramePr>
          <p:cNvPr id="5" name="Content Placeholder 4">
            <a:extLst>
              <a:ext uri="{FF2B5EF4-FFF2-40B4-BE49-F238E27FC236}">
                <a16:creationId xmlns:a16="http://schemas.microsoft.com/office/drawing/2014/main" id="{ECDB80DB-2884-4D90-BAB3-0FCE03BE74C2}"/>
              </a:ext>
            </a:extLst>
          </p:cNvPr>
          <p:cNvGraphicFramePr>
            <a:graphicFrameLocks noGrp="1"/>
          </p:cNvGraphicFramePr>
          <p:nvPr>
            <p:ph sz="half" idx="2"/>
            <p:extLst>
              <p:ext uri="{D42A27DB-BD31-4B8C-83A1-F6EECF244321}">
                <p14:modId xmlns:p14="http://schemas.microsoft.com/office/powerpoint/2010/main" val="830781085"/>
              </p:ext>
            </p:extLst>
          </p:nvPr>
        </p:nvGraphicFramePr>
        <p:xfrm>
          <a:off x="3929404" y="1560884"/>
          <a:ext cx="475469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diagram of a person walking&#10;&#10;Description automatically generated with low confidence">
            <a:extLst>
              <a:ext uri="{FF2B5EF4-FFF2-40B4-BE49-F238E27FC236}">
                <a16:creationId xmlns:a16="http://schemas.microsoft.com/office/drawing/2014/main" id="{A5EEC466-FA37-F136-AE82-3E339DE3D878}"/>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 r="59675"/>
          <a:stretch/>
        </p:blipFill>
        <p:spPr>
          <a:xfrm>
            <a:off x="591753" y="1281500"/>
            <a:ext cx="2723932" cy="5066137"/>
          </a:xfrm>
          <a:prstGeom prst="rect">
            <a:avLst/>
          </a:prstGeom>
        </p:spPr>
      </p:pic>
      <p:sp>
        <p:nvSpPr>
          <p:cNvPr id="4" name="TextBox 3">
            <a:extLst>
              <a:ext uri="{FF2B5EF4-FFF2-40B4-BE49-F238E27FC236}">
                <a16:creationId xmlns:a16="http://schemas.microsoft.com/office/drawing/2014/main" id="{728119F0-80C8-4AAB-AD9C-BDBC70637593}"/>
              </a:ext>
            </a:extLst>
          </p:cNvPr>
          <p:cNvSpPr txBox="1"/>
          <p:nvPr/>
        </p:nvSpPr>
        <p:spPr>
          <a:xfrm>
            <a:off x="8574692" y="6629739"/>
            <a:ext cx="614693" cy="369332"/>
          </a:xfrm>
          <a:prstGeom prst="rect">
            <a:avLst/>
          </a:prstGeom>
          <a:noFill/>
        </p:spPr>
        <p:txBody>
          <a:bodyPr wrap="square" lIns="91440" tIns="45720" rIns="91440" bIns="45720" rtlCol="0" anchor="t">
            <a:spAutoFit/>
          </a:bodyPr>
          <a:lstStyle/>
          <a:p>
            <a:r>
              <a:rPr lang="en-US" sz="900">
                <a:latin typeface="Calibri"/>
                <a:ea typeface="MS PGothic"/>
                <a:cs typeface="Calibri"/>
              </a:rPr>
              <a:t>Image 3</a:t>
            </a:r>
            <a:endParaRPr lang="en-US"/>
          </a:p>
          <a:p>
            <a:endParaRPr lang="en-US" sz="900"/>
          </a:p>
        </p:txBody>
      </p:sp>
    </p:spTree>
    <p:extLst>
      <p:ext uri="{BB962C8B-B14F-4D97-AF65-F5344CB8AC3E}">
        <p14:creationId xmlns:p14="http://schemas.microsoft.com/office/powerpoint/2010/main" val="149299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223482B-CF71-4245-8B07-743C1D3F7D91}"/>
              </a:ext>
            </a:extLst>
          </p:cNvPr>
          <p:cNvSpPr>
            <a:spLocks noGrp="1"/>
          </p:cNvSpPr>
          <p:nvPr>
            <p:ph type="title"/>
          </p:nvPr>
        </p:nvSpPr>
        <p:spPr/>
        <p:txBody>
          <a:bodyPr/>
          <a:lstStyle/>
          <a:p>
            <a:r>
              <a:rPr lang="en-US" altLang="en-US"/>
              <a:t>True/False </a:t>
            </a:r>
          </a:p>
        </p:txBody>
      </p:sp>
      <p:sp>
        <p:nvSpPr>
          <p:cNvPr id="26626" name="Content Placeholder 2">
            <a:extLst>
              <a:ext uri="{FF2B5EF4-FFF2-40B4-BE49-F238E27FC236}">
                <a16:creationId xmlns:a16="http://schemas.microsoft.com/office/drawing/2014/main" id="{D70AD905-9325-4187-8004-5290FA5EEF43}"/>
              </a:ext>
            </a:extLst>
          </p:cNvPr>
          <p:cNvSpPr>
            <a:spLocks noGrp="1"/>
          </p:cNvSpPr>
          <p:nvPr>
            <p:ph idx="1"/>
          </p:nvPr>
        </p:nvSpPr>
        <p:spPr>
          <a:xfrm>
            <a:off x="457200" y="2696555"/>
            <a:ext cx="8229600" cy="4525963"/>
          </a:xfrm>
        </p:spPr>
        <p:txBody>
          <a:bodyPr/>
          <a:lstStyle/>
          <a:p>
            <a:pPr marL="0" indent="0" algn="ctr">
              <a:buNone/>
            </a:pPr>
            <a:r>
              <a:rPr lang="en-US" altLang="en-US">
                <a:latin typeface="Calibri Light" panose="020F0302020204030204" pitchFamily="34" charset="0"/>
                <a:cs typeface="Calibri Light" panose="020F0302020204030204" pitchFamily="34" charset="0"/>
              </a:rPr>
              <a:t>The exact cause of all cases of Parkinson’s Disease is well known. </a:t>
            </a:r>
          </a:p>
        </p:txBody>
      </p:sp>
      <p:sp>
        <p:nvSpPr>
          <p:cNvPr id="2" name="TextBox 1">
            <a:extLst>
              <a:ext uri="{FF2B5EF4-FFF2-40B4-BE49-F238E27FC236}">
                <a16:creationId xmlns:a16="http://schemas.microsoft.com/office/drawing/2014/main" id="{8C70546D-3423-4D8A-99F0-3C6B233CCC5B}"/>
              </a:ext>
            </a:extLst>
          </p:cNvPr>
          <p:cNvSpPr txBox="1">
            <a:spLocks noChangeArrowheads="1"/>
          </p:cNvSpPr>
          <p:nvPr/>
        </p:nvSpPr>
        <p:spPr bwMode="auto">
          <a:xfrm>
            <a:off x="2330450" y="4471988"/>
            <a:ext cx="40322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a:solidFill>
                  <a:srgbClr val="FF0000"/>
                </a:solidFill>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1729-687E-447A-B700-6367395D9B28}"/>
              </a:ext>
            </a:extLst>
          </p:cNvPr>
          <p:cNvSpPr>
            <a:spLocks noGrp="1"/>
          </p:cNvSpPr>
          <p:nvPr>
            <p:ph type="title"/>
          </p:nvPr>
        </p:nvSpPr>
        <p:spPr>
          <a:xfrm>
            <a:off x="457200" y="2619254"/>
            <a:ext cx="8229600" cy="1143000"/>
          </a:xfrm>
        </p:spPr>
        <p:txBody>
          <a:bodyPr/>
          <a:lstStyle/>
          <a:p>
            <a:r>
              <a:rPr lang="en-US">
                <a:ea typeface="MS PGothic"/>
              </a:rPr>
              <a:t>Symptoms &amp; Side Effects</a:t>
            </a:r>
            <a:endParaRPr lang="en-CA"/>
          </a:p>
        </p:txBody>
      </p:sp>
    </p:spTree>
    <p:extLst>
      <p:ext uri="{BB962C8B-B14F-4D97-AF65-F5344CB8AC3E}">
        <p14:creationId xmlns:p14="http://schemas.microsoft.com/office/powerpoint/2010/main" val="168854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20D7-B826-4262-B70A-C6769C1E26E7}"/>
              </a:ext>
            </a:extLst>
          </p:cNvPr>
          <p:cNvSpPr>
            <a:spLocks noGrp="1"/>
          </p:cNvSpPr>
          <p:nvPr>
            <p:ph type="title"/>
          </p:nvPr>
        </p:nvSpPr>
        <p:spPr>
          <a:xfrm>
            <a:off x="457200" y="182831"/>
            <a:ext cx="8229600" cy="1143000"/>
          </a:xfrm>
        </p:spPr>
        <p:txBody>
          <a:bodyPr/>
          <a:lstStyle/>
          <a:p>
            <a:r>
              <a:rPr lang="en-US">
                <a:ea typeface="MS PGothic"/>
              </a:rPr>
              <a:t>Symptoms of Parkinson's Disease </a:t>
            </a:r>
            <a:endParaRPr lang="en-CA"/>
          </a:p>
        </p:txBody>
      </p:sp>
      <p:graphicFrame>
        <p:nvGraphicFramePr>
          <p:cNvPr id="4" name="Content Placeholder 3">
            <a:extLst>
              <a:ext uri="{FF2B5EF4-FFF2-40B4-BE49-F238E27FC236}">
                <a16:creationId xmlns:a16="http://schemas.microsoft.com/office/drawing/2014/main" id="{D9DD6D1D-D35C-4ACF-AED3-F92483FBBD7B}"/>
              </a:ext>
            </a:extLst>
          </p:cNvPr>
          <p:cNvGraphicFramePr>
            <a:graphicFrameLocks noGrp="1"/>
          </p:cNvGraphicFramePr>
          <p:nvPr>
            <p:ph idx="1"/>
            <p:extLst>
              <p:ext uri="{D42A27DB-BD31-4B8C-83A1-F6EECF244321}">
                <p14:modId xmlns:p14="http://schemas.microsoft.com/office/powerpoint/2010/main" val="2984070579"/>
              </p:ext>
            </p:extLst>
          </p:nvPr>
        </p:nvGraphicFramePr>
        <p:xfrm>
          <a:off x="200141" y="1292989"/>
          <a:ext cx="8743719" cy="4761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48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CB55-AA64-49DF-91F0-4F74754DED86}"/>
              </a:ext>
            </a:extLst>
          </p:cNvPr>
          <p:cNvSpPr>
            <a:spLocks noGrp="1"/>
          </p:cNvSpPr>
          <p:nvPr>
            <p:ph type="title"/>
          </p:nvPr>
        </p:nvSpPr>
        <p:spPr>
          <a:xfrm>
            <a:off x="4957" y="155289"/>
            <a:ext cx="9140282" cy="1143000"/>
          </a:xfrm>
        </p:spPr>
        <p:txBody>
          <a:bodyPr/>
          <a:lstStyle/>
          <a:p>
            <a:r>
              <a:rPr lang="en-US">
                <a:ea typeface="MS PGothic"/>
              </a:rPr>
              <a:t>Side Effects of Parkinson's Medications </a:t>
            </a:r>
            <a:endParaRPr lang="en-CA"/>
          </a:p>
        </p:txBody>
      </p:sp>
      <p:graphicFrame>
        <p:nvGraphicFramePr>
          <p:cNvPr id="4" name="Content Placeholder 3">
            <a:extLst>
              <a:ext uri="{FF2B5EF4-FFF2-40B4-BE49-F238E27FC236}">
                <a16:creationId xmlns:a16="http://schemas.microsoft.com/office/drawing/2014/main" id="{F66B6EC1-BCCD-472C-83C0-CF63493BFC3E}"/>
              </a:ext>
            </a:extLst>
          </p:cNvPr>
          <p:cNvGraphicFramePr>
            <a:graphicFrameLocks noGrp="1"/>
          </p:cNvGraphicFramePr>
          <p:nvPr>
            <p:ph idx="1"/>
            <p:extLst>
              <p:ext uri="{D42A27DB-BD31-4B8C-83A1-F6EECF244321}">
                <p14:modId xmlns:p14="http://schemas.microsoft.com/office/powerpoint/2010/main" val="1512960034"/>
              </p:ext>
            </p:extLst>
          </p:nvPr>
        </p:nvGraphicFramePr>
        <p:xfrm>
          <a:off x="1224756" y="1374329"/>
          <a:ext cx="6694487" cy="452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cartoon of a pill bottle&#10;&#10;Description automatically generated with low confidence">
            <a:extLst>
              <a:ext uri="{FF2B5EF4-FFF2-40B4-BE49-F238E27FC236}">
                <a16:creationId xmlns:a16="http://schemas.microsoft.com/office/drawing/2014/main" id="{DB598172-438B-D6CD-CBB8-E5691DAAF95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204004" y="4179711"/>
            <a:ext cx="1430478" cy="1998921"/>
          </a:xfrm>
          <a:prstGeom prst="rect">
            <a:avLst/>
          </a:prstGeom>
        </p:spPr>
      </p:pic>
      <p:sp>
        <p:nvSpPr>
          <p:cNvPr id="6" name="TextBox 5">
            <a:extLst>
              <a:ext uri="{FF2B5EF4-FFF2-40B4-BE49-F238E27FC236}">
                <a16:creationId xmlns:a16="http://schemas.microsoft.com/office/drawing/2014/main" id="{BA6BF90F-8D56-D8F4-3E98-98CD8F34162C}"/>
              </a:ext>
            </a:extLst>
          </p:cNvPr>
          <p:cNvSpPr txBox="1"/>
          <p:nvPr/>
        </p:nvSpPr>
        <p:spPr>
          <a:xfrm>
            <a:off x="8582860" y="6612549"/>
            <a:ext cx="599844" cy="246221"/>
          </a:xfrm>
          <a:prstGeom prst="rect">
            <a:avLst/>
          </a:prstGeom>
          <a:noFill/>
        </p:spPr>
        <p:txBody>
          <a:bodyPr wrap="none" rtlCol="0">
            <a:spAutoFit/>
          </a:bodyPr>
          <a:lstStyle/>
          <a:p>
            <a:r>
              <a:rPr lang="en-US" sz="1000"/>
              <a:t>Image 4</a:t>
            </a:r>
          </a:p>
        </p:txBody>
      </p:sp>
    </p:spTree>
    <p:extLst>
      <p:ext uri="{BB962C8B-B14F-4D97-AF65-F5344CB8AC3E}">
        <p14:creationId xmlns:p14="http://schemas.microsoft.com/office/powerpoint/2010/main" val="2455635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4822747E-6163-4F37-B1D3-30C2F587846B}"/>
              </a:ext>
            </a:extLst>
          </p:cNvPr>
          <p:cNvGraphicFramePr>
            <a:graphicFrameLocks noGrp="1"/>
          </p:cNvGraphicFramePr>
          <p:nvPr>
            <p:ph idx="1"/>
            <p:extLst>
              <p:ext uri="{D42A27DB-BD31-4B8C-83A1-F6EECF244321}">
                <p14:modId xmlns:p14="http://schemas.microsoft.com/office/powerpoint/2010/main" val="3580084850"/>
              </p:ext>
            </p:extLst>
          </p:nvPr>
        </p:nvGraphicFramePr>
        <p:xfrm>
          <a:off x="-3010882" y="1183992"/>
          <a:ext cx="15199102" cy="6080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33E8BEE-7646-4422-8363-124693129B5B}"/>
              </a:ext>
            </a:extLst>
          </p:cNvPr>
          <p:cNvSpPr txBox="1"/>
          <p:nvPr/>
        </p:nvSpPr>
        <p:spPr>
          <a:xfrm>
            <a:off x="1446054" y="2556924"/>
            <a:ext cx="2382327" cy="2923877"/>
          </a:xfrm>
          <a:prstGeom prst="rect">
            <a:avLst/>
          </a:prstGeom>
          <a:noFill/>
        </p:spPr>
        <p:txBody>
          <a:bodyPr wrap="square" lIns="91440" tIns="45720" rIns="91440" bIns="45720" rtlCol="0" anchor="t">
            <a:spAutoFit/>
          </a:bodyPr>
          <a:lstStyle/>
          <a:p>
            <a:pPr algn="ctr">
              <a:spcAft>
                <a:spcPts val="600"/>
              </a:spcAft>
            </a:pPr>
            <a:r>
              <a:rPr lang="en-US" sz="1600">
                <a:solidFill>
                  <a:schemeClr val="bg1">
                    <a:lumMod val="50000"/>
                  </a:schemeClr>
                </a:solidFill>
                <a:latin typeface="Calibri"/>
                <a:ea typeface="MS PGothic"/>
                <a:cs typeface="Calibri"/>
              </a:rPr>
              <a:t>Dystonia, Tremor</a:t>
            </a:r>
            <a:endParaRPr lang="en-US">
              <a:solidFill>
                <a:schemeClr val="bg1">
                  <a:lumMod val="50000"/>
                </a:schemeClr>
              </a:solidFill>
              <a:cs typeface="Calibri" panose="020F0502020204030204" pitchFamily="34" charset="0"/>
            </a:endParaRPr>
          </a:p>
          <a:p>
            <a:pPr algn="ctr">
              <a:spcAft>
                <a:spcPts val="600"/>
              </a:spcAft>
            </a:pPr>
            <a:r>
              <a:rPr lang="en-US" sz="1600">
                <a:solidFill>
                  <a:schemeClr val="bg1">
                    <a:lumMod val="50000"/>
                  </a:schemeClr>
                </a:solidFill>
                <a:latin typeface="Calibri"/>
                <a:ea typeface="MS PGothic"/>
                <a:cs typeface="Calibri"/>
              </a:rPr>
              <a:t>Poor balance, posture</a:t>
            </a:r>
          </a:p>
          <a:p>
            <a:pPr algn="ctr">
              <a:spcAft>
                <a:spcPts val="600"/>
              </a:spcAft>
            </a:pPr>
            <a:r>
              <a:rPr lang="en-US" sz="1600">
                <a:solidFill>
                  <a:schemeClr val="bg1">
                    <a:lumMod val="50000"/>
                  </a:schemeClr>
                </a:solidFill>
                <a:latin typeface="Calibri"/>
                <a:ea typeface="MS PGothic"/>
                <a:cs typeface="Calibri"/>
              </a:rPr>
              <a:t>Rigidity, stiffness</a:t>
            </a:r>
            <a:endParaRPr lang="en-US">
              <a:solidFill>
                <a:schemeClr val="bg1">
                  <a:lumMod val="50000"/>
                </a:schemeClr>
              </a:solidFill>
              <a:cs typeface="Calibri"/>
            </a:endParaRPr>
          </a:p>
          <a:p>
            <a:pPr algn="ctr">
              <a:spcAft>
                <a:spcPts val="600"/>
              </a:spcAft>
            </a:pPr>
            <a:r>
              <a:rPr lang="en-US" sz="1600">
                <a:solidFill>
                  <a:schemeClr val="bg1">
                    <a:lumMod val="50000"/>
                  </a:schemeClr>
                </a:solidFill>
                <a:latin typeface="Calibri"/>
                <a:ea typeface="MS PGothic"/>
                <a:cs typeface="Calibri"/>
              </a:rPr>
              <a:t>Slow movement</a:t>
            </a:r>
          </a:p>
          <a:p>
            <a:pPr algn="ctr">
              <a:spcAft>
                <a:spcPts val="600"/>
              </a:spcAft>
            </a:pPr>
            <a:r>
              <a:rPr lang="en-US" sz="1600">
                <a:solidFill>
                  <a:schemeClr val="bg1">
                    <a:lumMod val="50000"/>
                  </a:schemeClr>
                </a:solidFill>
                <a:latin typeface="Calibri"/>
                <a:ea typeface="MS PGothic"/>
                <a:cs typeface="Calibri"/>
              </a:rPr>
              <a:t>Aches + pains</a:t>
            </a:r>
          </a:p>
          <a:p>
            <a:pPr algn="ctr">
              <a:spcAft>
                <a:spcPts val="600"/>
              </a:spcAft>
            </a:pPr>
            <a:r>
              <a:rPr lang="en-US" sz="1600">
                <a:solidFill>
                  <a:schemeClr val="bg1">
                    <a:lumMod val="50000"/>
                  </a:schemeClr>
                </a:solidFill>
                <a:latin typeface="Calibri"/>
                <a:ea typeface="MS PGothic"/>
                <a:cs typeface="Calibri"/>
              </a:rPr>
              <a:t>Restless legs</a:t>
            </a:r>
          </a:p>
          <a:p>
            <a:pPr algn="ctr">
              <a:spcAft>
                <a:spcPts val="600"/>
              </a:spcAft>
            </a:pPr>
            <a:r>
              <a:rPr lang="en-US" sz="1600">
                <a:solidFill>
                  <a:schemeClr val="bg1">
                    <a:lumMod val="50000"/>
                  </a:schemeClr>
                </a:solidFill>
                <a:latin typeface="Calibri"/>
                <a:ea typeface="MS PGothic"/>
                <a:cs typeface="Calibri"/>
              </a:rPr>
              <a:t>Drooling, runny nose</a:t>
            </a:r>
            <a:endParaRPr lang="en-CA" sz="1600">
              <a:solidFill>
                <a:schemeClr val="bg1">
                  <a:lumMod val="50000"/>
                </a:schemeClr>
              </a:solidFill>
              <a:latin typeface="Calibri"/>
              <a:ea typeface="MS PGothic"/>
              <a:cs typeface="Calibri"/>
            </a:endParaRPr>
          </a:p>
          <a:p>
            <a:pPr algn="ctr">
              <a:spcAft>
                <a:spcPts val="600"/>
              </a:spcAft>
            </a:pPr>
            <a:r>
              <a:rPr lang="en-US" sz="1600">
                <a:solidFill>
                  <a:schemeClr val="bg1">
                    <a:lumMod val="50000"/>
                  </a:schemeClr>
                </a:solidFill>
                <a:latin typeface="Calibri"/>
                <a:ea typeface="MS PGothic"/>
                <a:cs typeface="Calibri"/>
              </a:rPr>
              <a:t>Speech, swallowing issues</a:t>
            </a:r>
          </a:p>
          <a:p>
            <a:pPr algn="ctr">
              <a:spcAft>
                <a:spcPts val="600"/>
              </a:spcAft>
            </a:pPr>
            <a:r>
              <a:rPr lang="en-US" sz="1600">
                <a:solidFill>
                  <a:schemeClr val="bg1">
                    <a:lumMod val="50000"/>
                  </a:schemeClr>
                </a:solidFill>
                <a:latin typeface="Calibri"/>
                <a:ea typeface="MS PGothic"/>
                <a:cs typeface="Calibri"/>
              </a:rPr>
              <a:t>Bladder, sexual issues</a:t>
            </a:r>
          </a:p>
        </p:txBody>
      </p:sp>
      <p:sp>
        <p:nvSpPr>
          <p:cNvPr id="6" name="TextBox 5">
            <a:extLst>
              <a:ext uri="{FF2B5EF4-FFF2-40B4-BE49-F238E27FC236}">
                <a16:creationId xmlns:a16="http://schemas.microsoft.com/office/drawing/2014/main" id="{668F2B9E-6A5C-4951-9DAD-E2942CC50C64}"/>
              </a:ext>
            </a:extLst>
          </p:cNvPr>
          <p:cNvSpPr txBox="1"/>
          <p:nvPr/>
        </p:nvSpPr>
        <p:spPr>
          <a:xfrm>
            <a:off x="6072492" y="2554098"/>
            <a:ext cx="2058994" cy="1308050"/>
          </a:xfrm>
          <a:prstGeom prst="rect">
            <a:avLst/>
          </a:prstGeom>
          <a:noFill/>
        </p:spPr>
        <p:txBody>
          <a:bodyPr wrap="square" lIns="91440" tIns="45720" rIns="91440" bIns="45720" rtlCol="0" anchor="t">
            <a:spAutoFit/>
          </a:bodyPr>
          <a:lstStyle/>
          <a:p>
            <a:pPr algn="ctr">
              <a:spcAft>
                <a:spcPts val="600"/>
              </a:spcAft>
            </a:pPr>
            <a:r>
              <a:rPr lang="en-US" sz="1600">
                <a:solidFill>
                  <a:schemeClr val="bg1">
                    <a:lumMod val="50000"/>
                  </a:schemeClr>
                </a:solidFill>
                <a:latin typeface="Calibri"/>
                <a:ea typeface="MS PGothic"/>
                <a:cs typeface="Calibri"/>
              </a:rPr>
              <a:t>Dyskinesia</a:t>
            </a:r>
            <a:endParaRPr lang="en-US">
              <a:solidFill>
                <a:schemeClr val="bg1">
                  <a:lumMod val="50000"/>
                </a:schemeClr>
              </a:solidFill>
              <a:cs typeface="Calibri" panose="020F0502020204030204" pitchFamily="34" charset="0"/>
            </a:endParaRPr>
          </a:p>
          <a:p>
            <a:pPr algn="ctr">
              <a:spcAft>
                <a:spcPts val="600"/>
              </a:spcAft>
            </a:pPr>
            <a:r>
              <a:rPr lang="en-US" sz="1600">
                <a:solidFill>
                  <a:schemeClr val="bg1">
                    <a:lumMod val="50000"/>
                  </a:schemeClr>
                </a:solidFill>
                <a:latin typeface="Calibri"/>
                <a:ea typeface="MS PGothic"/>
                <a:cs typeface="Calibri"/>
              </a:rPr>
              <a:t>Impulse control issues</a:t>
            </a:r>
          </a:p>
          <a:p>
            <a:pPr algn="ctr">
              <a:spcAft>
                <a:spcPts val="600"/>
              </a:spcAft>
            </a:pPr>
            <a:r>
              <a:rPr lang="en-US" sz="1600">
                <a:solidFill>
                  <a:schemeClr val="bg1">
                    <a:lumMod val="50000"/>
                  </a:schemeClr>
                </a:solidFill>
                <a:latin typeface="Calibri"/>
                <a:ea typeface="MS PGothic"/>
                <a:cs typeface="Calibri"/>
              </a:rPr>
              <a:t>Dry mouth</a:t>
            </a:r>
          </a:p>
          <a:p>
            <a:pPr algn="ctr">
              <a:spcAft>
                <a:spcPts val="600"/>
              </a:spcAft>
            </a:pPr>
            <a:r>
              <a:rPr lang="en-US" sz="1600">
                <a:solidFill>
                  <a:schemeClr val="bg1">
                    <a:lumMod val="50000"/>
                  </a:schemeClr>
                </a:solidFill>
                <a:latin typeface="Calibri"/>
                <a:ea typeface="MS PGothic"/>
                <a:cs typeface="Calibri"/>
              </a:rPr>
              <a:t>Nausea, vomiting</a:t>
            </a:r>
          </a:p>
        </p:txBody>
      </p:sp>
      <p:sp>
        <p:nvSpPr>
          <p:cNvPr id="5" name="TextBox 4">
            <a:extLst>
              <a:ext uri="{FF2B5EF4-FFF2-40B4-BE49-F238E27FC236}">
                <a16:creationId xmlns:a16="http://schemas.microsoft.com/office/drawing/2014/main" id="{CFF1A263-C175-4639-8D6F-CD1A74E24C8A}"/>
              </a:ext>
            </a:extLst>
          </p:cNvPr>
          <p:cNvSpPr txBox="1"/>
          <p:nvPr/>
        </p:nvSpPr>
        <p:spPr>
          <a:xfrm>
            <a:off x="3407964" y="2423313"/>
            <a:ext cx="2822262" cy="3508653"/>
          </a:xfrm>
          <a:prstGeom prst="rect">
            <a:avLst/>
          </a:prstGeom>
          <a:noFill/>
        </p:spPr>
        <p:txBody>
          <a:bodyPr wrap="square" lIns="91440" tIns="45720" rIns="91440" bIns="45720" rtlCol="0" anchor="t">
            <a:spAutoFit/>
          </a:bodyPr>
          <a:lstStyle/>
          <a:p>
            <a:pPr algn="ctr">
              <a:spcAft>
                <a:spcPts val="1200"/>
              </a:spcAft>
            </a:pPr>
            <a:r>
              <a:rPr lang="en-US" sz="1600" b="1">
                <a:latin typeface="Calibri"/>
                <a:ea typeface="MS PGothic"/>
                <a:cs typeface="Calibri"/>
              </a:rPr>
              <a:t>Memory changes</a:t>
            </a:r>
            <a:endParaRPr lang="en-US" b="1">
              <a:cs typeface="Calibri" panose="020F0502020204030204" pitchFamily="34" charset="0"/>
            </a:endParaRPr>
          </a:p>
          <a:p>
            <a:pPr algn="ctr">
              <a:spcAft>
                <a:spcPts val="1200"/>
              </a:spcAft>
            </a:pPr>
            <a:r>
              <a:rPr lang="en-US" sz="1600" b="1">
                <a:latin typeface="Calibri"/>
                <a:ea typeface="MS PGothic"/>
                <a:cs typeface="Calibri"/>
              </a:rPr>
              <a:t>Mood changes</a:t>
            </a:r>
            <a:endParaRPr lang="en-US" sz="1600" b="1">
              <a:cs typeface="Calibri" panose="020F0502020204030204" pitchFamily="34" charset="0"/>
            </a:endParaRPr>
          </a:p>
          <a:p>
            <a:pPr algn="ctr">
              <a:spcAft>
                <a:spcPts val="1200"/>
              </a:spcAft>
            </a:pPr>
            <a:r>
              <a:rPr lang="en-US" sz="1600" b="1">
                <a:latin typeface="Calibri"/>
                <a:ea typeface="MS PGothic"/>
                <a:cs typeface="Calibri"/>
              </a:rPr>
              <a:t>Hallucinations</a:t>
            </a:r>
            <a:endParaRPr lang="en-US" sz="1600" b="1">
              <a:cs typeface="Calibri" panose="020F0502020204030204" pitchFamily="34" charset="0"/>
            </a:endParaRPr>
          </a:p>
          <a:p>
            <a:pPr algn="ctr">
              <a:spcAft>
                <a:spcPts val="1200"/>
              </a:spcAft>
            </a:pPr>
            <a:r>
              <a:rPr lang="en-US" sz="1600" b="1">
                <a:latin typeface="Calibri"/>
                <a:ea typeface="MS PGothic"/>
                <a:cs typeface="Calibri"/>
              </a:rPr>
              <a:t>Feeling tired</a:t>
            </a:r>
          </a:p>
          <a:p>
            <a:pPr algn="ctr">
              <a:spcAft>
                <a:spcPts val="1200"/>
              </a:spcAft>
            </a:pPr>
            <a:r>
              <a:rPr lang="en-US" sz="1600" b="1">
                <a:latin typeface="Calibri"/>
                <a:ea typeface="MS PGothic"/>
                <a:cs typeface="Calibri"/>
              </a:rPr>
              <a:t>Sleep difficulties</a:t>
            </a:r>
            <a:endParaRPr lang="en-US" sz="1600" b="1">
              <a:cs typeface="Calibri" panose="020F0502020204030204" pitchFamily="34" charset="0"/>
            </a:endParaRPr>
          </a:p>
          <a:p>
            <a:pPr algn="ctr">
              <a:spcAft>
                <a:spcPts val="1200"/>
              </a:spcAft>
            </a:pPr>
            <a:r>
              <a:rPr lang="en-US" sz="1600" b="1">
                <a:latin typeface="Calibri"/>
                <a:ea typeface="MS PGothic"/>
                <a:cs typeface="Calibri"/>
              </a:rPr>
              <a:t>Low blood pressure</a:t>
            </a:r>
            <a:endParaRPr lang="en-US" sz="1600" b="1">
              <a:cs typeface="Calibri" panose="020F0502020204030204" pitchFamily="34" charset="0"/>
            </a:endParaRPr>
          </a:p>
          <a:p>
            <a:pPr algn="ctr">
              <a:spcAft>
                <a:spcPts val="1200"/>
              </a:spcAft>
            </a:pPr>
            <a:r>
              <a:rPr lang="en-US" sz="1600" b="1">
                <a:latin typeface="Calibri"/>
                <a:ea typeface="MS PGothic"/>
                <a:cs typeface="Calibri"/>
              </a:rPr>
              <a:t>Constipation</a:t>
            </a:r>
            <a:endParaRPr lang="en-US" sz="1600" b="1">
              <a:cs typeface="Calibri" panose="020F0502020204030204" pitchFamily="34" charset="0"/>
            </a:endParaRPr>
          </a:p>
          <a:p>
            <a:pPr marL="285750" indent="-285750" algn="ctr">
              <a:buFont typeface="Arial" panose="020B0604020202020204" pitchFamily="34" charset="0"/>
              <a:buChar char="•"/>
            </a:pPr>
            <a:endParaRPr lang="en-US" sz="2000">
              <a:cs typeface="Calibri" panose="020F0502020204030204" pitchFamily="34" charset="0"/>
            </a:endParaRPr>
          </a:p>
          <a:p>
            <a:endParaRPr lang="en-CA" sz="2000">
              <a:cs typeface="Calibri" panose="020F0502020204030204" pitchFamily="34" charset="0"/>
            </a:endParaRPr>
          </a:p>
        </p:txBody>
      </p:sp>
      <p:sp>
        <p:nvSpPr>
          <p:cNvPr id="7" name="Title 1">
            <a:extLst>
              <a:ext uri="{FF2B5EF4-FFF2-40B4-BE49-F238E27FC236}">
                <a16:creationId xmlns:a16="http://schemas.microsoft.com/office/drawing/2014/main" id="{9DC5D1C2-BDF1-44A2-9778-D671E34B0D11}"/>
              </a:ext>
            </a:extLst>
          </p:cNvPr>
          <p:cNvSpPr txBox="1">
            <a:spLocks/>
          </p:cNvSpPr>
          <p:nvPr/>
        </p:nvSpPr>
        <p:spPr bwMode="auto">
          <a:xfrm>
            <a:off x="4934667" y="1474667"/>
            <a:ext cx="3622429" cy="120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400" b="1" u="sng">
                <a:solidFill>
                  <a:schemeClr val="accent6">
                    <a:lumMod val="75000"/>
                  </a:schemeClr>
                </a:solidFill>
                <a:ea typeface="MS PGothic"/>
              </a:rPr>
              <a:t>Side Effects</a:t>
            </a:r>
            <a:r>
              <a:rPr lang="en-US" altLang="en-US" sz="2400" b="1" baseline="30000">
                <a:solidFill>
                  <a:schemeClr val="accent6">
                    <a:lumMod val="75000"/>
                  </a:schemeClr>
                </a:solidFill>
                <a:ea typeface="MS PGothic"/>
              </a:rPr>
              <a:t>5</a:t>
            </a:r>
          </a:p>
        </p:txBody>
      </p:sp>
      <p:sp>
        <p:nvSpPr>
          <p:cNvPr id="9" name="Title 1">
            <a:extLst>
              <a:ext uri="{FF2B5EF4-FFF2-40B4-BE49-F238E27FC236}">
                <a16:creationId xmlns:a16="http://schemas.microsoft.com/office/drawing/2014/main" id="{98DA5ACD-2A93-4826-9B31-50C4C4C65F93}"/>
              </a:ext>
            </a:extLst>
          </p:cNvPr>
          <p:cNvSpPr>
            <a:spLocks noGrp="1"/>
          </p:cNvSpPr>
          <p:nvPr>
            <p:ph type="title"/>
          </p:nvPr>
        </p:nvSpPr>
        <p:spPr>
          <a:xfrm>
            <a:off x="1080603" y="1472873"/>
            <a:ext cx="3622429" cy="1200871"/>
          </a:xfrm>
        </p:spPr>
        <p:txBody>
          <a:bodyPr wrap="square" anchor="ctr">
            <a:normAutofit/>
          </a:bodyPr>
          <a:lstStyle/>
          <a:p>
            <a:r>
              <a:rPr lang="en-US" altLang="en-US" sz="2400" b="1" u="sng">
                <a:solidFill>
                  <a:schemeClr val="accent1">
                    <a:lumMod val="75000"/>
                  </a:schemeClr>
                </a:solidFill>
                <a:ea typeface="MS PGothic"/>
              </a:rPr>
              <a:t>Symptoms</a:t>
            </a:r>
            <a:r>
              <a:rPr lang="en-US" altLang="en-US" sz="2400" b="1" baseline="30000">
                <a:solidFill>
                  <a:schemeClr val="accent1">
                    <a:lumMod val="75000"/>
                  </a:schemeClr>
                </a:solidFill>
                <a:ea typeface="MS PGothic"/>
              </a:rPr>
              <a:t>2,3,4</a:t>
            </a:r>
          </a:p>
        </p:txBody>
      </p:sp>
      <p:sp>
        <p:nvSpPr>
          <p:cNvPr id="33" name="Title 1">
            <a:extLst>
              <a:ext uri="{FF2B5EF4-FFF2-40B4-BE49-F238E27FC236}">
                <a16:creationId xmlns:a16="http://schemas.microsoft.com/office/drawing/2014/main" id="{CB886A4B-060D-4BFB-A134-A1BBAD4C924B}"/>
              </a:ext>
            </a:extLst>
          </p:cNvPr>
          <p:cNvSpPr txBox="1">
            <a:spLocks/>
          </p:cNvSpPr>
          <p:nvPr/>
        </p:nvSpPr>
        <p:spPr bwMode="auto">
          <a:xfrm>
            <a:off x="692944" y="3889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a:t>Symptoms vs Side Effects </a:t>
            </a:r>
          </a:p>
        </p:txBody>
      </p:sp>
    </p:spTree>
    <p:extLst>
      <p:ext uri="{BB962C8B-B14F-4D97-AF65-F5344CB8AC3E}">
        <p14:creationId xmlns:p14="http://schemas.microsoft.com/office/powerpoint/2010/main" val="224661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EC8EE2D-2A24-4558-87FC-669FBD0E6543}"/>
              </a:ext>
            </a:extLst>
          </p:cNvPr>
          <p:cNvSpPr>
            <a:spLocks noGrp="1"/>
          </p:cNvSpPr>
          <p:nvPr>
            <p:ph type="title"/>
          </p:nvPr>
        </p:nvSpPr>
        <p:spPr>
          <a:xfrm>
            <a:off x="77341" y="296940"/>
            <a:ext cx="9146478" cy="1143000"/>
          </a:xfrm>
        </p:spPr>
        <p:txBody>
          <a:bodyPr/>
          <a:lstStyle/>
          <a:p>
            <a:r>
              <a:rPr lang="en-US" altLang="en-US">
                <a:ea typeface="MS PGothic"/>
              </a:rPr>
              <a:t>Identifying Symptoms vs Side Effects</a:t>
            </a:r>
            <a:r>
              <a:rPr lang="en-US" altLang="en-US" baseline="30000">
                <a:ea typeface="MS PGothic"/>
              </a:rPr>
              <a:t>6,7</a:t>
            </a:r>
            <a:r>
              <a:rPr lang="en-US" altLang="en-US">
                <a:ea typeface="MS PGothic"/>
              </a:rPr>
              <a:t> </a:t>
            </a:r>
            <a:endParaRPr lang="en-US" altLang="en-US"/>
          </a:p>
        </p:txBody>
      </p:sp>
      <p:graphicFrame>
        <p:nvGraphicFramePr>
          <p:cNvPr id="2" name="Content Placeholder 1">
            <a:extLst>
              <a:ext uri="{FF2B5EF4-FFF2-40B4-BE49-F238E27FC236}">
                <a16:creationId xmlns:a16="http://schemas.microsoft.com/office/drawing/2014/main" id="{A9693A0D-A6D3-40C0-BCE4-CBEA40257634}"/>
              </a:ext>
            </a:extLst>
          </p:cNvPr>
          <p:cNvGraphicFramePr>
            <a:graphicFrameLocks noGrp="1"/>
          </p:cNvGraphicFramePr>
          <p:nvPr>
            <p:ph idx="1"/>
            <p:extLst>
              <p:ext uri="{D42A27DB-BD31-4B8C-83A1-F6EECF244321}">
                <p14:modId xmlns:p14="http://schemas.microsoft.com/office/powerpoint/2010/main" val="3021371271"/>
              </p:ext>
            </p:extLst>
          </p:nvPr>
        </p:nvGraphicFramePr>
        <p:xfrm>
          <a:off x="714701" y="1340502"/>
          <a:ext cx="7871759" cy="4512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059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D36B-62D3-497D-8E0B-2AA2ECABE5AD}"/>
              </a:ext>
            </a:extLst>
          </p:cNvPr>
          <p:cNvSpPr>
            <a:spLocks noGrp="1"/>
          </p:cNvSpPr>
          <p:nvPr>
            <p:ph type="title"/>
          </p:nvPr>
        </p:nvSpPr>
        <p:spPr/>
        <p:txBody>
          <a:bodyPr/>
          <a:lstStyle/>
          <a:p>
            <a:r>
              <a:rPr lang="en-US">
                <a:ea typeface="MS PGothic"/>
              </a:rPr>
              <a:t>Dystonia vs Dyskinesia </a:t>
            </a:r>
            <a:endParaRPr lang="en-US"/>
          </a:p>
        </p:txBody>
      </p:sp>
      <p:pic>
        <p:nvPicPr>
          <p:cNvPr id="6" name="Picture 5" descr="A silhouette of a person in a long dress&#10;&#10;Description automatically generated with medium confidence">
            <a:extLst>
              <a:ext uri="{FF2B5EF4-FFF2-40B4-BE49-F238E27FC236}">
                <a16:creationId xmlns:a16="http://schemas.microsoft.com/office/drawing/2014/main" id="{F9852624-FF23-3800-6E04-DD7063A8AB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63014" y="1826725"/>
            <a:ext cx="2053750" cy="4107499"/>
          </a:xfrm>
          <a:prstGeom prst="rect">
            <a:avLst/>
          </a:prstGeom>
        </p:spPr>
      </p:pic>
      <p:pic>
        <p:nvPicPr>
          <p:cNvPr id="8" name="Picture 7" descr="A silhouette of a person in a suit&#10;&#10;Description automatically generated">
            <a:extLst>
              <a:ext uri="{FF2B5EF4-FFF2-40B4-BE49-F238E27FC236}">
                <a16:creationId xmlns:a16="http://schemas.microsoft.com/office/drawing/2014/main" id="{D33970A6-41DA-4A83-ADA6-BECBDDC71DA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2828" y="1626742"/>
            <a:ext cx="4462463" cy="4462463"/>
          </a:xfrm>
          <a:prstGeom prst="rect">
            <a:avLst/>
          </a:prstGeom>
        </p:spPr>
      </p:pic>
      <p:sp>
        <p:nvSpPr>
          <p:cNvPr id="10" name="TextBox 9">
            <a:extLst>
              <a:ext uri="{FF2B5EF4-FFF2-40B4-BE49-F238E27FC236}">
                <a16:creationId xmlns:a16="http://schemas.microsoft.com/office/drawing/2014/main" id="{DC67259B-5F23-4C24-0AAF-AB6DCFDE2E15}"/>
              </a:ext>
            </a:extLst>
          </p:cNvPr>
          <p:cNvSpPr txBox="1"/>
          <p:nvPr/>
        </p:nvSpPr>
        <p:spPr>
          <a:xfrm>
            <a:off x="8350454" y="6608776"/>
            <a:ext cx="840295" cy="246221"/>
          </a:xfrm>
          <a:prstGeom prst="rect">
            <a:avLst/>
          </a:prstGeom>
          <a:noFill/>
        </p:spPr>
        <p:txBody>
          <a:bodyPr wrap="none" lIns="91440" tIns="45720" rIns="91440" bIns="45720" rtlCol="0" anchor="t">
            <a:spAutoFit/>
          </a:bodyPr>
          <a:lstStyle/>
          <a:p>
            <a:r>
              <a:rPr lang="en-US" sz="1000" dirty="0">
                <a:latin typeface="Calibri"/>
                <a:ea typeface="MS PGothic"/>
                <a:cs typeface="Calibri"/>
              </a:rPr>
              <a:t>Images 5 - 6 </a:t>
            </a:r>
            <a:endParaRPr lang="en-US" sz="1000" dirty="0"/>
          </a:p>
        </p:txBody>
      </p:sp>
      <p:sp>
        <p:nvSpPr>
          <p:cNvPr id="11" name="TextBox 10">
            <a:extLst>
              <a:ext uri="{FF2B5EF4-FFF2-40B4-BE49-F238E27FC236}">
                <a16:creationId xmlns:a16="http://schemas.microsoft.com/office/drawing/2014/main" id="{8B7C9AD9-D49F-982E-5A43-769ED49905C4}"/>
              </a:ext>
            </a:extLst>
          </p:cNvPr>
          <p:cNvSpPr txBox="1"/>
          <p:nvPr/>
        </p:nvSpPr>
        <p:spPr>
          <a:xfrm>
            <a:off x="6731451" y="2111257"/>
            <a:ext cx="2076811" cy="3139321"/>
          </a:xfrm>
          <a:prstGeom prst="rect">
            <a:avLst/>
          </a:prstGeom>
          <a:noFill/>
        </p:spPr>
        <p:txBody>
          <a:bodyPr wrap="square" rtlCol="0">
            <a:spAutoFit/>
          </a:bodyPr>
          <a:lstStyle/>
          <a:p>
            <a:r>
              <a:rPr lang="en-US">
                <a:sym typeface="Wingdings" pitchFamily="2" charset="2"/>
              </a:rPr>
              <a:t> </a:t>
            </a:r>
            <a:r>
              <a:rPr lang="en-US"/>
              <a:t>Head</a:t>
            </a:r>
          </a:p>
          <a:p>
            <a:endParaRPr lang="en-US"/>
          </a:p>
          <a:p>
            <a:endParaRPr lang="en-US"/>
          </a:p>
          <a:p>
            <a:r>
              <a:rPr lang="en-US">
                <a:sym typeface="Wingdings" pitchFamily="2" charset="2"/>
              </a:rPr>
              <a:t> </a:t>
            </a:r>
            <a:r>
              <a:rPr lang="en-US"/>
              <a:t>Arms</a:t>
            </a:r>
          </a:p>
          <a:p>
            <a:r>
              <a:rPr lang="en-US"/>
              <a:t> </a:t>
            </a:r>
          </a:p>
          <a:p>
            <a:endParaRPr lang="en-US"/>
          </a:p>
          <a:p>
            <a:r>
              <a:rPr lang="en-US">
                <a:sym typeface="Wingdings" pitchFamily="2" charset="2"/>
              </a:rPr>
              <a:t> </a:t>
            </a:r>
            <a:r>
              <a:rPr lang="en-US"/>
              <a:t>Trunk </a:t>
            </a:r>
          </a:p>
          <a:p>
            <a:endParaRPr lang="en-US"/>
          </a:p>
          <a:p>
            <a:endParaRPr lang="en-US"/>
          </a:p>
          <a:p>
            <a:endParaRPr lang="en-US"/>
          </a:p>
          <a:p>
            <a:r>
              <a:rPr lang="en-US">
                <a:sym typeface="Wingdings" pitchFamily="2" charset="2"/>
              </a:rPr>
              <a:t> </a:t>
            </a:r>
            <a:r>
              <a:rPr lang="en-US"/>
              <a:t>Legs </a:t>
            </a:r>
          </a:p>
        </p:txBody>
      </p:sp>
      <p:sp>
        <p:nvSpPr>
          <p:cNvPr id="12" name="TextBox 11">
            <a:extLst>
              <a:ext uri="{FF2B5EF4-FFF2-40B4-BE49-F238E27FC236}">
                <a16:creationId xmlns:a16="http://schemas.microsoft.com/office/drawing/2014/main" id="{1EC65976-8E4C-31BD-4FAF-AC5C2F076FB0}"/>
              </a:ext>
            </a:extLst>
          </p:cNvPr>
          <p:cNvSpPr txBox="1"/>
          <p:nvPr/>
        </p:nvSpPr>
        <p:spPr>
          <a:xfrm>
            <a:off x="1393989" y="1963906"/>
            <a:ext cx="1754372" cy="3970318"/>
          </a:xfrm>
          <a:prstGeom prst="rect">
            <a:avLst/>
          </a:prstGeom>
          <a:noFill/>
        </p:spPr>
        <p:txBody>
          <a:bodyPr wrap="square" rtlCol="0">
            <a:spAutoFit/>
          </a:bodyPr>
          <a:lstStyle/>
          <a:p>
            <a:r>
              <a:rPr lang="en-US"/>
              <a:t>Face </a:t>
            </a:r>
            <a:r>
              <a:rPr lang="en-US">
                <a:sym typeface="Wingdings" pitchFamily="2" charset="2"/>
              </a:rPr>
              <a:t></a:t>
            </a:r>
          </a:p>
          <a:p>
            <a:r>
              <a:rPr lang="en-US">
                <a:sym typeface="Wingdings" pitchFamily="2" charset="2"/>
              </a:rPr>
              <a:t>Neck </a:t>
            </a:r>
          </a:p>
          <a:p>
            <a:endParaRPr lang="en-US">
              <a:sym typeface="Wingdings" pitchFamily="2" charset="2"/>
            </a:endParaRPr>
          </a:p>
          <a:p>
            <a:endParaRPr lang="en-US">
              <a:sym typeface="Wingdings" pitchFamily="2" charset="2"/>
            </a:endParaRPr>
          </a:p>
          <a:p>
            <a:endParaRPr lang="en-US">
              <a:sym typeface="Wingdings" pitchFamily="2" charset="2"/>
            </a:endParaRPr>
          </a:p>
          <a:p>
            <a:endParaRPr lang="en-US">
              <a:sym typeface="Wingdings" pitchFamily="2" charset="2"/>
            </a:endParaRPr>
          </a:p>
          <a:p>
            <a:r>
              <a:rPr lang="en-US">
                <a:sym typeface="Wingdings" pitchFamily="2" charset="2"/>
              </a:rPr>
              <a:t>Limbs  </a:t>
            </a:r>
          </a:p>
          <a:p>
            <a:endParaRPr lang="en-US">
              <a:sym typeface="Wingdings" pitchFamily="2" charset="2"/>
            </a:endParaRPr>
          </a:p>
          <a:p>
            <a:endParaRPr lang="en-US">
              <a:sym typeface="Wingdings" pitchFamily="2" charset="2"/>
            </a:endParaRPr>
          </a:p>
          <a:p>
            <a:endParaRPr lang="en-US">
              <a:sym typeface="Wingdings" pitchFamily="2" charset="2"/>
            </a:endParaRPr>
          </a:p>
          <a:p>
            <a:endParaRPr lang="en-US">
              <a:sym typeface="Wingdings" pitchFamily="2" charset="2"/>
            </a:endParaRPr>
          </a:p>
          <a:p>
            <a:endParaRPr lang="en-US">
              <a:sym typeface="Wingdings" pitchFamily="2" charset="2"/>
            </a:endParaRPr>
          </a:p>
          <a:p>
            <a:endParaRPr lang="en-US">
              <a:sym typeface="Wingdings" pitchFamily="2" charset="2"/>
            </a:endParaRPr>
          </a:p>
          <a:p>
            <a:r>
              <a:rPr lang="en-US">
                <a:sym typeface="Wingdings" pitchFamily="2" charset="2"/>
              </a:rPr>
              <a:t>Foot  </a:t>
            </a:r>
            <a:endParaRPr lang="en-US"/>
          </a:p>
        </p:txBody>
      </p:sp>
      <p:sp>
        <p:nvSpPr>
          <p:cNvPr id="13" name="TextBox 12">
            <a:extLst>
              <a:ext uri="{FF2B5EF4-FFF2-40B4-BE49-F238E27FC236}">
                <a16:creationId xmlns:a16="http://schemas.microsoft.com/office/drawing/2014/main" id="{5F09B2B6-DA72-107F-1D08-768DBD076269}"/>
              </a:ext>
            </a:extLst>
          </p:cNvPr>
          <p:cNvSpPr txBox="1"/>
          <p:nvPr/>
        </p:nvSpPr>
        <p:spPr>
          <a:xfrm>
            <a:off x="3266238" y="1907626"/>
            <a:ext cx="1679944" cy="1477328"/>
          </a:xfrm>
          <a:prstGeom prst="rect">
            <a:avLst/>
          </a:prstGeom>
          <a:noFill/>
        </p:spPr>
        <p:txBody>
          <a:bodyPr wrap="square" rtlCol="0">
            <a:spAutoFit/>
          </a:bodyPr>
          <a:lstStyle/>
          <a:p>
            <a:pPr marL="285750" indent="-285750">
              <a:buFont typeface="Wingdings" pitchFamily="2" charset="2"/>
              <a:buChar char="ß"/>
            </a:pPr>
            <a:r>
              <a:rPr lang="en-US">
                <a:sym typeface="Wingdings" pitchFamily="2" charset="2"/>
              </a:rPr>
              <a:t>Eyes</a:t>
            </a:r>
          </a:p>
          <a:p>
            <a:pPr marL="285750" indent="-285750">
              <a:buFont typeface="Wingdings" pitchFamily="2" charset="2"/>
              <a:buChar char="ß"/>
            </a:pPr>
            <a:r>
              <a:rPr lang="en-US">
                <a:sym typeface="Wingdings" pitchFamily="2" charset="2"/>
              </a:rPr>
              <a:t>Vocal Chords</a:t>
            </a:r>
          </a:p>
          <a:p>
            <a:endParaRPr lang="en-US">
              <a:sym typeface="Wingdings" pitchFamily="2" charset="2"/>
            </a:endParaRPr>
          </a:p>
          <a:p>
            <a:endParaRPr lang="en-US">
              <a:sym typeface="Wingdings" pitchFamily="2" charset="2"/>
            </a:endParaRPr>
          </a:p>
          <a:p>
            <a:pPr marL="285750" indent="-285750">
              <a:buFont typeface="Wingdings" pitchFamily="2" charset="2"/>
              <a:buChar char="ß"/>
            </a:pPr>
            <a:r>
              <a:rPr lang="en-US">
                <a:sym typeface="Wingdings" pitchFamily="2" charset="2"/>
              </a:rPr>
              <a:t>Torso</a:t>
            </a:r>
            <a:endParaRPr lang="en-US"/>
          </a:p>
        </p:txBody>
      </p:sp>
      <p:cxnSp>
        <p:nvCxnSpPr>
          <p:cNvPr id="15" name="Straight Connector 14">
            <a:extLst>
              <a:ext uri="{FF2B5EF4-FFF2-40B4-BE49-F238E27FC236}">
                <a16:creationId xmlns:a16="http://schemas.microsoft.com/office/drawing/2014/main" id="{3866BDCF-E5D5-A18F-78CB-D5A50F3B2B7D}"/>
              </a:ext>
            </a:extLst>
          </p:cNvPr>
          <p:cNvCxnSpPr>
            <a:cxnSpLocks/>
          </p:cNvCxnSpPr>
          <p:nvPr/>
        </p:nvCxnSpPr>
        <p:spPr>
          <a:xfrm flipH="1">
            <a:off x="2094614" y="3428999"/>
            <a:ext cx="304686"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41AFA83A-F675-B96F-DCE1-098443122569}"/>
              </a:ext>
            </a:extLst>
          </p:cNvPr>
          <p:cNvCxnSpPr>
            <a:cxnSpLocks/>
          </p:cNvCxnSpPr>
          <p:nvPr/>
        </p:nvCxnSpPr>
        <p:spPr>
          <a:xfrm flipV="1">
            <a:off x="2094614" y="3428999"/>
            <a:ext cx="0" cy="1004778"/>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63DD62CD-2A6E-D05E-866A-BB1B9C0411CD}"/>
              </a:ext>
            </a:extLst>
          </p:cNvPr>
          <p:cNvCxnSpPr>
            <a:cxnSpLocks/>
          </p:cNvCxnSpPr>
          <p:nvPr/>
        </p:nvCxnSpPr>
        <p:spPr>
          <a:xfrm flipH="1">
            <a:off x="2094614" y="4442636"/>
            <a:ext cx="304686"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93491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029261B-BBD2-4C37-B7CD-B3CA8B43C57C}"/>
              </a:ext>
            </a:extLst>
          </p:cNvPr>
          <p:cNvSpPr>
            <a:spLocks noGrp="1"/>
          </p:cNvSpPr>
          <p:nvPr>
            <p:ph type="title"/>
          </p:nvPr>
        </p:nvSpPr>
        <p:spPr/>
        <p:txBody>
          <a:bodyPr/>
          <a:lstStyle/>
          <a:p>
            <a:r>
              <a:rPr lang="en-US" altLang="en-US"/>
              <a:t>Group Discussion</a:t>
            </a:r>
          </a:p>
        </p:txBody>
      </p:sp>
      <p:sp>
        <p:nvSpPr>
          <p:cNvPr id="34818" name="Content Placeholder 2">
            <a:extLst>
              <a:ext uri="{FF2B5EF4-FFF2-40B4-BE49-F238E27FC236}">
                <a16:creationId xmlns:a16="http://schemas.microsoft.com/office/drawing/2014/main" id="{B4A598B2-7D20-469C-A0A8-76DADBD68E1F}"/>
              </a:ext>
            </a:extLst>
          </p:cNvPr>
          <p:cNvSpPr>
            <a:spLocks noGrp="1"/>
          </p:cNvSpPr>
          <p:nvPr>
            <p:ph idx="1"/>
          </p:nvPr>
        </p:nvSpPr>
        <p:spPr/>
        <p:txBody>
          <a:bodyPr/>
          <a:lstStyle/>
          <a:p>
            <a:pPr marL="0" indent="0">
              <a:buNone/>
            </a:pPr>
            <a:r>
              <a:rPr lang="en-US" altLang="en-US" b="1">
                <a:solidFill>
                  <a:srgbClr val="0070C0"/>
                </a:solidFill>
                <a:ea typeface="MS PGothic"/>
              </a:rPr>
              <a:t>Q1</a:t>
            </a:r>
            <a:r>
              <a:rPr lang="en-US" altLang="en-US">
                <a:ea typeface="MS PGothic"/>
              </a:rPr>
              <a:t>: What is a symptom you are currently experiencing or have experienced in the past? </a:t>
            </a:r>
          </a:p>
          <a:p>
            <a:pPr marL="0" indent="0">
              <a:buNone/>
            </a:pPr>
            <a:endParaRPr lang="en-US" altLang="en-US">
              <a:latin typeface="Calibri Light" panose="020F0302020204030204" pitchFamily="34" charset="0"/>
              <a:cs typeface="Calibri Light" panose="020F0302020204030204" pitchFamily="34" charset="0"/>
            </a:endParaRPr>
          </a:p>
          <a:p>
            <a:pPr marL="0" indent="0">
              <a:buNone/>
            </a:pPr>
            <a:r>
              <a:rPr lang="en-US" altLang="en-US" b="1">
                <a:solidFill>
                  <a:srgbClr val="0070C0"/>
                </a:solidFill>
                <a:ea typeface="MS PGothic"/>
              </a:rPr>
              <a:t>Q2</a:t>
            </a:r>
            <a:r>
              <a:rPr lang="en-US" altLang="en-US">
                <a:ea typeface="MS PGothic"/>
              </a:rPr>
              <a:t>: What is a side effect you are currently experiencing or have experienced in the past?</a:t>
            </a:r>
          </a:p>
          <a:p>
            <a:pPr marL="0" indent="0">
              <a:buNone/>
            </a:pPr>
            <a:endParaRPr lang="en-US" altLang="en-US">
              <a:ea typeface="MS PGothic"/>
            </a:endParaRPr>
          </a:p>
          <a:p>
            <a:pPr marL="0" indent="0">
              <a:buNone/>
            </a:pPr>
            <a:r>
              <a:rPr lang="en-US" altLang="en-US">
                <a:ea typeface="MS PGothic"/>
              </a:rPr>
              <a:t>What helped the symptom or side effect?</a:t>
            </a:r>
            <a:endParaRPr lang="en-US"/>
          </a:p>
          <a:p>
            <a:endParaRPr lang="en-US" altLang="en-US">
              <a:latin typeface="Calibri Light" panose="020F0302020204030204" pitchFamily="34" charset="0"/>
              <a:cs typeface="Calibri Light" panose="020F0302020204030204" pitchFamily="34" charset="0"/>
            </a:endParaRPr>
          </a:p>
        </p:txBody>
      </p:sp>
      <p:pic>
        <p:nvPicPr>
          <p:cNvPr id="3" name="Picture 2" descr="A group of people with speech bubbles&#10;&#10;Description automatically generated with medium confidence">
            <a:extLst>
              <a:ext uri="{FF2B5EF4-FFF2-40B4-BE49-F238E27FC236}">
                <a16:creationId xmlns:a16="http://schemas.microsoft.com/office/drawing/2014/main" id="{D85F968C-28A6-01CB-7C3B-F7E1E1CCD0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24559" y="159395"/>
            <a:ext cx="2062241" cy="1373485"/>
          </a:xfrm>
          <a:prstGeom prst="rect">
            <a:avLst/>
          </a:prstGeom>
        </p:spPr>
      </p:pic>
      <p:sp>
        <p:nvSpPr>
          <p:cNvPr id="5" name="TextBox 4">
            <a:extLst>
              <a:ext uri="{FF2B5EF4-FFF2-40B4-BE49-F238E27FC236}">
                <a16:creationId xmlns:a16="http://schemas.microsoft.com/office/drawing/2014/main" id="{83AB6E1B-8D09-A35D-3669-A97340F93CF4}"/>
              </a:ext>
            </a:extLst>
          </p:cNvPr>
          <p:cNvSpPr txBox="1"/>
          <p:nvPr/>
        </p:nvSpPr>
        <p:spPr>
          <a:xfrm>
            <a:off x="8551249" y="6610891"/>
            <a:ext cx="657552" cy="246221"/>
          </a:xfrm>
          <a:prstGeom prst="rect">
            <a:avLst/>
          </a:prstGeom>
          <a:noFill/>
        </p:spPr>
        <p:txBody>
          <a:bodyPr wrap="none" rtlCol="0">
            <a:spAutoFit/>
          </a:bodyPr>
          <a:lstStyle/>
          <a:p>
            <a:r>
              <a:rPr lang="en-US" sz="1000"/>
              <a:t>Image 7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6A0F-BED7-486D-9532-1685A458FE55}"/>
              </a:ext>
            </a:extLst>
          </p:cNvPr>
          <p:cNvSpPr>
            <a:spLocks noGrp="1"/>
          </p:cNvSpPr>
          <p:nvPr>
            <p:ph type="title"/>
          </p:nvPr>
        </p:nvSpPr>
        <p:spPr>
          <a:xfrm>
            <a:off x="522514" y="2473552"/>
            <a:ext cx="8229600" cy="1143000"/>
          </a:xfrm>
        </p:spPr>
        <p:txBody>
          <a:bodyPr/>
          <a:lstStyle/>
          <a:p>
            <a:r>
              <a:rPr lang="en-US">
                <a:ea typeface="MS PGothic"/>
              </a:rPr>
              <a:t>Non-Drug Measures </a:t>
            </a:r>
            <a:endParaRPr lang="en-CA"/>
          </a:p>
        </p:txBody>
      </p:sp>
    </p:spTree>
    <p:extLst>
      <p:ext uri="{BB962C8B-B14F-4D97-AF65-F5344CB8AC3E}">
        <p14:creationId xmlns:p14="http://schemas.microsoft.com/office/powerpoint/2010/main" val="329962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a:extLst>
              <a:ext uri="{FF2B5EF4-FFF2-40B4-BE49-F238E27FC236}">
                <a16:creationId xmlns:a16="http://schemas.microsoft.com/office/drawing/2014/main" id="{D2DA12A9-9DEA-4E0C-83FD-349B558A683F}"/>
              </a:ext>
            </a:extLst>
          </p:cNvPr>
          <p:cNvSpPr>
            <a:spLocks noGrp="1"/>
          </p:cNvSpPr>
          <p:nvPr>
            <p:ph type="title"/>
          </p:nvPr>
        </p:nvSpPr>
        <p:spPr/>
        <p:txBody>
          <a:bodyPr/>
          <a:lstStyle/>
          <a:p>
            <a:r>
              <a:rPr lang="en-US" altLang="en-US">
                <a:solidFill>
                  <a:srgbClr val="073763"/>
                </a:solidFill>
              </a:rPr>
              <a:t>Land Acknowledgement </a:t>
            </a:r>
            <a:endParaRPr lang="en-US" altLang="en-US"/>
          </a:p>
        </p:txBody>
      </p:sp>
      <p:sp>
        <p:nvSpPr>
          <p:cNvPr id="12290" name="Content Placeholder 2">
            <a:extLst>
              <a:ext uri="{FF2B5EF4-FFF2-40B4-BE49-F238E27FC236}">
                <a16:creationId xmlns:a16="http://schemas.microsoft.com/office/drawing/2014/main" id="{B5F1E355-BA92-469E-81EE-0CF0BFA69B3A}"/>
              </a:ext>
            </a:extLst>
          </p:cNvPr>
          <p:cNvSpPr>
            <a:spLocks noGrp="1"/>
          </p:cNvSpPr>
          <p:nvPr>
            <p:ph idx="1"/>
          </p:nvPr>
        </p:nvSpPr>
        <p:spPr/>
        <p:txBody>
          <a:bodyPr/>
          <a:lstStyle/>
          <a:p>
            <a:pPr marL="0" indent="0" algn="ctr" rtl="0" fontAlgn="base">
              <a:buNone/>
            </a:pPr>
            <a:endParaRPr lang="en-CA" sz="3600" b="0" i="1" u="none" strike="noStrike">
              <a:solidFill>
                <a:srgbClr val="073763"/>
              </a:solidFill>
              <a:effectLst/>
              <a:latin typeface="Calibri Light" panose="020F0302020204030204" pitchFamily="34" charset="0"/>
            </a:endParaRPr>
          </a:p>
          <a:p>
            <a:pPr marL="0" indent="0" algn="ctr" rtl="0" fontAlgn="base">
              <a:buNone/>
            </a:pPr>
            <a:r>
              <a:rPr lang="en-CA" sz="3600" b="0" i="1" u="none" strike="noStrike">
                <a:solidFill>
                  <a:srgbClr val="073763"/>
                </a:solidFill>
                <a:effectLst/>
                <a:latin typeface="Calibri Light" panose="020F0302020204030204" pitchFamily="34" charset="0"/>
              </a:rPr>
              <a:t>[We invite you to create a land acknowledgement to recognize the traditional, ancestral, and unceded land that your office/clinic is located on]</a:t>
            </a:r>
            <a:r>
              <a:rPr lang="en-CA" sz="3600" b="0" i="0">
                <a:solidFill>
                  <a:srgbClr val="073763"/>
                </a:solidFill>
                <a:effectLst/>
                <a:latin typeface="Calibri Light" panose="020F0302020204030204" pitchFamily="34" charset="0"/>
              </a:rPr>
              <a:t>​</a:t>
            </a:r>
            <a:endParaRPr lang="en-CA" sz="3600" b="0" i="0">
              <a:solidFill>
                <a:srgbClr val="000000"/>
              </a:solidFill>
              <a:effectLst/>
              <a:latin typeface="Arial" panose="020B0604020202020204" pitchFamily="34" charset="0"/>
            </a:endParaRPr>
          </a:p>
          <a:p>
            <a:pPr marL="0" indent="0" algn="ctr" rtl="0" fontAlgn="base">
              <a:buNone/>
            </a:pPr>
            <a:endParaRPr lang="en-CA" sz="1600" b="0" i="0">
              <a:solidFill>
                <a:srgbClr val="000000"/>
              </a:solidFill>
              <a:effectLst/>
              <a:latin typeface="Arial" panose="020B0604020202020204" pitchFamily="34" charset="0"/>
            </a:endParaRPr>
          </a:p>
          <a:p>
            <a:pPr marL="0" indent="0">
              <a:buNone/>
            </a:pPr>
            <a:endParaRPr lang="en-US" altLang="en-US" sz="2800">
              <a:latin typeface="Calibri Light" panose="020F0302020204030204" pitchFamily="34" charset="0"/>
              <a:cs typeface="Calibri Light" panose="020F03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4F99E53-144E-4E71-91C6-CE00BDC75935}"/>
              </a:ext>
            </a:extLst>
          </p:cNvPr>
          <p:cNvGraphicFramePr>
            <a:graphicFrameLocks noGrp="1"/>
          </p:cNvGraphicFramePr>
          <p:nvPr>
            <p:ph idx="1"/>
            <p:extLst>
              <p:ext uri="{D42A27DB-BD31-4B8C-83A1-F6EECF244321}">
                <p14:modId xmlns:p14="http://schemas.microsoft.com/office/powerpoint/2010/main" val="3411361409"/>
              </p:ext>
            </p:extLst>
          </p:nvPr>
        </p:nvGraphicFramePr>
        <p:xfrm>
          <a:off x="457200" y="1265701"/>
          <a:ext cx="8229599" cy="4771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78D5C0A-B674-4762-889E-617B153B0F8A}"/>
              </a:ext>
            </a:extLst>
          </p:cNvPr>
          <p:cNvSpPr>
            <a:spLocks noGrp="1"/>
          </p:cNvSpPr>
          <p:nvPr>
            <p:ph type="title"/>
          </p:nvPr>
        </p:nvSpPr>
        <p:spPr/>
        <p:txBody>
          <a:bodyPr/>
          <a:lstStyle/>
          <a:p>
            <a:r>
              <a:rPr lang="en-CA">
                <a:ea typeface="MS PGothic"/>
              </a:rPr>
              <a:t>Allied Health Professionals</a:t>
            </a:r>
            <a:endParaRPr lang="en-CA" baseline="30000">
              <a:ea typeface="MS PGothic"/>
            </a:endParaRPr>
          </a:p>
        </p:txBody>
      </p:sp>
      <p:sp>
        <p:nvSpPr>
          <p:cNvPr id="6" name="TextBox 5">
            <a:extLst>
              <a:ext uri="{FF2B5EF4-FFF2-40B4-BE49-F238E27FC236}">
                <a16:creationId xmlns:a16="http://schemas.microsoft.com/office/drawing/2014/main" id="{63ACB0E7-288C-429A-1DEC-497F3D9C23BE}"/>
              </a:ext>
            </a:extLst>
          </p:cNvPr>
          <p:cNvSpPr txBox="1"/>
          <p:nvPr/>
        </p:nvSpPr>
        <p:spPr>
          <a:xfrm>
            <a:off x="8338382" y="6628344"/>
            <a:ext cx="173798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8 - 13</a:t>
            </a:r>
            <a:endParaRPr lang="en-US" sz="1000" dirty="0"/>
          </a:p>
        </p:txBody>
      </p:sp>
      <p:sp>
        <p:nvSpPr>
          <p:cNvPr id="7" name="TextBox 6">
            <a:extLst>
              <a:ext uri="{FF2B5EF4-FFF2-40B4-BE49-F238E27FC236}">
                <a16:creationId xmlns:a16="http://schemas.microsoft.com/office/drawing/2014/main" id="{BDF8BD6F-7775-A88F-0771-DD76D5338F6C}"/>
              </a:ext>
            </a:extLst>
          </p:cNvPr>
          <p:cNvSpPr txBox="1"/>
          <p:nvPr/>
        </p:nvSpPr>
        <p:spPr>
          <a:xfrm>
            <a:off x="4644438" y="3496395"/>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8" name="TextBox 7">
            <a:extLst>
              <a:ext uri="{FF2B5EF4-FFF2-40B4-BE49-F238E27FC236}">
                <a16:creationId xmlns:a16="http://schemas.microsoft.com/office/drawing/2014/main" id="{03DEE720-F856-9E8F-EC52-AF7F2824552A}"/>
              </a:ext>
            </a:extLst>
          </p:cNvPr>
          <p:cNvSpPr txBox="1"/>
          <p:nvPr/>
        </p:nvSpPr>
        <p:spPr>
          <a:xfrm>
            <a:off x="7455751" y="3496395"/>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10" name="TextBox 9">
            <a:extLst>
              <a:ext uri="{FF2B5EF4-FFF2-40B4-BE49-F238E27FC236}">
                <a16:creationId xmlns:a16="http://schemas.microsoft.com/office/drawing/2014/main" id="{E03051E8-00CA-BAA6-B66F-AE81346D8E5A}"/>
              </a:ext>
            </a:extLst>
          </p:cNvPr>
          <p:cNvSpPr txBox="1"/>
          <p:nvPr/>
        </p:nvSpPr>
        <p:spPr>
          <a:xfrm>
            <a:off x="4571999" y="5592299"/>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11" name="TextBox 10">
            <a:extLst>
              <a:ext uri="{FF2B5EF4-FFF2-40B4-BE49-F238E27FC236}">
                <a16:creationId xmlns:a16="http://schemas.microsoft.com/office/drawing/2014/main" id="{53D4726A-7F55-E3F8-B61D-30F71FC96499}"/>
              </a:ext>
            </a:extLst>
          </p:cNvPr>
          <p:cNvSpPr txBox="1"/>
          <p:nvPr/>
        </p:nvSpPr>
        <p:spPr>
          <a:xfrm>
            <a:off x="7472146" y="5661549"/>
            <a:ext cx="1737980" cy="230832"/>
          </a:xfrm>
          <a:prstGeom prst="rect">
            <a:avLst/>
          </a:prstGeom>
          <a:noFill/>
        </p:spPr>
        <p:txBody>
          <a:bodyPr wrap="square" lIns="91440" tIns="45720" rIns="91440" bIns="45720" rtlCol="0" anchor="t">
            <a:spAutoFit/>
          </a:bodyPr>
          <a:lstStyle/>
          <a:p>
            <a:endParaRPr lang="en-US" sz="900" dirty="0">
              <a:latin typeface="Calibri"/>
              <a:ea typeface="MS PGothic"/>
              <a:cs typeface="Calibri"/>
            </a:endParaRPr>
          </a:p>
        </p:txBody>
      </p:sp>
    </p:spTree>
    <p:extLst>
      <p:ext uri="{BB962C8B-B14F-4D97-AF65-F5344CB8AC3E}">
        <p14:creationId xmlns:p14="http://schemas.microsoft.com/office/powerpoint/2010/main" val="4238572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1A06-3916-4596-B801-33919C3B2140}"/>
              </a:ext>
            </a:extLst>
          </p:cNvPr>
          <p:cNvSpPr>
            <a:spLocks noGrp="1"/>
          </p:cNvSpPr>
          <p:nvPr>
            <p:ph type="title"/>
          </p:nvPr>
        </p:nvSpPr>
        <p:spPr>
          <a:xfrm>
            <a:off x="457200" y="-1480"/>
            <a:ext cx="8229600" cy="1143000"/>
          </a:xfrm>
        </p:spPr>
        <p:txBody>
          <a:bodyPr/>
          <a:lstStyle/>
          <a:p>
            <a:r>
              <a:rPr lang="en-US">
                <a:ea typeface="MS PGothic"/>
              </a:rPr>
              <a:t>Physical Activities </a:t>
            </a:r>
            <a:endParaRPr lang="en-CA"/>
          </a:p>
        </p:txBody>
      </p:sp>
      <p:sp>
        <p:nvSpPr>
          <p:cNvPr id="3" name="Oval 2">
            <a:extLst>
              <a:ext uri="{FF2B5EF4-FFF2-40B4-BE49-F238E27FC236}">
                <a16:creationId xmlns:a16="http://schemas.microsoft.com/office/drawing/2014/main" id="{6A053AED-2680-43A9-9668-BADECB716DBA}"/>
              </a:ext>
            </a:extLst>
          </p:cNvPr>
          <p:cNvSpPr/>
          <p:nvPr/>
        </p:nvSpPr>
        <p:spPr>
          <a:xfrm>
            <a:off x="7165226" y="5935520"/>
            <a:ext cx="152400" cy="1270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6CBA7DAB-A022-4624-9635-E2BAD9D98421}"/>
              </a:ext>
            </a:extLst>
          </p:cNvPr>
          <p:cNvSpPr/>
          <p:nvPr/>
        </p:nvSpPr>
        <p:spPr>
          <a:xfrm>
            <a:off x="7165226" y="6203410"/>
            <a:ext cx="152400" cy="1270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662C74AC-2D22-4970-B794-DC21BE1BCD65}"/>
              </a:ext>
            </a:extLst>
          </p:cNvPr>
          <p:cNvSpPr/>
          <p:nvPr/>
        </p:nvSpPr>
        <p:spPr>
          <a:xfrm>
            <a:off x="7165226" y="6445900"/>
            <a:ext cx="152400" cy="127000"/>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8228B1C-EE8C-4FD1-938B-1FC9BBC39F4A}"/>
              </a:ext>
            </a:extLst>
          </p:cNvPr>
          <p:cNvSpPr txBox="1"/>
          <p:nvPr/>
        </p:nvSpPr>
        <p:spPr>
          <a:xfrm>
            <a:off x="7304783" y="5818088"/>
            <a:ext cx="2356206" cy="923330"/>
          </a:xfrm>
          <a:prstGeom prst="rect">
            <a:avLst/>
          </a:prstGeom>
          <a:noFill/>
        </p:spPr>
        <p:txBody>
          <a:bodyPr wrap="square" rtlCol="0">
            <a:spAutoFit/>
          </a:bodyPr>
          <a:lstStyle/>
          <a:p>
            <a:r>
              <a:rPr lang="en-US"/>
              <a:t>= aerobic </a:t>
            </a:r>
            <a:endParaRPr lang="en-CA"/>
          </a:p>
          <a:p>
            <a:r>
              <a:rPr lang="en-CA"/>
              <a:t>= balance/agility </a:t>
            </a:r>
          </a:p>
          <a:p>
            <a:r>
              <a:rPr lang="en-CA"/>
              <a:t>= strength </a:t>
            </a:r>
            <a:endParaRPr lang="en-US"/>
          </a:p>
        </p:txBody>
      </p:sp>
      <p:graphicFrame>
        <p:nvGraphicFramePr>
          <p:cNvPr id="537" name="Content Placeholder 3">
            <a:extLst>
              <a:ext uri="{FF2B5EF4-FFF2-40B4-BE49-F238E27FC236}">
                <a16:creationId xmlns:a16="http://schemas.microsoft.com/office/drawing/2014/main" id="{1CEC3FE3-2D5B-4E43-B2C4-1D5DE0EA354E}"/>
              </a:ext>
            </a:extLst>
          </p:cNvPr>
          <p:cNvGraphicFramePr>
            <a:graphicFrameLocks noGrp="1"/>
          </p:cNvGraphicFramePr>
          <p:nvPr>
            <p:extLst>
              <p:ext uri="{D42A27DB-BD31-4B8C-83A1-F6EECF244321}">
                <p14:modId xmlns:p14="http://schemas.microsoft.com/office/powerpoint/2010/main" val="4115019160"/>
              </p:ext>
            </p:extLst>
          </p:nvPr>
        </p:nvGraphicFramePr>
        <p:xfrm>
          <a:off x="0" y="419732"/>
          <a:ext cx="9144000" cy="5165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3" name="TextBox 702">
            <a:extLst>
              <a:ext uri="{FF2B5EF4-FFF2-40B4-BE49-F238E27FC236}">
                <a16:creationId xmlns:a16="http://schemas.microsoft.com/office/drawing/2014/main" id="{207F29D9-1427-4F0F-BA80-BD67C5D3DF44}"/>
              </a:ext>
            </a:extLst>
          </p:cNvPr>
          <p:cNvSpPr txBox="1"/>
          <p:nvPr/>
        </p:nvSpPr>
        <p:spPr>
          <a:xfrm>
            <a:off x="867880" y="4994483"/>
            <a:ext cx="7407931" cy="646331"/>
          </a:xfrm>
          <a:prstGeom prst="rect">
            <a:avLst/>
          </a:prstGeom>
          <a:noFill/>
          <a:ln>
            <a:solidFill>
              <a:srgbClr val="002060"/>
            </a:solidFill>
          </a:ln>
        </p:spPr>
        <p:txBody>
          <a:bodyPr wrap="square" lIns="91440" tIns="45720" rIns="91440" bIns="45720" rtlCol="0" anchor="t">
            <a:spAutoFit/>
          </a:bodyPr>
          <a:lstStyle/>
          <a:p>
            <a:pPr algn="ctr"/>
            <a:r>
              <a:rPr lang="en-US">
                <a:latin typeface="Calibri"/>
                <a:ea typeface="MS PGothic"/>
                <a:cs typeface="Calibri"/>
              </a:rPr>
              <a:t>Aim to do activities from each category on 2-3 days per week for 30 minutes</a:t>
            </a:r>
            <a:endParaRPr lang="en-CA">
              <a:cs typeface="Calibri" panose="020F0502020204030204" pitchFamily="34" charset="0"/>
            </a:endParaRPr>
          </a:p>
          <a:p>
            <a:pPr algn="ctr"/>
            <a:r>
              <a:rPr lang="en-US">
                <a:latin typeface="Calibri"/>
                <a:ea typeface="MS PGothic"/>
                <a:cs typeface="Calibri"/>
              </a:rPr>
              <a:t>Start at mild-moderate intensity and increase as you progress</a:t>
            </a:r>
            <a:r>
              <a:rPr lang="en-US" baseline="30000">
                <a:latin typeface="Calibri"/>
                <a:ea typeface="MS PGothic"/>
                <a:cs typeface="Calibri"/>
              </a:rPr>
              <a:t>1,8,9,10,11</a:t>
            </a:r>
          </a:p>
        </p:txBody>
      </p:sp>
      <p:sp>
        <p:nvSpPr>
          <p:cNvPr id="9" name="TextBox 8">
            <a:extLst>
              <a:ext uri="{FF2B5EF4-FFF2-40B4-BE49-F238E27FC236}">
                <a16:creationId xmlns:a16="http://schemas.microsoft.com/office/drawing/2014/main" id="{CB4493ED-20D6-C667-6E09-985460494CEC}"/>
              </a:ext>
            </a:extLst>
          </p:cNvPr>
          <p:cNvSpPr txBox="1"/>
          <p:nvPr/>
        </p:nvSpPr>
        <p:spPr>
          <a:xfrm>
            <a:off x="8276432" y="6622264"/>
            <a:ext cx="1931708"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14 - 20</a:t>
            </a:r>
            <a:endParaRPr lang="en-US" sz="1000" dirty="0"/>
          </a:p>
        </p:txBody>
      </p:sp>
      <p:sp>
        <p:nvSpPr>
          <p:cNvPr id="10" name="TextBox 9">
            <a:extLst>
              <a:ext uri="{FF2B5EF4-FFF2-40B4-BE49-F238E27FC236}">
                <a16:creationId xmlns:a16="http://schemas.microsoft.com/office/drawing/2014/main" id="{694E531B-FC85-66E6-D89E-E999D3C843FE}"/>
              </a:ext>
            </a:extLst>
          </p:cNvPr>
          <p:cNvSpPr txBox="1"/>
          <p:nvPr/>
        </p:nvSpPr>
        <p:spPr>
          <a:xfrm>
            <a:off x="2188084" y="2706072"/>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11" name="TextBox 10">
            <a:extLst>
              <a:ext uri="{FF2B5EF4-FFF2-40B4-BE49-F238E27FC236}">
                <a16:creationId xmlns:a16="http://schemas.microsoft.com/office/drawing/2014/main" id="{889E991F-92B8-914A-43AD-B8FDE5462BC2}"/>
              </a:ext>
            </a:extLst>
          </p:cNvPr>
          <p:cNvSpPr txBox="1"/>
          <p:nvPr/>
        </p:nvSpPr>
        <p:spPr>
          <a:xfrm>
            <a:off x="4568452" y="2715170"/>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12" name="TextBox 11">
            <a:extLst>
              <a:ext uri="{FF2B5EF4-FFF2-40B4-BE49-F238E27FC236}">
                <a16:creationId xmlns:a16="http://schemas.microsoft.com/office/drawing/2014/main" id="{FF4421A1-95BF-40EB-392A-EB507C1217AA}"/>
              </a:ext>
            </a:extLst>
          </p:cNvPr>
          <p:cNvSpPr txBox="1"/>
          <p:nvPr/>
        </p:nvSpPr>
        <p:spPr>
          <a:xfrm>
            <a:off x="6948820" y="2709458"/>
            <a:ext cx="173798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13" name="TextBox 12">
            <a:extLst>
              <a:ext uri="{FF2B5EF4-FFF2-40B4-BE49-F238E27FC236}">
                <a16:creationId xmlns:a16="http://schemas.microsoft.com/office/drawing/2014/main" id="{F56832DE-3D9F-D6E8-B71D-F12CCC44F9D5}"/>
              </a:ext>
            </a:extLst>
          </p:cNvPr>
          <p:cNvSpPr txBox="1"/>
          <p:nvPr/>
        </p:nvSpPr>
        <p:spPr>
          <a:xfrm>
            <a:off x="1043545" y="4501456"/>
            <a:ext cx="1737980" cy="230832"/>
          </a:xfrm>
          <a:prstGeom prst="rect">
            <a:avLst/>
          </a:prstGeom>
          <a:noFill/>
        </p:spPr>
        <p:txBody>
          <a:bodyPr wrap="square" lIns="91440" tIns="45720" rIns="91440" bIns="45720" rtlCol="0" anchor="t">
            <a:spAutoFit/>
          </a:bodyPr>
          <a:lstStyle/>
          <a:p>
            <a:endParaRPr lang="en-US" sz="900" dirty="0">
              <a:latin typeface="Calibri"/>
              <a:ea typeface="MS PGothic"/>
              <a:cs typeface="Calibri"/>
            </a:endParaRPr>
          </a:p>
        </p:txBody>
      </p:sp>
    </p:spTree>
    <p:extLst>
      <p:ext uri="{BB962C8B-B14F-4D97-AF65-F5344CB8AC3E}">
        <p14:creationId xmlns:p14="http://schemas.microsoft.com/office/powerpoint/2010/main" val="395696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934C-CF46-4258-8CAA-03506335E885}"/>
              </a:ext>
            </a:extLst>
          </p:cNvPr>
          <p:cNvSpPr>
            <a:spLocks noGrp="1"/>
          </p:cNvSpPr>
          <p:nvPr>
            <p:ph type="title"/>
          </p:nvPr>
        </p:nvSpPr>
        <p:spPr/>
        <p:txBody>
          <a:bodyPr/>
          <a:lstStyle/>
          <a:p>
            <a:r>
              <a:rPr lang="en-US">
                <a:ea typeface="MS PGothic"/>
              </a:rPr>
              <a:t>Benefits of Physical Activity</a:t>
            </a:r>
            <a:endParaRPr lang="en-CA"/>
          </a:p>
        </p:txBody>
      </p:sp>
      <p:graphicFrame>
        <p:nvGraphicFramePr>
          <p:cNvPr id="4" name="Content Placeholder 3">
            <a:extLst>
              <a:ext uri="{FF2B5EF4-FFF2-40B4-BE49-F238E27FC236}">
                <a16:creationId xmlns:a16="http://schemas.microsoft.com/office/drawing/2014/main" id="{4EDDE26C-AEFC-4D07-B7DF-82CF475A34E9}"/>
              </a:ext>
            </a:extLst>
          </p:cNvPr>
          <p:cNvGraphicFramePr>
            <a:graphicFrameLocks noGrp="1"/>
          </p:cNvGraphicFramePr>
          <p:nvPr>
            <p:ph idx="1"/>
            <p:extLst>
              <p:ext uri="{D42A27DB-BD31-4B8C-83A1-F6EECF244321}">
                <p14:modId xmlns:p14="http://schemas.microsoft.com/office/powerpoint/2010/main" val="3496052161"/>
              </p:ext>
            </p:extLst>
          </p:nvPr>
        </p:nvGraphicFramePr>
        <p:xfrm>
          <a:off x="457200" y="141502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776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2F31-1A27-4BB7-98A7-E44A6FAD4838}"/>
              </a:ext>
            </a:extLst>
          </p:cNvPr>
          <p:cNvSpPr>
            <a:spLocks noGrp="1"/>
          </p:cNvSpPr>
          <p:nvPr>
            <p:ph type="title"/>
          </p:nvPr>
        </p:nvSpPr>
        <p:spPr>
          <a:xfrm>
            <a:off x="457200" y="70199"/>
            <a:ext cx="8229600" cy="1143000"/>
          </a:xfrm>
        </p:spPr>
        <p:txBody>
          <a:bodyPr wrap="square" anchor="ctr">
            <a:normAutofit/>
          </a:bodyPr>
          <a:lstStyle/>
          <a:p>
            <a:r>
              <a:rPr lang="en-US">
                <a:ea typeface="MS PGothic"/>
              </a:rPr>
              <a:t>Healthy Eating</a:t>
            </a:r>
            <a:endParaRPr lang="en-CA"/>
          </a:p>
        </p:txBody>
      </p:sp>
      <p:sp>
        <p:nvSpPr>
          <p:cNvPr id="25" name="Content Placeholder 24">
            <a:extLst>
              <a:ext uri="{FF2B5EF4-FFF2-40B4-BE49-F238E27FC236}">
                <a16:creationId xmlns:a16="http://schemas.microsoft.com/office/drawing/2014/main" id="{DE3E2DE6-B434-4C63-B1F4-C594F7DAA94C}"/>
              </a:ext>
            </a:extLst>
          </p:cNvPr>
          <p:cNvSpPr>
            <a:spLocks noGrp="1"/>
          </p:cNvSpPr>
          <p:nvPr>
            <p:ph sz="half" idx="1"/>
          </p:nvPr>
        </p:nvSpPr>
        <p:spPr/>
        <p:txBody>
          <a:bodyPr/>
          <a:lstStyle/>
          <a:p>
            <a:pPr marL="457200" lvl="1" indent="0" algn="ctr">
              <a:spcBef>
                <a:spcPts val="0"/>
              </a:spcBef>
              <a:spcAft>
                <a:spcPts val="0"/>
              </a:spcAft>
              <a:buNone/>
            </a:pPr>
            <a:endParaRPr lang="en-US"/>
          </a:p>
          <a:p>
            <a:pPr lvl="2">
              <a:spcBef>
                <a:spcPts val="0"/>
              </a:spcBef>
              <a:spcAft>
                <a:spcPts val="0"/>
              </a:spcAft>
            </a:pPr>
            <a:endParaRPr lang="en-US"/>
          </a:p>
        </p:txBody>
      </p:sp>
      <p:sp>
        <p:nvSpPr>
          <p:cNvPr id="26" name="Content Placeholder 2">
            <a:extLst>
              <a:ext uri="{FF2B5EF4-FFF2-40B4-BE49-F238E27FC236}">
                <a16:creationId xmlns:a16="http://schemas.microsoft.com/office/drawing/2014/main" id="{B91E78EA-43BA-4980-9EC5-D8BCEABC5551}"/>
              </a:ext>
            </a:extLst>
          </p:cNvPr>
          <p:cNvSpPr txBox="1">
            <a:spLocks/>
          </p:cNvSpPr>
          <p:nvPr/>
        </p:nvSpPr>
        <p:spPr bwMode="auto">
          <a:xfrm>
            <a:off x="429322" y="1295401"/>
            <a:ext cx="4414024" cy="47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800" b="0" i="0" kern="1200">
                <a:solidFill>
                  <a:schemeClr val="tx1"/>
                </a:solidFill>
                <a:latin typeface="Calibri Light"/>
                <a:ea typeface="MS PGothic" panose="020B0600070205080204" pitchFamily="34" charset="-128"/>
                <a:cs typeface="Calibri Light"/>
              </a:defRPr>
            </a:lvl1pPr>
            <a:lvl2pPr marL="742950" indent="-285750" algn="l" defTabSz="457200" rtl="0" eaLnBrk="0" fontAlgn="base" hangingPunct="0">
              <a:spcBef>
                <a:spcPct val="20000"/>
              </a:spcBef>
              <a:spcAft>
                <a:spcPct val="0"/>
              </a:spcAft>
              <a:buFont typeface="Arial" panose="020B0604020202020204" pitchFamily="34" charset="0"/>
              <a:buChar char="–"/>
              <a:defRPr sz="2400" b="0" i="0" kern="1200">
                <a:solidFill>
                  <a:schemeClr val="tx1"/>
                </a:solidFill>
                <a:latin typeface="Calibri Light"/>
                <a:ea typeface="MS PGothic" panose="020B0600070205080204" pitchFamily="34" charset="-128"/>
                <a:cs typeface="Calibri Light"/>
              </a:defRPr>
            </a:lvl2pPr>
            <a:lvl3pPr marL="11430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3pPr>
            <a:lvl4pPr marL="1600200" indent="-228600" algn="l" defTabSz="457200" rtl="0" eaLnBrk="0" fontAlgn="base" hangingPunct="0">
              <a:spcBef>
                <a:spcPct val="20000"/>
              </a:spcBef>
              <a:spcAft>
                <a:spcPct val="0"/>
              </a:spcAft>
              <a:buFont typeface="Arial" panose="020B0604020202020204" pitchFamily="34" charset="0"/>
              <a:buChar char="–"/>
              <a:defRPr sz="1800" b="0" i="0" kern="1200">
                <a:solidFill>
                  <a:schemeClr val="tx1"/>
                </a:solidFill>
                <a:latin typeface="Calibri Light"/>
                <a:ea typeface="MS PGothic" panose="020B0600070205080204" pitchFamily="34" charset="-128"/>
                <a:cs typeface="Calibri Light"/>
              </a:defRPr>
            </a:lvl4pPr>
            <a:lvl5pPr marL="2057400" indent="-228600" algn="l" defTabSz="457200" rtl="0" eaLnBrk="0" fontAlgn="base" hangingPunct="0">
              <a:spcBef>
                <a:spcPct val="20000"/>
              </a:spcBef>
              <a:spcAft>
                <a:spcPct val="0"/>
              </a:spcAft>
              <a:buFont typeface="Arial" panose="020B0604020202020204" pitchFamily="34" charset="0"/>
              <a:buChar char="»"/>
              <a:defRPr sz="1800" b="0" i="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Aft>
                <a:spcPts val="800"/>
              </a:spcAft>
            </a:pPr>
            <a:r>
              <a:rPr lang="en-US" altLang="en-US">
                <a:ea typeface="MS PGothic"/>
              </a:rPr>
              <a:t>Different groups help to maintain energy, protein, vitamins, fiber intake</a:t>
            </a:r>
            <a:r>
              <a:rPr lang="en-US" altLang="en-US" baseline="30000">
                <a:ea typeface="MS PGothic"/>
              </a:rPr>
              <a:t>12,13</a:t>
            </a:r>
            <a:endParaRPr lang="en-US" altLang="en-US" baseline="30000"/>
          </a:p>
          <a:p>
            <a:pPr>
              <a:spcAft>
                <a:spcPts val="800"/>
              </a:spcAft>
            </a:pPr>
            <a:r>
              <a:rPr lang="en-US" altLang="en-US">
                <a:ea typeface="MS PGothic"/>
              </a:rPr>
              <a:t>Grains, vegetables, fruit help lower fat intake</a:t>
            </a:r>
            <a:r>
              <a:rPr lang="en-US" altLang="en-US" baseline="30000">
                <a:ea typeface="MS PGothic"/>
              </a:rPr>
              <a:t>12,13</a:t>
            </a:r>
            <a:endParaRPr lang="en-US" altLang="en-US">
              <a:latin typeface="Calibri Light" panose="020F0302020204030204" pitchFamily="34" charset="0"/>
              <a:cs typeface="Calibri Light" panose="020F0302020204030204" pitchFamily="34" charset="0"/>
            </a:endParaRPr>
          </a:p>
          <a:p>
            <a:pPr>
              <a:spcAft>
                <a:spcPts val="800"/>
              </a:spcAft>
            </a:pPr>
            <a:r>
              <a:rPr lang="en-US" altLang="en-US">
                <a:ea typeface="MS PGothic"/>
              </a:rPr>
              <a:t>Reduce sugar, salt, fat, cholesterol, and alcohol</a:t>
            </a:r>
            <a:r>
              <a:rPr lang="en-US" altLang="en-US" baseline="30000">
                <a:ea typeface="MS PGothic"/>
              </a:rPr>
              <a:t>12,13</a:t>
            </a:r>
            <a:endParaRPr lang="en-US" altLang="en-US">
              <a:ea typeface="MS PGothic"/>
            </a:endParaRPr>
          </a:p>
          <a:p>
            <a:r>
              <a:rPr lang="en-US" altLang="en-US">
                <a:ea typeface="MS PGothic"/>
              </a:rPr>
              <a:t>Be mindful of protein and medication timing</a:t>
            </a:r>
            <a:r>
              <a:rPr lang="en-US" altLang="en-US" baseline="30000">
                <a:ea typeface="MS PGothic"/>
              </a:rPr>
              <a:t>12,13</a:t>
            </a:r>
            <a:endParaRPr lang="en-US" altLang="en-US">
              <a:latin typeface="Calibri Light" panose="020F0302020204030204" pitchFamily="34" charset="0"/>
              <a:cs typeface="Calibri Light" panose="020F0302020204030204" pitchFamily="34" charset="0"/>
            </a:endParaRPr>
          </a:p>
          <a:p>
            <a:endParaRPr lang="en-US" altLang="en-US">
              <a:latin typeface="Calibri Light" panose="020F0302020204030204" pitchFamily="34" charset="0"/>
              <a:cs typeface="Calibri Light" panose="020F0302020204030204" pitchFamily="34" charset="0"/>
            </a:endParaRPr>
          </a:p>
        </p:txBody>
      </p:sp>
      <p:pic>
        <p:nvPicPr>
          <p:cNvPr id="5" name="Picture 4" descr="A picture containing text, food, meal, vegetable&#10;&#10;Description automatically generated">
            <a:extLst>
              <a:ext uri="{FF2B5EF4-FFF2-40B4-BE49-F238E27FC236}">
                <a16:creationId xmlns:a16="http://schemas.microsoft.com/office/drawing/2014/main" id="{7CBC778A-CD85-2987-1702-E3C2D3ED1D5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97392" y="978206"/>
            <a:ext cx="4063181" cy="5257800"/>
          </a:xfrm>
          <a:prstGeom prst="rect">
            <a:avLst/>
          </a:prstGeom>
        </p:spPr>
      </p:pic>
      <p:sp>
        <p:nvSpPr>
          <p:cNvPr id="8" name="TextBox 7">
            <a:extLst>
              <a:ext uri="{FF2B5EF4-FFF2-40B4-BE49-F238E27FC236}">
                <a16:creationId xmlns:a16="http://schemas.microsoft.com/office/drawing/2014/main" id="{9E8850D3-372B-6E90-0984-D3C83E83BC59}"/>
              </a:ext>
            </a:extLst>
          </p:cNvPr>
          <p:cNvSpPr txBox="1"/>
          <p:nvPr/>
        </p:nvSpPr>
        <p:spPr>
          <a:xfrm>
            <a:off x="8515699" y="6607478"/>
            <a:ext cx="1722268" cy="246221"/>
          </a:xfrm>
          <a:prstGeom prst="rect">
            <a:avLst/>
          </a:prstGeom>
          <a:noFill/>
        </p:spPr>
        <p:txBody>
          <a:bodyPr wrap="square" rtlCol="0">
            <a:spAutoFit/>
          </a:bodyPr>
          <a:lstStyle/>
          <a:p>
            <a:r>
              <a:rPr lang="en-US" sz="1000"/>
              <a:t>Image 21</a:t>
            </a:r>
            <a:endParaRPr lang="en-CA" sz="1000"/>
          </a:p>
        </p:txBody>
      </p:sp>
    </p:spTree>
    <p:extLst>
      <p:ext uri="{BB962C8B-B14F-4D97-AF65-F5344CB8AC3E}">
        <p14:creationId xmlns:p14="http://schemas.microsoft.com/office/powerpoint/2010/main" val="367975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 name="Diagram 218">
            <a:extLst>
              <a:ext uri="{FF2B5EF4-FFF2-40B4-BE49-F238E27FC236}">
                <a16:creationId xmlns:a16="http://schemas.microsoft.com/office/drawing/2014/main" id="{13B0FCCE-9808-4277-BF59-7B2A69221986}"/>
              </a:ext>
            </a:extLst>
          </p:cNvPr>
          <p:cNvGraphicFramePr/>
          <p:nvPr>
            <p:extLst>
              <p:ext uri="{D42A27DB-BD31-4B8C-83A1-F6EECF244321}">
                <p14:modId xmlns:p14="http://schemas.microsoft.com/office/powerpoint/2010/main" val="3953813933"/>
              </p:ext>
            </p:extLst>
          </p:nvPr>
        </p:nvGraphicFramePr>
        <p:xfrm>
          <a:off x="885031" y="1139825"/>
          <a:ext cx="7374996" cy="5037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0412B97-6EAE-4AFE-B18E-9A7E87248931}"/>
              </a:ext>
            </a:extLst>
          </p:cNvPr>
          <p:cNvSpPr>
            <a:spLocks noGrp="1"/>
          </p:cNvSpPr>
          <p:nvPr>
            <p:ph type="title"/>
          </p:nvPr>
        </p:nvSpPr>
        <p:spPr>
          <a:xfrm>
            <a:off x="-89210" y="0"/>
            <a:ext cx="9322420" cy="1143000"/>
          </a:xfrm>
        </p:spPr>
        <p:txBody>
          <a:bodyPr/>
          <a:lstStyle/>
          <a:p>
            <a:r>
              <a:rPr lang="en-US">
                <a:ea typeface="MS PGothic"/>
              </a:rPr>
              <a:t>Lifestyle Measures for Brain Health</a:t>
            </a:r>
            <a:r>
              <a:rPr lang="en-US" baseline="30000">
                <a:ea typeface="MS PGothic"/>
              </a:rPr>
              <a:t>14,15</a:t>
            </a:r>
            <a:endParaRPr lang="en-CA" baseline="30000">
              <a:ea typeface="MS PGothic"/>
            </a:endParaRPr>
          </a:p>
        </p:txBody>
      </p:sp>
      <p:pic>
        <p:nvPicPr>
          <p:cNvPr id="8" name="Graphic 7" descr="Head with gears outline">
            <a:extLst>
              <a:ext uri="{FF2B5EF4-FFF2-40B4-BE49-F238E27FC236}">
                <a16:creationId xmlns:a16="http://schemas.microsoft.com/office/drawing/2014/main" id="{1C905D73-D55C-4EC9-8C70-C93BAF0CAD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3133" y="3094567"/>
            <a:ext cx="1337733" cy="1337733"/>
          </a:xfrm>
          <a:prstGeom prst="rect">
            <a:avLst/>
          </a:prstGeom>
        </p:spPr>
      </p:pic>
    </p:spTree>
    <p:extLst>
      <p:ext uri="{BB962C8B-B14F-4D97-AF65-F5344CB8AC3E}">
        <p14:creationId xmlns:p14="http://schemas.microsoft.com/office/powerpoint/2010/main" val="2176178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1729-687E-447A-B700-6367395D9B28}"/>
              </a:ext>
            </a:extLst>
          </p:cNvPr>
          <p:cNvSpPr>
            <a:spLocks noGrp="1"/>
          </p:cNvSpPr>
          <p:nvPr>
            <p:ph type="title"/>
          </p:nvPr>
        </p:nvSpPr>
        <p:spPr>
          <a:xfrm>
            <a:off x="457200" y="2619254"/>
            <a:ext cx="8229600" cy="1143000"/>
          </a:xfrm>
        </p:spPr>
        <p:txBody>
          <a:bodyPr/>
          <a:lstStyle/>
          <a:p>
            <a:r>
              <a:rPr lang="en-US">
                <a:ea typeface="MS PGothic"/>
              </a:rPr>
              <a:t>Natural Health Products</a:t>
            </a:r>
            <a:endParaRPr lang="en-CA"/>
          </a:p>
        </p:txBody>
      </p:sp>
    </p:spTree>
    <p:extLst>
      <p:ext uri="{BB962C8B-B14F-4D97-AF65-F5344CB8AC3E}">
        <p14:creationId xmlns:p14="http://schemas.microsoft.com/office/powerpoint/2010/main" val="1290772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029261B-BBD2-4C37-B7CD-B3CA8B43C57C}"/>
              </a:ext>
            </a:extLst>
          </p:cNvPr>
          <p:cNvSpPr>
            <a:spLocks noGrp="1"/>
          </p:cNvSpPr>
          <p:nvPr>
            <p:ph type="title"/>
          </p:nvPr>
        </p:nvSpPr>
        <p:spPr/>
        <p:txBody>
          <a:bodyPr/>
          <a:lstStyle/>
          <a:p>
            <a:r>
              <a:rPr lang="en-US" altLang="en-US"/>
              <a:t>True/False</a:t>
            </a:r>
          </a:p>
        </p:txBody>
      </p:sp>
      <p:sp>
        <p:nvSpPr>
          <p:cNvPr id="34818" name="Content Placeholder 2">
            <a:extLst>
              <a:ext uri="{FF2B5EF4-FFF2-40B4-BE49-F238E27FC236}">
                <a16:creationId xmlns:a16="http://schemas.microsoft.com/office/drawing/2014/main" id="{B4A598B2-7D20-469C-A0A8-76DADBD68E1F}"/>
              </a:ext>
            </a:extLst>
          </p:cNvPr>
          <p:cNvSpPr>
            <a:spLocks noGrp="1"/>
          </p:cNvSpPr>
          <p:nvPr>
            <p:ph idx="1"/>
          </p:nvPr>
        </p:nvSpPr>
        <p:spPr/>
        <p:txBody>
          <a:bodyPr/>
          <a:lstStyle/>
          <a:p>
            <a:r>
              <a:rPr lang="en-US" altLang="en-US">
                <a:latin typeface="Calibri Light" panose="020F0302020204030204" pitchFamily="34" charset="0"/>
                <a:cs typeface="Calibri Light" panose="020F0302020204030204" pitchFamily="34" charset="0"/>
              </a:rPr>
              <a:t>Prescription medications don’t interact with natural health products</a:t>
            </a:r>
          </a:p>
          <a:p>
            <a:endParaRPr lang="en-US" altLang="en-US">
              <a:latin typeface="Calibri Light" panose="020F0302020204030204" pitchFamily="34" charset="0"/>
              <a:cs typeface="Calibri Light" panose="020F0302020204030204" pitchFamily="34" charset="0"/>
            </a:endParaRPr>
          </a:p>
          <a:p>
            <a:pPr marL="0" indent="0">
              <a:buNone/>
            </a:pPr>
            <a:endParaRPr lang="en-US" altLang="en-US">
              <a:latin typeface="Calibri Light" panose="020F0302020204030204" pitchFamily="34" charset="0"/>
              <a:cs typeface="Calibri Light" panose="020F0302020204030204" pitchFamily="34" charset="0"/>
            </a:endParaRPr>
          </a:p>
          <a:p>
            <a:r>
              <a:rPr lang="en-US" altLang="en-US">
                <a:latin typeface="Calibri Light" panose="020F0302020204030204" pitchFamily="34" charset="0"/>
                <a:cs typeface="Calibri Light" panose="020F0302020204030204" pitchFamily="34" charset="0"/>
              </a:rPr>
              <a:t>Drug interactions are possible with anything you consume </a:t>
            </a:r>
          </a:p>
          <a:p>
            <a:endParaRPr lang="en-US" altLang="en-US">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3801C0F7-FF2B-4C56-838C-D492FE41FC9F}"/>
              </a:ext>
            </a:extLst>
          </p:cNvPr>
          <p:cNvSpPr txBox="1">
            <a:spLocks noChangeArrowheads="1"/>
          </p:cNvSpPr>
          <p:nvPr/>
        </p:nvSpPr>
        <p:spPr bwMode="auto">
          <a:xfrm>
            <a:off x="5501683" y="4834743"/>
            <a:ext cx="1390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b="1">
                <a:solidFill>
                  <a:srgbClr val="00B050"/>
                </a:solidFill>
              </a:rPr>
              <a:t>TRUE</a:t>
            </a:r>
          </a:p>
        </p:txBody>
      </p:sp>
      <p:sp>
        <p:nvSpPr>
          <p:cNvPr id="3" name="TextBox 2">
            <a:extLst>
              <a:ext uri="{FF2B5EF4-FFF2-40B4-BE49-F238E27FC236}">
                <a16:creationId xmlns:a16="http://schemas.microsoft.com/office/drawing/2014/main" id="{3A0F17D6-480D-4761-B0FE-CDE49BE248E6}"/>
              </a:ext>
            </a:extLst>
          </p:cNvPr>
          <p:cNvSpPr txBox="1">
            <a:spLocks noChangeArrowheads="1"/>
          </p:cNvSpPr>
          <p:nvPr/>
        </p:nvSpPr>
        <p:spPr bwMode="auto">
          <a:xfrm>
            <a:off x="5501683" y="2286628"/>
            <a:ext cx="100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b="1">
                <a:solidFill>
                  <a:srgbClr val="C00000"/>
                </a:solidFill>
              </a:rPr>
              <a:t>FALSE</a:t>
            </a:r>
          </a:p>
        </p:txBody>
      </p:sp>
    </p:spTree>
    <p:extLst>
      <p:ext uri="{BB962C8B-B14F-4D97-AF65-F5344CB8AC3E}">
        <p14:creationId xmlns:p14="http://schemas.microsoft.com/office/powerpoint/2010/main" val="92430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457200" y="274638"/>
            <a:ext cx="8229600" cy="1143000"/>
          </a:xfrm>
        </p:spPr>
        <p:txBody>
          <a:bodyPr wrap="square" anchor="ctr">
            <a:normAutofit/>
          </a:bodyPr>
          <a:lstStyle/>
          <a:p>
            <a:r>
              <a:rPr lang="en-US"/>
              <a:t>Natural Health Products (NHPs)</a:t>
            </a:r>
            <a:endParaRPr lang="en-CA"/>
          </a:p>
        </p:txBody>
      </p:sp>
      <p:sp>
        <p:nvSpPr>
          <p:cNvPr id="3" name="Content Placeholder 2">
            <a:extLst>
              <a:ext uri="{FF2B5EF4-FFF2-40B4-BE49-F238E27FC236}">
                <a16:creationId xmlns:a16="http://schemas.microsoft.com/office/drawing/2014/main" id="{4F9DC8E8-C401-4831-B861-55F715357B3C}"/>
              </a:ext>
            </a:extLst>
          </p:cNvPr>
          <p:cNvSpPr>
            <a:spLocks noGrp="1"/>
          </p:cNvSpPr>
          <p:nvPr>
            <p:ph sz="half" idx="1"/>
          </p:nvPr>
        </p:nvSpPr>
        <p:spPr>
          <a:xfrm>
            <a:off x="457200" y="1591592"/>
            <a:ext cx="8425822" cy="4823328"/>
          </a:xfrm>
        </p:spPr>
        <p:txBody>
          <a:bodyPr wrap="square" anchor="t">
            <a:normAutofit/>
          </a:bodyPr>
          <a:lstStyle/>
          <a:p>
            <a:pPr>
              <a:lnSpc>
                <a:spcPct val="90000"/>
              </a:lnSpc>
            </a:pPr>
            <a:r>
              <a:rPr lang="en-US" sz="2400">
                <a:ea typeface="MS PGothic"/>
              </a:rPr>
              <a:t>Include vitamins, minerals and herbal compounds</a:t>
            </a:r>
            <a:r>
              <a:rPr lang="en-US" sz="2400" baseline="30000">
                <a:ea typeface="MS PGothic"/>
              </a:rPr>
              <a:t>16</a:t>
            </a:r>
            <a:r>
              <a:rPr lang="en-US" sz="2400">
                <a:ea typeface="MS PGothic"/>
              </a:rPr>
              <a:t> </a:t>
            </a:r>
            <a:endParaRPr lang="en-US" sz="2400"/>
          </a:p>
          <a:p>
            <a:pPr>
              <a:lnSpc>
                <a:spcPct val="90000"/>
              </a:lnSpc>
            </a:pPr>
            <a:r>
              <a:rPr lang="en-US" sz="2400" b="1">
                <a:solidFill>
                  <a:srgbClr val="0070C0"/>
                </a:solidFill>
                <a:ea typeface="MS PGothic"/>
              </a:rPr>
              <a:t>Supplement</a:t>
            </a:r>
            <a:r>
              <a:rPr lang="en-US" sz="2400">
                <a:ea typeface="MS PGothic"/>
              </a:rPr>
              <a:t> diet for health-related reasons</a:t>
            </a:r>
            <a:r>
              <a:rPr lang="en-US" sz="2400" baseline="30000">
                <a:ea typeface="MS PGothic"/>
              </a:rPr>
              <a:t>16</a:t>
            </a:r>
            <a:r>
              <a:rPr lang="en-US" sz="2400">
                <a:ea typeface="MS PGothic"/>
              </a:rPr>
              <a:t> </a:t>
            </a:r>
            <a:endParaRPr lang="en-US" sz="2400"/>
          </a:p>
          <a:p>
            <a:pPr>
              <a:lnSpc>
                <a:spcPct val="90000"/>
              </a:lnSpc>
            </a:pPr>
            <a:r>
              <a:rPr lang="en-US" sz="2400">
                <a:ea typeface="MS PGothic"/>
              </a:rPr>
              <a:t>Some can provide benefit but </a:t>
            </a:r>
            <a:r>
              <a:rPr lang="en-US" sz="2400" u="sng">
                <a:ea typeface="MS PGothic"/>
              </a:rPr>
              <a:t>not risk-free</a:t>
            </a:r>
            <a:r>
              <a:rPr lang="en-US" sz="2400" baseline="30000">
                <a:ea typeface="MS PGothic"/>
              </a:rPr>
              <a:t>16,28</a:t>
            </a:r>
          </a:p>
          <a:p>
            <a:pPr lvl="1">
              <a:lnSpc>
                <a:spcPct val="90000"/>
              </a:lnSpc>
            </a:pPr>
            <a:r>
              <a:rPr lang="en-US">
                <a:ea typeface="MS PGothic"/>
              </a:rPr>
              <a:t>May lack evidence for use</a:t>
            </a:r>
            <a:endParaRPr lang="en-US"/>
          </a:p>
          <a:p>
            <a:pPr lvl="1">
              <a:lnSpc>
                <a:spcPct val="90000"/>
              </a:lnSpc>
            </a:pPr>
            <a:r>
              <a:rPr lang="en-US">
                <a:ea typeface="MS PGothic"/>
              </a:rPr>
              <a:t>Can have side effects</a:t>
            </a:r>
          </a:p>
          <a:p>
            <a:pPr lvl="1">
              <a:lnSpc>
                <a:spcPct val="90000"/>
              </a:lnSpc>
            </a:pPr>
            <a:r>
              <a:rPr lang="en-US">
                <a:ea typeface="MS PGothic"/>
              </a:rPr>
              <a:t>Can interact with medications, OTC products, or other NHPs</a:t>
            </a:r>
            <a:endParaRPr lang="en-US"/>
          </a:p>
          <a:p>
            <a:pPr lvl="1">
              <a:lnSpc>
                <a:spcPct val="90000"/>
              </a:lnSpc>
            </a:pPr>
            <a:r>
              <a:rPr lang="en-US">
                <a:ea typeface="MS PGothic"/>
              </a:rPr>
              <a:t>Can be costly and contribute to pill burden</a:t>
            </a:r>
          </a:p>
          <a:p>
            <a:pPr>
              <a:lnSpc>
                <a:spcPct val="90000"/>
              </a:lnSpc>
            </a:pPr>
            <a:r>
              <a:rPr lang="en-US" sz="2400">
                <a:ea typeface="MS PGothic"/>
              </a:rPr>
              <a:t>If tried, re-asses benefit after a couple months</a:t>
            </a:r>
          </a:p>
          <a:p>
            <a:pPr>
              <a:lnSpc>
                <a:spcPct val="90000"/>
              </a:lnSpc>
            </a:pPr>
            <a:r>
              <a:rPr lang="en-US" sz="2400">
                <a:ea typeface="MS PGothic"/>
              </a:rPr>
              <a:t>Talk to a pharmacist before starting! </a:t>
            </a:r>
            <a:endParaRPr lang="en-US" sz="2400"/>
          </a:p>
          <a:p>
            <a:pPr>
              <a:lnSpc>
                <a:spcPct val="90000"/>
              </a:lnSpc>
            </a:pPr>
            <a:endParaRPr lang="en-CA" sz="2400"/>
          </a:p>
        </p:txBody>
      </p:sp>
      <p:pic>
        <p:nvPicPr>
          <p:cNvPr id="6" name="Picture 5" descr="A picture containing flower, plant, indoor, bowl&#10;&#10;Description automatically generated">
            <a:extLst>
              <a:ext uri="{FF2B5EF4-FFF2-40B4-BE49-F238E27FC236}">
                <a16:creationId xmlns:a16="http://schemas.microsoft.com/office/drawing/2014/main" id="{25D7B509-4F31-2719-3613-A1F178D70C2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87736" y="4771495"/>
            <a:ext cx="2800375" cy="1866917"/>
          </a:xfrm>
          <a:prstGeom prst="rect">
            <a:avLst/>
          </a:prstGeom>
        </p:spPr>
      </p:pic>
      <p:sp>
        <p:nvSpPr>
          <p:cNvPr id="8" name="TextBox 7">
            <a:extLst>
              <a:ext uri="{FF2B5EF4-FFF2-40B4-BE49-F238E27FC236}">
                <a16:creationId xmlns:a16="http://schemas.microsoft.com/office/drawing/2014/main" id="{1C7C6BE7-FF62-5233-861D-7A01FE668A51}"/>
              </a:ext>
            </a:extLst>
          </p:cNvPr>
          <p:cNvSpPr txBox="1"/>
          <p:nvPr/>
        </p:nvSpPr>
        <p:spPr>
          <a:xfrm>
            <a:off x="8402185" y="6638412"/>
            <a:ext cx="1171852" cy="246221"/>
          </a:xfrm>
          <a:prstGeom prst="rect">
            <a:avLst/>
          </a:prstGeom>
          <a:noFill/>
        </p:spPr>
        <p:txBody>
          <a:bodyPr wrap="square" rtlCol="0">
            <a:spAutoFit/>
          </a:bodyPr>
          <a:lstStyle/>
          <a:p>
            <a:r>
              <a:rPr lang="en-US" sz="1000"/>
              <a:t>Image 22</a:t>
            </a:r>
            <a:endParaRPr lang="en-CA" sz="1000"/>
          </a:p>
        </p:txBody>
      </p:sp>
    </p:spTree>
    <p:extLst>
      <p:ext uri="{BB962C8B-B14F-4D97-AF65-F5344CB8AC3E}">
        <p14:creationId xmlns:p14="http://schemas.microsoft.com/office/powerpoint/2010/main" val="322758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58783" y="241981"/>
            <a:ext cx="9202782" cy="1143000"/>
          </a:xfrm>
        </p:spPr>
        <p:txBody>
          <a:bodyPr/>
          <a:lstStyle/>
          <a:p>
            <a:r>
              <a:rPr lang="en-US">
                <a:ea typeface="MS PGothic"/>
              </a:rPr>
              <a:t>Common NHPs Lacking Evidence in PD</a:t>
            </a:r>
            <a:endParaRPr lang="en-CA"/>
          </a:p>
        </p:txBody>
      </p:sp>
      <p:graphicFrame>
        <p:nvGraphicFramePr>
          <p:cNvPr id="6" name="Content Placeholder 5">
            <a:extLst>
              <a:ext uri="{FF2B5EF4-FFF2-40B4-BE49-F238E27FC236}">
                <a16:creationId xmlns:a16="http://schemas.microsoft.com/office/drawing/2014/main" id="{0DA1B44B-0E86-4A3E-BC0F-6B22B8E7BFEE}"/>
              </a:ext>
            </a:extLst>
          </p:cNvPr>
          <p:cNvGraphicFramePr>
            <a:graphicFrameLocks noGrp="1"/>
          </p:cNvGraphicFramePr>
          <p:nvPr>
            <p:ph sz="half" idx="1"/>
            <p:extLst>
              <p:ext uri="{D42A27DB-BD31-4B8C-83A1-F6EECF244321}">
                <p14:modId xmlns:p14="http://schemas.microsoft.com/office/powerpoint/2010/main" val="1647571986"/>
              </p:ext>
            </p:extLst>
          </p:nvPr>
        </p:nvGraphicFramePr>
        <p:xfrm>
          <a:off x="61415" y="815904"/>
          <a:ext cx="9021170" cy="4230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5" name="TextBox 134">
            <a:extLst>
              <a:ext uri="{FF2B5EF4-FFF2-40B4-BE49-F238E27FC236}">
                <a16:creationId xmlns:a16="http://schemas.microsoft.com/office/drawing/2014/main" id="{E007C4AD-2CA0-45E6-804F-CEACC1E50A18}"/>
              </a:ext>
            </a:extLst>
          </p:cNvPr>
          <p:cNvSpPr txBox="1"/>
          <p:nvPr/>
        </p:nvSpPr>
        <p:spPr>
          <a:xfrm>
            <a:off x="877566" y="4874843"/>
            <a:ext cx="7252948" cy="954107"/>
          </a:xfrm>
          <a:prstGeom prst="rect">
            <a:avLst/>
          </a:prstGeom>
          <a:noFill/>
          <a:ln>
            <a:solidFill>
              <a:srgbClr val="002060"/>
            </a:solidFill>
          </a:ln>
        </p:spPr>
        <p:txBody>
          <a:bodyPr wrap="square" lIns="91440" tIns="45720" rIns="91440" bIns="45720" rtlCol="0" anchor="t">
            <a:spAutoFit/>
          </a:bodyPr>
          <a:lstStyle/>
          <a:p>
            <a:pPr algn="ctr"/>
            <a:r>
              <a:rPr lang="en-US" sz="2800">
                <a:latin typeface="Calibri"/>
                <a:ea typeface="MS PGothic"/>
                <a:cs typeface="Calibri"/>
              </a:rPr>
              <a:t>Not recommended to slow progression of PD due to lack of evidence for benefit.</a:t>
            </a:r>
            <a:r>
              <a:rPr lang="en-US" baseline="30000">
                <a:latin typeface="Calibri"/>
                <a:ea typeface="MS PGothic"/>
                <a:cs typeface="Calibri"/>
              </a:rPr>
              <a:t>17-19</a:t>
            </a:r>
            <a:endParaRPr lang="en-US" baseline="30000">
              <a:cs typeface="Calibri"/>
            </a:endParaRPr>
          </a:p>
        </p:txBody>
      </p:sp>
      <p:pic>
        <p:nvPicPr>
          <p:cNvPr id="4" name="Picture 3" descr="A white bottle with orange label&#10;&#10;Description automatically generated with low confidence">
            <a:extLst>
              <a:ext uri="{FF2B5EF4-FFF2-40B4-BE49-F238E27FC236}">
                <a16:creationId xmlns:a16="http://schemas.microsoft.com/office/drawing/2014/main" id="{27D93C8B-7E10-8EB2-367F-68462F02382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10845" y="1526200"/>
            <a:ext cx="2399950" cy="2399950"/>
          </a:xfrm>
          <a:prstGeom prst="rect">
            <a:avLst/>
          </a:prstGeom>
        </p:spPr>
      </p:pic>
      <p:sp>
        <p:nvSpPr>
          <p:cNvPr id="5" name="TextBox 4">
            <a:extLst>
              <a:ext uri="{FF2B5EF4-FFF2-40B4-BE49-F238E27FC236}">
                <a16:creationId xmlns:a16="http://schemas.microsoft.com/office/drawing/2014/main" id="{25F4223B-A9A9-48E6-B06D-65A2801F9286}"/>
              </a:ext>
            </a:extLst>
          </p:cNvPr>
          <p:cNvSpPr txBox="1"/>
          <p:nvPr/>
        </p:nvSpPr>
        <p:spPr>
          <a:xfrm>
            <a:off x="8232793" y="6663047"/>
            <a:ext cx="342900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23 - 25</a:t>
            </a:r>
            <a:endParaRPr lang="en-CA" sz="1000" dirty="0"/>
          </a:p>
        </p:txBody>
      </p:sp>
      <p:pic>
        <p:nvPicPr>
          <p:cNvPr id="17" name="Picture 16" descr="A picture containing text, bottle, drug, prescription drug&#10;&#10;Description automatically generated">
            <a:extLst>
              <a:ext uri="{FF2B5EF4-FFF2-40B4-BE49-F238E27FC236}">
                <a16:creationId xmlns:a16="http://schemas.microsoft.com/office/drawing/2014/main" id="{E5D56389-F5D9-DC55-F7B0-DEEFA0F0F9B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640497" y="1526201"/>
            <a:ext cx="2326201" cy="2029608"/>
          </a:xfrm>
          <a:prstGeom prst="rect">
            <a:avLst/>
          </a:prstGeom>
        </p:spPr>
      </p:pic>
      <p:sp>
        <p:nvSpPr>
          <p:cNvPr id="18" name="TextBox 17">
            <a:extLst>
              <a:ext uri="{FF2B5EF4-FFF2-40B4-BE49-F238E27FC236}">
                <a16:creationId xmlns:a16="http://schemas.microsoft.com/office/drawing/2014/main" id="{2CCF231A-371C-458C-7E7F-31FE973ECEBC}"/>
              </a:ext>
            </a:extLst>
          </p:cNvPr>
          <p:cNvSpPr txBox="1"/>
          <p:nvPr/>
        </p:nvSpPr>
        <p:spPr>
          <a:xfrm>
            <a:off x="8434515" y="3552130"/>
            <a:ext cx="648070" cy="230832"/>
          </a:xfrm>
          <a:prstGeom prst="rect">
            <a:avLst/>
          </a:prstGeom>
          <a:noFill/>
        </p:spPr>
        <p:txBody>
          <a:bodyPr wrap="square" lIns="91440" tIns="45720" rIns="91440" bIns="45720" rtlCol="0" anchor="t">
            <a:spAutoFit/>
          </a:bodyPr>
          <a:lstStyle/>
          <a:p>
            <a:endParaRPr lang="en-US" sz="900" dirty="0">
              <a:cs typeface="Calibri"/>
            </a:endParaRPr>
          </a:p>
        </p:txBody>
      </p:sp>
    </p:spTree>
    <p:extLst>
      <p:ext uri="{BB962C8B-B14F-4D97-AF65-F5344CB8AC3E}">
        <p14:creationId xmlns:p14="http://schemas.microsoft.com/office/powerpoint/2010/main" val="3371161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2AFA-7920-43D3-A557-B1BD24307196}"/>
              </a:ext>
            </a:extLst>
          </p:cNvPr>
          <p:cNvSpPr>
            <a:spLocks noGrp="1"/>
          </p:cNvSpPr>
          <p:nvPr>
            <p:ph type="title"/>
          </p:nvPr>
        </p:nvSpPr>
        <p:spPr>
          <a:xfrm>
            <a:off x="173935" y="234882"/>
            <a:ext cx="8796130" cy="1143000"/>
          </a:xfrm>
        </p:spPr>
        <p:txBody>
          <a:bodyPr/>
          <a:lstStyle/>
          <a:p>
            <a:r>
              <a:rPr lang="en-US">
                <a:ea typeface="MS PGothic"/>
              </a:rPr>
              <a:t>NHPs for Motor Symptoms of PD</a:t>
            </a:r>
            <a:endParaRPr lang="en-CA">
              <a:ea typeface="MS PGothic"/>
            </a:endParaRPr>
          </a:p>
        </p:txBody>
      </p:sp>
      <p:graphicFrame>
        <p:nvGraphicFramePr>
          <p:cNvPr id="6" name="Content Placeholder 5">
            <a:extLst>
              <a:ext uri="{FF2B5EF4-FFF2-40B4-BE49-F238E27FC236}">
                <a16:creationId xmlns:a16="http://schemas.microsoft.com/office/drawing/2014/main" id="{70AF166F-D0FA-4DBE-83E5-B5A2E1834152}"/>
              </a:ext>
            </a:extLst>
          </p:cNvPr>
          <p:cNvGraphicFramePr>
            <a:graphicFrameLocks noGrp="1"/>
          </p:cNvGraphicFramePr>
          <p:nvPr>
            <p:ph idx="1"/>
            <p:extLst>
              <p:ext uri="{D42A27DB-BD31-4B8C-83A1-F6EECF244321}">
                <p14:modId xmlns:p14="http://schemas.microsoft.com/office/powerpoint/2010/main" val="1915234270"/>
              </p:ext>
            </p:extLst>
          </p:nvPr>
        </p:nvGraphicFramePr>
        <p:xfrm>
          <a:off x="457200" y="137788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234F0DD-106F-4196-B133-CFA645FBA53B}"/>
              </a:ext>
            </a:extLst>
          </p:cNvPr>
          <p:cNvSpPr txBox="1"/>
          <p:nvPr/>
        </p:nvSpPr>
        <p:spPr>
          <a:xfrm>
            <a:off x="6016634" y="5097779"/>
            <a:ext cx="2959769" cy="307777"/>
          </a:xfrm>
          <a:prstGeom prst="rect">
            <a:avLst/>
          </a:prstGeom>
          <a:noFill/>
        </p:spPr>
        <p:txBody>
          <a:bodyPr wrap="square" rtlCol="0">
            <a:spAutoFit/>
          </a:bodyPr>
          <a:lstStyle/>
          <a:p>
            <a:r>
              <a:rPr lang="en-US" sz="1400" i="1"/>
              <a:t>*small trials limit evidence validity </a:t>
            </a:r>
            <a:endParaRPr lang="en-CA" sz="1400" i="1"/>
          </a:p>
        </p:txBody>
      </p:sp>
      <p:pic>
        <p:nvPicPr>
          <p:cNvPr id="11" name="Picture 10" descr="A close up of a purple flower&#10;&#10;Description automatically generated with low confidence">
            <a:extLst>
              <a:ext uri="{FF2B5EF4-FFF2-40B4-BE49-F238E27FC236}">
                <a16:creationId xmlns:a16="http://schemas.microsoft.com/office/drawing/2014/main" id="{8276FCFC-246B-4698-A25C-E4D215CB1010}"/>
              </a:ext>
            </a:extLst>
          </p:cNvPr>
          <p:cNvPicPr>
            <a:picLocks noChangeAspect="1"/>
          </p:cNvPicPr>
          <p:nvPr/>
        </p:nvPicPr>
        <p:blipFill>
          <a:blip r:embed="rId8"/>
          <a:stretch>
            <a:fillRect/>
          </a:stretch>
        </p:blipFill>
        <p:spPr>
          <a:xfrm>
            <a:off x="457200" y="2257750"/>
            <a:ext cx="1708550" cy="2562825"/>
          </a:xfrm>
          <a:prstGeom prst="rect">
            <a:avLst/>
          </a:prstGeom>
        </p:spPr>
      </p:pic>
      <p:sp>
        <p:nvSpPr>
          <p:cNvPr id="12" name="TextBox 11">
            <a:extLst>
              <a:ext uri="{FF2B5EF4-FFF2-40B4-BE49-F238E27FC236}">
                <a16:creationId xmlns:a16="http://schemas.microsoft.com/office/drawing/2014/main" id="{681DB99B-B9A0-A345-BA85-239981F6180C}"/>
              </a:ext>
            </a:extLst>
          </p:cNvPr>
          <p:cNvSpPr txBox="1"/>
          <p:nvPr/>
        </p:nvSpPr>
        <p:spPr>
          <a:xfrm>
            <a:off x="8525974" y="6628811"/>
            <a:ext cx="72353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26</a:t>
            </a:r>
          </a:p>
        </p:txBody>
      </p:sp>
    </p:spTree>
    <p:extLst>
      <p:ext uri="{BB962C8B-B14F-4D97-AF65-F5344CB8AC3E}">
        <p14:creationId xmlns:p14="http://schemas.microsoft.com/office/powerpoint/2010/main" val="19439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78D1D2D0-B8DC-404E-AD95-1686DCA070D3}"/>
              </a:ext>
            </a:extLst>
          </p:cNvPr>
          <p:cNvSpPr>
            <a:spLocks noGrp="1"/>
          </p:cNvSpPr>
          <p:nvPr>
            <p:ph type="title"/>
          </p:nvPr>
        </p:nvSpPr>
        <p:spPr/>
        <p:txBody>
          <a:bodyPr/>
          <a:lstStyle/>
          <a:p>
            <a:r>
              <a:rPr lang="en-US" altLang="en-US"/>
              <a:t>Welcome!</a:t>
            </a:r>
          </a:p>
        </p:txBody>
      </p:sp>
      <p:sp>
        <p:nvSpPr>
          <p:cNvPr id="14338" name="Content Placeholder 2">
            <a:extLst>
              <a:ext uri="{FF2B5EF4-FFF2-40B4-BE49-F238E27FC236}">
                <a16:creationId xmlns:a16="http://schemas.microsoft.com/office/drawing/2014/main" id="{48FF99E9-4084-4250-A3C7-F35C681818C6}"/>
              </a:ext>
            </a:extLst>
          </p:cNvPr>
          <p:cNvSpPr>
            <a:spLocks noGrp="1"/>
          </p:cNvSpPr>
          <p:nvPr>
            <p:ph idx="1"/>
          </p:nvPr>
        </p:nvSpPr>
        <p:spPr/>
        <p:txBody>
          <a:bodyPr/>
          <a:lstStyle/>
          <a:p>
            <a:r>
              <a:rPr lang="en-US" altLang="en-US">
                <a:ea typeface="MS PGothic"/>
              </a:rPr>
              <a:t>What are Pharmacist-led Parkinson’s Disease Group Appointments? </a:t>
            </a:r>
            <a:endParaRPr lang="en-US" altLang="en-US">
              <a:latin typeface="Calibri Light" panose="020F0302020204030204" pitchFamily="34" charset="0"/>
              <a:cs typeface="Calibri Light" panose="020F0302020204030204" pitchFamily="34" charset="0"/>
            </a:endParaRPr>
          </a:p>
          <a:p>
            <a:endParaRPr lang="en-US" altLang="en-US">
              <a:latin typeface="Calibri Light" panose="020F0302020204030204" pitchFamily="34" charset="0"/>
              <a:cs typeface="Calibri Light" panose="020F0302020204030204" pitchFamily="34" charset="0"/>
            </a:endParaRPr>
          </a:p>
          <a:p>
            <a:r>
              <a:rPr lang="en-US" altLang="en-US">
                <a:ea typeface="MS PGothic"/>
              </a:rPr>
              <a:t>What can you expect at each session? </a:t>
            </a:r>
            <a:endParaRPr lang="en-US" altLang="en-US">
              <a:latin typeface="Calibri Light" panose="020F0302020204030204" pitchFamily="34" charset="0"/>
              <a:cs typeface="Calibri Light" panose="020F0302020204030204" pitchFamily="34" charset="0"/>
            </a:endParaRPr>
          </a:p>
          <a:p>
            <a:endParaRPr lang="en-US" altLang="en-US">
              <a:latin typeface="Calibri Light" panose="020F0302020204030204" pitchFamily="34" charset="0"/>
              <a:cs typeface="Calibri Light" panose="020F03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2AFA-7920-43D3-A557-B1BD24307196}"/>
              </a:ext>
            </a:extLst>
          </p:cNvPr>
          <p:cNvSpPr>
            <a:spLocks noGrp="1"/>
          </p:cNvSpPr>
          <p:nvPr>
            <p:ph type="title"/>
          </p:nvPr>
        </p:nvSpPr>
        <p:spPr>
          <a:xfrm>
            <a:off x="173935" y="234882"/>
            <a:ext cx="8796130" cy="1143000"/>
          </a:xfrm>
        </p:spPr>
        <p:txBody>
          <a:bodyPr/>
          <a:lstStyle/>
          <a:p>
            <a:r>
              <a:rPr lang="en-US"/>
              <a:t>NHPs for Non-Motor Symptoms of PD</a:t>
            </a:r>
            <a:endParaRPr lang="en-CA"/>
          </a:p>
        </p:txBody>
      </p:sp>
      <p:graphicFrame>
        <p:nvGraphicFramePr>
          <p:cNvPr id="402" name="Content Placeholder 3">
            <a:extLst>
              <a:ext uri="{FF2B5EF4-FFF2-40B4-BE49-F238E27FC236}">
                <a16:creationId xmlns:a16="http://schemas.microsoft.com/office/drawing/2014/main" id="{DB60BD23-0F78-47C3-A803-8E203DFE219C}"/>
              </a:ext>
            </a:extLst>
          </p:cNvPr>
          <p:cNvGraphicFramePr>
            <a:graphicFrameLocks noGrp="1"/>
          </p:cNvGraphicFramePr>
          <p:nvPr>
            <p:extLst>
              <p:ext uri="{D42A27DB-BD31-4B8C-83A1-F6EECF244321}">
                <p14:modId xmlns:p14="http://schemas.microsoft.com/office/powerpoint/2010/main" val="3408368201"/>
              </p:ext>
            </p:extLst>
          </p:nvPr>
        </p:nvGraphicFramePr>
        <p:xfrm>
          <a:off x="2156075" y="1575707"/>
          <a:ext cx="5869339" cy="2264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37" name="Content Placeholder 3">
            <a:extLst>
              <a:ext uri="{FF2B5EF4-FFF2-40B4-BE49-F238E27FC236}">
                <a16:creationId xmlns:a16="http://schemas.microsoft.com/office/drawing/2014/main" id="{33D1E9B4-7A34-419A-8928-6CECCBDE2495}"/>
              </a:ext>
            </a:extLst>
          </p:cNvPr>
          <p:cNvGraphicFramePr>
            <a:graphicFrameLocks noGrp="1"/>
          </p:cNvGraphicFramePr>
          <p:nvPr>
            <p:ph idx="1"/>
            <p:extLst>
              <p:ext uri="{D42A27DB-BD31-4B8C-83A1-F6EECF244321}">
                <p14:modId xmlns:p14="http://schemas.microsoft.com/office/powerpoint/2010/main" val="3991551206"/>
              </p:ext>
            </p:extLst>
          </p:nvPr>
        </p:nvGraphicFramePr>
        <p:xfrm>
          <a:off x="1571400" y="3919013"/>
          <a:ext cx="6258755" cy="2188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descr="Close-up of a ginkgo biloba tree&#10;&#10;Description automatically generated">
            <a:extLst>
              <a:ext uri="{FF2B5EF4-FFF2-40B4-BE49-F238E27FC236}">
                <a16:creationId xmlns:a16="http://schemas.microsoft.com/office/drawing/2014/main" id="{24055DB3-6680-B003-6ACB-5C16E0FB0D9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32514" y="1575707"/>
            <a:ext cx="1869744" cy="2040950"/>
          </a:xfrm>
          <a:prstGeom prst="rect">
            <a:avLst/>
          </a:prstGeom>
        </p:spPr>
      </p:pic>
      <p:sp>
        <p:nvSpPr>
          <p:cNvPr id="5" name="TextBox 4">
            <a:extLst>
              <a:ext uri="{FF2B5EF4-FFF2-40B4-BE49-F238E27FC236}">
                <a16:creationId xmlns:a16="http://schemas.microsoft.com/office/drawing/2014/main" id="{1A2A654D-4542-678E-E171-E40F9FB6D0EC}"/>
              </a:ext>
            </a:extLst>
          </p:cNvPr>
          <p:cNvSpPr txBox="1"/>
          <p:nvPr/>
        </p:nvSpPr>
        <p:spPr>
          <a:xfrm>
            <a:off x="8248964" y="6614029"/>
            <a:ext cx="942887" cy="246221"/>
          </a:xfrm>
          <a:prstGeom prst="rect">
            <a:avLst/>
          </a:prstGeom>
          <a:noFill/>
        </p:spPr>
        <p:txBody>
          <a:bodyPr wrap="none" lIns="91440" tIns="45720" rIns="91440" bIns="45720" rtlCol="0" anchor="t">
            <a:spAutoFit/>
          </a:bodyPr>
          <a:lstStyle/>
          <a:p>
            <a:r>
              <a:rPr lang="en-US" sz="1000" dirty="0">
                <a:latin typeface="Calibri"/>
                <a:ea typeface="MS PGothic"/>
                <a:cs typeface="Calibri"/>
              </a:rPr>
              <a:t>Images 27 - 28</a:t>
            </a:r>
            <a:endParaRPr lang="en-CA" sz="1000" dirty="0"/>
          </a:p>
        </p:txBody>
      </p:sp>
      <p:pic>
        <p:nvPicPr>
          <p:cNvPr id="7" name="Picture 6" descr="A plant with yellow flowers and seeds&#10;&#10;Description automatically generated with low confidence">
            <a:extLst>
              <a:ext uri="{FF2B5EF4-FFF2-40B4-BE49-F238E27FC236}">
                <a16:creationId xmlns:a16="http://schemas.microsoft.com/office/drawing/2014/main" id="{1959AAAB-9A50-3591-1CAC-DF602277F91B}"/>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832514" y="4079406"/>
            <a:ext cx="1869744" cy="1841277"/>
          </a:xfrm>
          <a:prstGeom prst="rect">
            <a:avLst/>
          </a:prstGeom>
        </p:spPr>
      </p:pic>
      <p:sp>
        <p:nvSpPr>
          <p:cNvPr id="8" name="TextBox 7">
            <a:extLst>
              <a:ext uri="{FF2B5EF4-FFF2-40B4-BE49-F238E27FC236}">
                <a16:creationId xmlns:a16="http://schemas.microsoft.com/office/drawing/2014/main" id="{B25CC4CD-A4E1-FD26-0A47-710597BF2170}"/>
              </a:ext>
            </a:extLst>
          </p:cNvPr>
          <p:cNvSpPr txBox="1"/>
          <p:nvPr/>
        </p:nvSpPr>
        <p:spPr>
          <a:xfrm>
            <a:off x="2525097" y="7031310"/>
            <a:ext cx="1398833" cy="507831"/>
          </a:xfrm>
          <a:prstGeom prst="rect">
            <a:avLst/>
          </a:prstGeom>
          <a:noFill/>
        </p:spPr>
        <p:txBody>
          <a:bodyPr wrap="square" rtlCol="0">
            <a:spAutoFit/>
          </a:bodyPr>
          <a:lstStyle/>
          <a:p>
            <a:r>
              <a:rPr lang="en-CA" sz="900">
                <a:hlinkClick r:id="rId16" tooltip="https://en.wikipedia.org/wiki/Senna_(plant)"/>
              </a:rPr>
              <a:t>This Photo</a:t>
            </a:r>
            <a:r>
              <a:rPr lang="en-CA" sz="900"/>
              <a:t> by Unknown Author is licensed under </a:t>
            </a:r>
            <a:r>
              <a:rPr lang="en-CA" sz="900">
                <a:hlinkClick r:id="rId17" tooltip="https://creativecommons.org/licenses/by-sa/3.0/"/>
              </a:rPr>
              <a:t>CC BY-SA</a:t>
            </a:r>
            <a:endParaRPr lang="en-CA" sz="900"/>
          </a:p>
        </p:txBody>
      </p:sp>
      <p:sp>
        <p:nvSpPr>
          <p:cNvPr id="9" name="TextBox 8">
            <a:extLst>
              <a:ext uri="{FF2B5EF4-FFF2-40B4-BE49-F238E27FC236}">
                <a16:creationId xmlns:a16="http://schemas.microsoft.com/office/drawing/2014/main" id="{7A562B0D-135F-9520-AAA7-15C30E3A9F18}"/>
              </a:ext>
            </a:extLst>
          </p:cNvPr>
          <p:cNvSpPr txBox="1"/>
          <p:nvPr/>
        </p:nvSpPr>
        <p:spPr>
          <a:xfrm>
            <a:off x="2275679" y="5768039"/>
            <a:ext cx="184731" cy="246221"/>
          </a:xfrm>
          <a:prstGeom prst="rect">
            <a:avLst/>
          </a:prstGeom>
          <a:noFill/>
        </p:spPr>
        <p:txBody>
          <a:bodyPr wrap="none" lIns="91440" tIns="45720" rIns="91440" bIns="45720" rtlCol="0" anchor="t">
            <a:spAutoFit/>
          </a:bodyPr>
          <a:lstStyle/>
          <a:p>
            <a:endParaRPr lang="en-US" sz="1000" dirty="0">
              <a:cs typeface="Calibri"/>
            </a:endParaRPr>
          </a:p>
        </p:txBody>
      </p:sp>
    </p:spTree>
    <p:extLst>
      <p:ext uri="{BB962C8B-B14F-4D97-AF65-F5344CB8AC3E}">
        <p14:creationId xmlns:p14="http://schemas.microsoft.com/office/powerpoint/2010/main" val="3864764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2AFA-7920-43D3-A557-B1BD24307196}"/>
              </a:ext>
            </a:extLst>
          </p:cNvPr>
          <p:cNvSpPr>
            <a:spLocks noGrp="1"/>
          </p:cNvSpPr>
          <p:nvPr>
            <p:ph type="title"/>
          </p:nvPr>
        </p:nvSpPr>
        <p:spPr>
          <a:xfrm>
            <a:off x="173935" y="234882"/>
            <a:ext cx="8796130" cy="1143000"/>
          </a:xfrm>
        </p:spPr>
        <p:txBody>
          <a:bodyPr/>
          <a:lstStyle/>
          <a:p>
            <a:r>
              <a:rPr lang="en-US"/>
              <a:t>NHPs for Non-Motor Symptoms of PD</a:t>
            </a:r>
            <a:endParaRPr lang="en-CA"/>
          </a:p>
        </p:txBody>
      </p:sp>
      <p:graphicFrame>
        <p:nvGraphicFramePr>
          <p:cNvPr id="402" name="Content Placeholder 3">
            <a:extLst>
              <a:ext uri="{FF2B5EF4-FFF2-40B4-BE49-F238E27FC236}">
                <a16:creationId xmlns:a16="http://schemas.microsoft.com/office/drawing/2014/main" id="{DB60BD23-0F78-47C3-A803-8E203DFE219C}"/>
              </a:ext>
            </a:extLst>
          </p:cNvPr>
          <p:cNvGraphicFramePr>
            <a:graphicFrameLocks noGrp="1"/>
          </p:cNvGraphicFramePr>
          <p:nvPr>
            <p:extLst>
              <p:ext uri="{D42A27DB-BD31-4B8C-83A1-F6EECF244321}">
                <p14:modId xmlns:p14="http://schemas.microsoft.com/office/powerpoint/2010/main" val="4054710748"/>
              </p:ext>
            </p:extLst>
          </p:nvPr>
        </p:nvGraphicFramePr>
        <p:xfrm>
          <a:off x="86967" y="1503946"/>
          <a:ext cx="8970065" cy="477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37" name="Content Placeholder 3">
            <a:extLst>
              <a:ext uri="{FF2B5EF4-FFF2-40B4-BE49-F238E27FC236}">
                <a16:creationId xmlns:a16="http://schemas.microsoft.com/office/drawing/2014/main" id="{33D1E9B4-7A34-419A-8928-6CECCBDE2495}"/>
              </a:ext>
            </a:extLst>
          </p:cNvPr>
          <p:cNvGraphicFramePr>
            <a:graphicFrameLocks noGrp="1"/>
          </p:cNvGraphicFramePr>
          <p:nvPr>
            <p:ph idx="1"/>
            <p:extLst>
              <p:ext uri="{D42A27DB-BD31-4B8C-83A1-F6EECF244321}">
                <p14:modId xmlns:p14="http://schemas.microsoft.com/office/powerpoint/2010/main" val="3944819124"/>
              </p:ext>
            </p:extLst>
          </p:nvPr>
        </p:nvGraphicFramePr>
        <p:xfrm>
          <a:off x="4656222" y="1503946"/>
          <a:ext cx="4353628" cy="21512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descr="A white bottle with orange label&#10;&#10;Description automatically generated with low confidence">
            <a:extLst>
              <a:ext uri="{FF2B5EF4-FFF2-40B4-BE49-F238E27FC236}">
                <a16:creationId xmlns:a16="http://schemas.microsoft.com/office/drawing/2014/main" id="{528D217F-B06E-1CA7-242C-B8F13889E19B}"/>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1078173" y="1839290"/>
            <a:ext cx="1757041" cy="1757041"/>
          </a:xfrm>
          <a:prstGeom prst="rect">
            <a:avLst/>
          </a:prstGeom>
        </p:spPr>
      </p:pic>
      <p:sp>
        <p:nvSpPr>
          <p:cNvPr id="6" name="TextBox 5">
            <a:extLst>
              <a:ext uri="{FF2B5EF4-FFF2-40B4-BE49-F238E27FC236}">
                <a16:creationId xmlns:a16="http://schemas.microsoft.com/office/drawing/2014/main" id="{6EE571BC-DDDC-D568-70D9-97C035AD1904}"/>
              </a:ext>
            </a:extLst>
          </p:cNvPr>
          <p:cNvSpPr txBox="1"/>
          <p:nvPr/>
        </p:nvSpPr>
        <p:spPr>
          <a:xfrm>
            <a:off x="8351023" y="6616585"/>
            <a:ext cx="1419225"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29 - 30 </a:t>
            </a:r>
            <a:endParaRPr lang="en-US" sz="1000" dirty="0"/>
          </a:p>
        </p:txBody>
      </p:sp>
      <p:pic>
        <p:nvPicPr>
          <p:cNvPr id="10" name="Picture 9" descr="A cup of coffee with a spoon and beans&#10;&#10;Description automatically generated with low confidence">
            <a:extLst>
              <a:ext uri="{FF2B5EF4-FFF2-40B4-BE49-F238E27FC236}">
                <a16:creationId xmlns:a16="http://schemas.microsoft.com/office/drawing/2014/main" id="{4DEA5E93-C66C-E1CC-8FD7-59D875763AFF}"/>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1333683" y="4119859"/>
            <a:ext cx="1172589" cy="1758884"/>
          </a:xfrm>
          <a:prstGeom prst="rect">
            <a:avLst/>
          </a:prstGeom>
        </p:spPr>
      </p:pic>
      <p:sp>
        <p:nvSpPr>
          <p:cNvPr id="11" name="TextBox 10">
            <a:extLst>
              <a:ext uri="{FF2B5EF4-FFF2-40B4-BE49-F238E27FC236}">
                <a16:creationId xmlns:a16="http://schemas.microsoft.com/office/drawing/2014/main" id="{D6B9953D-8FC8-493F-7441-C82EA3B62F4F}"/>
              </a:ext>
            </a:extLst>
          </p:cNvPr>
          <p:cNvSpPr txBox="1"/>
          <p:nvPr/>
        </p:nvSpPr>
        <p:spPr>
          <a:xfrm>
            <a:off x="1919978" y="5763327"/>
            <a:ext cx="1419225" cy="230832"/>
          </a:xfrm>
          <a:prstGeom prst="rect">
            <a:avLst/>
          </a:prstGeom>
          <a:noFill/>
        </p:spPr>
        <p:txBody>
          <a:bodyPr wrap="square" lIns="91440" tIns="45720" rIns="91440" bIns="45720" rtlCol="0" anchor="t">
            <a:spAutoFit/>
          </a:bodyPr>
          <a:lstStyle/>
          <a:p>
            <a:endParaRPr lang="en-US" sz="900" dirty="0">
              <a:cs typeface="Calibri"/>
            </a:endParaRPr>
          </a:p>
        </p:txBody>
      </p:sp>
    </p:spTree>
    <p:extLst>
      <p:ext uri="{BB962C8B-B14F-4D97-AF65-F5344CB8AC3E}">
        <p14:creationId xmlns:p14="http://schemas.microsoft.com/office/powerpoint/2010/main" val="1722542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0E8C-B71A-4F9A-803E-45C55BB1580D}"/>
              </a:ext>
            </a:extLst>
          </p:cNvPr>
          <p:cNvSpPr>
            <a:spLocks noGrp="1"/>
          </p:cNvSpPr>
          <p:nvPr>
            <p:ph type="title"/>
          </p:nvPr>
        </p:nvSpPr>
        <p:spPr/>
        <p:txBody>
          <a:bodyPr/>
          <a:lstStyle/>
          <a:p>
            <a:r>
              <a:rPr lang="en-US"/>
              <a:t>NHPs for Bone Health in PD</a:t>
            </a:r>
            <a:endParaRPr lang="en-CA"/>
          </a:p>
        </p:txBody>
      </p:sp>
      <p:graphicFrame>
        <p:nvGraphicFramePr>
          <p:cNvPr id="11" name="Content Placeholder 3">
            <a:extLst>
              <a:ext uri="{FF2B5EF4-FFF2-40B4-BE49-F238E27FC236}">
                <a16:creationId xmlns:a16="http://schemas.microsoft.com/office/drawing/2014/main" id="{8D417645-87F6-494C-89B3-11B987990854}"/>
              </a:ext>
            </a:extLst>
          </p:cNvPr>
          <p:cNvGraphicFramePr>
            <a:graphicFrameLocks noGrp="1"/>
          </p:cNvGraphicFramePr>
          <p:nvPr>
            <p:extLst>
              <p:ext uri="{D42A27DB-BD31-4B8C-83A1-F6EECF244321}">
                <p14:modId xmlns:p14="http://schemas.microsoft.com/office/powerpoint/2010/main" val="1680256682"/>
              </p:ext>
            </p:extLst>
          </p:nvPr>
        </p:nvGraphicFramePr>
        <p:xfrm>
          <a:off x="457200" y="1417638"/>
          <a:ext cx="8229600" cy="4876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005F30C-ECD5-2E00-F095-5DF1BAC8B889}"/>
              </a:ext>
            </a:extLst>
          </p:cNvPr>
          <p:cNvSpPr txBox="1"/>
          <p:nvPr/>
        </p:nvSpPr>
        <p:spPr>
          <a:xfrm>
            <a:off x="8263642" y="6616585"/>
            <a:ext cx="571500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31 - 32</a:t>
            </a:r>
            <a:endParaRPr lang="en-CA" sz="1000" dirty="0"/>
          </a:p>
        </p:txBody>
      </p:sp>
      <p:pic>
        <p:nvPicPr>
          <p:cNvPr id="7" name="Picture 6" descr="A white bottle with a white label&#10;&#10;Description automatically generated with low confidence">
            <a:extLst>
              <a:ext uri="{FF2B5EF4-FFF2-40B4-BE49-F238E27FC236}">
                <a16:creationId xmlns:a16="http://schemas.microsoft.com/office/drawing/2014/main" id="{E9E096A0-4228-8A3B-C1DB-5DBE8AA6F3A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07178" y="3900074"/>
            <a:ext cx="2095500" cy="2095500"/>
          </a:xfrm>
          <a:prstGeom prst="rect">
            <a:avLst/>
          </a:prstGeom>
        </p:spPr>
      </p:pic>
      <p:sp>
        <p:nvSpPr>
          <p:cNvPr id="8" name="TextBox 7">
            <a:extLst>
              <a:ext uri="{FF2B5EF4-FFF2-40B4-BE49-F238E27FC236}">
                <a16:creationId xmlns:a16="http://schemas.microsoft.com/office/drawing/2014/main" id="{2E4B0CCA-E133-A686-7350-FA94DC31B454}"/>
              </a:ext>
            </a:extLst>
          </p:cNvPr>
          <p:cNvSpPr txBox="1"/>
          <p:nvPr/>
        </p:nvSpPr>
        <p:spPr>
          <a:xfrm>
            <a:off x="2254928" y="5889043"/>
            <a:ext cx="657132" cy="230832"/>
          </a:xfrm>
          <a:prstGeom prst="rect">
            <a:avLst/>
          </a:prstGeom>
          <a:noFill/>
        </p:spPr>
        <p:txBody>
          <a:bodyPr wrap="square" lIns="91440" tIns="45720" rIns="91440" bIns="45720" rtlCol="0" anchor="t">
            <a:spAutoFit/>
          </a:bodyPr>
          <a:lstStyle/>
          <a:p>
            <a:endParaRPr lang="en-US" sz="900" dirty="0">
              <a:cs typeface="Calibri"/>
            </a:endParaRPr>
          </a:p>
        </p:txBody>
      </p:sp>
    </p:spTree>
    <p:extLst>
      <p:ext uri="{BB962C8B-B14F-4D97-AF65-F5344CB8AC3E}">
        <p14:creationId xmlns:p14="http://schemas.microsoft.com/office/powerpoint/2010/main" val="3451189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3E5B-A367-47DC-B0A3-64F404CF53F9}"/>
              </a:ext>
            </a:extLst>
          </p:cNvPr>
          <p:cNvSpPr>
            <a:spLocks noGrp="1"/>
          </p:cNvSpPr>
          <p:nvPr>
            <p:ph type="title"/>
          </p:nvPr>
        </p:nvSpPr>
        <p:spPr>
          <a:xfrm>
            <a:off x="457200" y="104041"/>
            <a:ext cx="8229600" cy="1143000"/>
          </a:xfrm>
        </p:spPr>
        <p:txBody>
          <a:bodyPr/>
          <a:lstStyle/>
          <a:p>
            <a:r>
              <a:rPr lang="en-US"/>
              <a:t>Probiotics </a:t>
            </a:r>
            <a:endParaRPr lang="en-CA"/>
          </a:p>
        </p:txBody>
      </p:sp>
      <p:sp>
        <p:nvSpPr>
          <p:cNvPr id="5" name="TextBox 4">
            <a:extLst>
              <a:ext uri="{FF2B5EF4-FFF2-40B4-BE49-F238E27FC236}">
                <a16:creationId xmlns:a16="http://schemas.microsoft.com/office/drawing/2014/main" id="{AAF2B7DF-0F67-487C-8841-4198C75843C9}"/>
              </a:ext>
            </a:extLst>
          </p:cNvPr>
          <p:cNvSpPr txBox="1"/>
          <p:nvPr/>
        </p:nvSpPr>
        <p:spPr>
          <a:xfrm>
            <a:off x="621437" y="1402654"/>
            <a:ext cx="8229600" cy="70788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Calibri Light"/>
                <a:ea typeface="MS PGothic"/>
                <a:cs typeface="Calibri Light"/>
              </a:rPr>
              <a:t>Contain</a:t>
            </a:r>
            <a:r>
              <a:rPr lang="en-US" sz="2000" b="1" dirty="0">
                <a:solidFill>
                  <a:srgbClr val="0070C0"/>
                </a:solidFill>
                <a:latin typeface="Calibri"/>
                <a:ea typeface="MS PGothic"/>
                <a:cs typeface="Calibri"/>
              </a:rPr>
              <a:t> live microorganisms</a:t>
            </a:r>
            <a:r>
              <a:rPr lang="en-US" sz="2000" baseline="30000" dirty="0">
                <a:latin typeface="Calibri Light"/>
                <a:ea typeface="MS PGothic"/>
                <a:cs typeface="Calibri Light"/>
              </a:rPr>
              <a:t>29,30</a:t>
            </a:r>
          </a:p>
          <a:p>
            <a:pPr marL="285750" indent="-285750">
              <a:buFont typeface="Arial" panose="020B0604020202020204" pitchFamily="34" charset="0"/>
              <a:buChar char="•"/>
            </a:pPr>
            <a:r>
              <a:rPr lang="en-US" sz="2000" dirty="0">
                <a:latin typeface="Calibri Light"/>
                <a:ea typeface="MS PGothic"/>
                <a:cs typeface="Calibri Light"/>
              </a:rPr>
              <a:t>Different probiotic have evidence for different uses</a:t>
            </a:r>
            <a:r>
              <a:rPr lang="en-US" sz="2000" baseline="30000" dirty="0">
                <a:latin typeface="Calibri Light"/>
                <a:ea typeface="MS PGothic"/>
                <a:cs typeface="Calibri Light"/>
              </a:rPr>
              <a:t>29,30</a:t>
            </a:r>
          </a:p>
        </p:txBody>
      </p:sp>
      <p:sp>
        <p:nvSpPr>
          <p:cNvPr id="6" name="TextBox 5">
            <a:extLst>
              <a:ext uri="{FF2B5EF4-FFF2-40B4-BE49-F238E27FC236}">
                <a16:creationId xmlns:a16="http://schemas.microsoft.com/office/drawing/2014/main" id="{B5F488DF-EBE6-4AC9-B821-081568B51C4D}"/>
              </a:ext>
            </a:extLst>
          </p:cNvPr>
          <p:cNvSpPr txBox="1"/>
          <p:nvPr/>
        </p:nvSpPr>
        <p:spPr>
          <a:xfrm>
            <a:off x="1836661" y="6229616"/>
            <a:ext cx="7309151" cy="523220"/>
          </a:xfrm>
          <a:prstGeom prst="rect">
            <a:avLst/>
          </a:prstGeom>
          <a:noFill/>
        </p:spPr>
        <p:txBody>
          <a:bodyPr wrap="square" lIns="91440" tIns="45720" rIns="91440" bIns="45720" rtlCol="0" anchor="t">
            <a:spAutoFit/>
          </a:bodyPr>
          <a:lstStyle/>
          <a:p>
            <a:pPr algn="r"/>
            <a:r>
              <a:rPr lang="en-US" sz="1400" i="1">
                <a:latin typeface="Calibri"/>
                <a:ea typeface="MS PGothic"/>
                <a:cs typeface="Calibri"/>
              </a:rPr>
              <a:t>*Not a substitute for standard treatment. Lower level of evidence than other uses.</a:t>
            </a:r>
            <a:r>
              <a:rPr lang="en-US" sz="1400" i="1" baseline="30000">
                <a:latin typeface="Calibri"/>
                <a:ea typeface="MS PGothic"/>
                <a:cs typeface="Calibri"/>
              </a:rPr>
              <a:t>29</a:t>
            </a:r>
            <a:endParaRPr lang="en-US" sz="1400" baseline="30000">
              <a:latin typeface="Calibri"/>
              <a:ea typeface="MS PGothic"/>
              <a:cs typeface="Calibri"/>
            </a:endParaRPr>
          </a:p>
          <a:p>
            <a:pPr algn="r"/>
            <a:r>
              <a:rPr lang="en-US" sz="1400" i="1">
                <a:latin typeface="Calibri"/>
                <a:ea typeface="MS PGothic"/>
                <a:cs typeface="Calibri"/>
              </a:rPr>
              <a:t>Evidence for probiotics for diarrhea is mostly for infectious diarrhea.</a:t>
            </a:r>
            <a:r>
              <a:rPr lang="en-US" sz="1400" i="1" baseline="30000">
                <a:latin typeface="Calibri"/>
                <a:ea typeface="MS PGothic"/>
                <a:cs typeface="Calibri"/>
              </a:rPr>
              <a:t>29</a:t>
            </a:r>
            <a:endParaRPr lang="en-US" sz="1400" i="1">
              <a:cs typeface="Calibri"/>
            </a:endParaRPr>
          </a:p>
        </p:txBody>
      </p:sp>
      <p:sp>
        <p:nvSpPr>
          <p:cNvPr id="9" name="TextBox 8">
            <a:extLst>
              <a:ext uri="{FF2B5EF4-FFF2-40B4-BE49-F238E27FC236}">
                <a16:creationId xmlns:a16="http://schemas.microsoft.com/office/drawing/2014/main" id="{A7EABA96-35AC-C688-D1BC-53CA88439542}"/>
              </a:ext>
            </a:extLst>
          </p:cNvPr>
          <p:cNvSpPr txBox="1"/>
          <p:nvPr/>
        </p:nvSpPr>
        <p:spPr>
          <a:xfrm>
            <a:off x="235258" y="2279817"/>
            <a:ext cx="4500979" cy="3949799"/>
          </a:xfrm>
          <a:prstGeom prst="rect">
            <a:avLst/>
          </a:prstGeom>
          <a:noFill/>
        </p:spPr>
        <p:txBody>
          <a:bodyPr wrap="square" lIns="91440" tIns="45720" rIns="91440" bIns="45720" rtlCol="0" anchor="t">
            <a:spAutoFit/>
          </a:bodyPr>
          <a:lstStyle/>
          <a:p>
            <a:pPr lvl="0"/>
            <a:r>
              <a:rPr lang="en-US" sz="2400" b="1" dirty="0">
                <a:solidFill>
                  <a:srgbClr val="0070C0"/>
                </a:solidFill>
                <a:latin typeface="Calibri"/>
                <a:ea typeface="MS PGothic"/>
              </a:rPr>
              <a:t>Constipation</a:t>
            </a:r>
            <a:endParaRPr lang="en-US" sz="2400" b="1" dirty="0">
              <a:solidFill>
                <a:srgbClr val="0070C0"/>
              </a:solidFill>
              <a:ea typeface="MS PGothic"/>
            </a:endParaRPr>
          </a:p>
          <a:p>
            <a:pPr marL="742950" lvl="1" indent="-285750" rtl="0">
              <a:buFont typeface="Arial" panose="020B0604020202020204" pitchFamily="34" charset="0"/>
              <a:buChar char="•"/>
            </a:pPr>
            <a:r>
              <a:rPr lang="en-US" sz="1600" b="1" dirty="0" err="1">
                <a:latin typeface="Calibri"/>
                <a:ea typeface="MS PGothic"/>
              </a:rPr>
              <a:t>Activia</a:t>
            </a:r>
            <a:r>
              <a:rPr lang="en-US" sz="1600" b="1" dirty="0">
                <a:latin typeface="Calibri"/>
                <a:ea typeface="MS PGothic"/>
              </a:rPr>
              <a:t>, Yakult, BioGaia</a:t>
            </a:r>
            <a:r>
              <a:rPr lang="en-US" sz="1600" b="0" baseline="30000" dirty="0">
                <a:latin typeface="Calibri"/>
                <a:ea typeface="MS PGothic"/>
              </a:rPr>
              <a:t>29</a:t>
            </a:r>
            <a:endParaRPr lang="en-US" sz="1600" b="0" baseline="30000" dirty="0">
              <a:latin typeface="Calibri"/>
              <a:ea typeface="MS PGothic"/>
              <a:cs typeface="Calibri"/>
            </a:endParaRPr>
          </a:p>
          <a:p>
            <a:pPr marL="742950" lvl="1" indent="-285750" rtl="0">
              <a:buFont typeface="Arial" panose="020B0604020202020204" pitchFamily="34" charset="0"/>
              <a:buChar char="•"/>
            </a:pPr>
            <a:r>
              <a:rPr lang="en-US" sz="1600" baseline="0" dirty="0">
                <a:latin typeface="Calibri"/>
                <a:ea typeface="MS PGothic"/>
              </a:rPr>
              <a:t>Improved stool consistency and frequency</a:t>
            </a:r>
            <a:r>
              <a:rPr lang="en-US" sz="1600" baseline="30000" dirty="0">
                <a:latin typeface="Calibri"/>
                <a:ea typeface="MS PGothic"/>
              </a:rPr>
              <a:t>31</a:t>
            </a:r>
            <a:endParaRPr lang="en-US" sz="1600" baseline="30000" dirty="0">
              <a:latin typeface="Calibri"/>
              <a:ea typeface="MS PGothic"/>
              <a:cs typeface="Calibri"/>
            </a:endParaRPr>
          </a:p>
          <a:p>
            <a:pPr lvl="1" rtl="0"/>
            <a:endParaRPr lang="en-US" sz="1600" baseline="30000" dirty="0">
              <a:latin typeface="Calibri"/>
            </a:endParaRPr>
          </a:p>
          <a:p>
            <a:pPr lvl="1" rtl="0"/>
            <a:endParaRPr lang="en-US" sz="1600" baseline="30000" dirty="0">
              <a:latin typeface="Calibri"/>
            </a:endParaRPr>
          </a:p>
          <a:p>
            <a:pPr lvl="1" rtl="0"/>
            <a:endParaRPr lang="en-US" sz="1600" baseline="30000" dirty="0">
              <a:latin typeface="Calibri"/>
            </a:endParaRPr>
          </a:p>
          <a:p>
            <a:pPr lvl="1" rtl="0"/>
            <a:endParaRPr lang="en-US" sz="1600" baseline="30000" dirty="0">
              <a:latin typeface="Calibri"/>
            </a:endParaRPr>
          </a:p>
          <a:p>
            <a:pPr lvl="1" rtl="0"/>
            <a:endParaRPr lang="en-US" sz="1600" baseline="30000" dirty="0">
              <a:latin typeface="Calibri"/>
            </a:endParaRPr>
          </a:p>
          <a:p>
            <a:pPr lvl="1" rtl="0"/>
            <a:endParaRPr lang="en-US" sz="1600" baseline="30000" dirty="0">
              <a:latin typeface="Calibri"/>
            </a:endParaRPr>
          </a:p>
          <a:p>
            <a:pPr lvl="0" rtl="0"/>
            <a:r>
              <a:rPr lang="en-US" sz="2400" b="1" i="0" dirty="0">
                <a:solidFill>
                  <a:srgbClr val="0070C0"/>
                </a:solidFill>
                <a:latin typeface="Calibri"/>
                <a:ea typeface="MS PGothic"/>
                <a:cs typeface="Calibri"/>
              </a:rPr>
              <a:t>Irritable Bowel (IBS)</a:t>
            </a:r>
            <a:r>
              <a:rPr lang="en-US" sz="2400" b="1" i="0" dirty="0">
                <a:latin typeface="Calibri"/>
                <a:ea typeface="MS PGothic"/>
              </a:rPr>
              <a:t> </a:t>
            </a:r>
            <a:endParaRPr lang="en-CA" sz="2400" dirty="0">
              <a:latin typeface="Calibri"/>
              <a:ea typeface="MS PGothic"/>
            </a:endParaRPr>
          </a:p>
          <a:p>
            <a:pPr marL="742950" lvl="1" indent="-285750">
              <a:buFont typeface="Arial" panose="020B0604020202020204" pitchFamily="34" charset="0"/>
              <a:buChar char="•"/>
            </a:pPr>
            <a:r>
              <a:rPr lang="en-US" sz="1600" b="1" i="0" dirty="0" err="1">
                <a:latin typeface="Calibri"/>
                <a:ea typeface="MS PGothic"/>
                <a:cs typeface="Calibri"/>
              </a:rPr>
              <a:t>Activia</a:t>
            </a:r>
            <a:r>
              <a:rPr lang="en-US" sz="1600" b="1" i="0" dirty="0">
                <a:latin typeface="Calibri"/>
                <a:ea typeface="MS PGothic"/>
                <a:cs typeface="Calibri"/>
              </a:rPr>
              <a:t>, Align, UltraFlora, Bio-K</a:t>
            </a:r>
            <a:r>
              <a:rPr lang="en-US" sz="1600" b="1" dirty="0">
                <a:latin typeface="Calibri"/>
                <a:ea typeface="MS PGothic"/>
              </a:rPr>
              <a:t>+</a:t>
            </a:r>
            <a:r>
              <a:rPr lang="en-US" sz="1600" b="0" baseline="30000" dirty="0">
                <a:latin typeface="Calibri"/>
                <a:ea typeface="MS PGothic"/>
              </a:rPr>
              <a:t>29</a:t>
            </a:r>
            <a:endParaRPr lang="en-CA" sz="1600" baseline="30000" dirty="0">
              <a:ea typeface="MS PGothic"/>
            </a:endParaRPr>
          </a:p>
          <a:p>
            <a:pPr marL="742950" lvl="1" indent="-285750">
              <a:buFont typeface="Arial" panose="020B0604020202020204" pitchFamily="34" charset="0"/>
              <a:buChar char="•"/>
            </a:pPr>
            <a:r>
              <a:rPr lang="en-US" sz="1600" b="0" i="0" dirty="0">
                <a:latin typeface="Calibri"/>
                <a:ea typeface="MS PGothic"/>
              </a:rPr>
              <a:t>Reduced</a:t>
            </a:r>
            <a:r>
              <a:rPr lang="en-US" sz="1600" b="0" i="0" dirty="0">
                <a:latin typeface="Calibri"/>
                <a:ea typeface="MS PGothic"/>
                <a:cs typeface="Calibri"/>
              </a:rPr>
              <a:t> </a:t>
            </a:r>
            <a:r>
              <a:rPr lang="en-US" sz="1600" b="0" i="0" dirty="0">
                <a:latin typeface="Calibri"/>
                <a:ea typeface="MS PGothic"/>
              </a:rPr>
              <a:t>stomach</a:t>
            </a:r>
            <a:r>
              <a:rPr lang="en-US" sz="1600" b="0" i="0" dirty="0">
                <a:latin typeface="Calibri"/>
                <a:ea typeface="MS PGothic"/>
                <a:cs typeface="Calibri"/>
              </a:rPr>
              <a:t> pain, bloating, irregular stools</a:t>
            </a:r>
            <a:r>
              <a:rPr lang="en-US" sz="1600" b="0" i="0" baseline="30000" dirty="0">
                <a:latin typeface="Calibri"/>
                <a:ea typeface="MS PGothic"/>
                <a:cs typeface="Calibri"/>
              </a:rPr>
              <a:t>31</a:t>
            </a:r>
          </a:p>
          <a:p>
            <a:pPr lvl="1"/>
            <a:endParaRPr lang="en-US" sz="1600" baseline="30000" dirty="0"/>
          </a:p>
          <a:p>
            <a:pPr lvl="1" rtl="0"/>
            <a:endParaRPr lang="en-CA" sz="1600" baseline="30000" dirty="0"/>
          </a:p>
          <a:p>
            <a:pPr lvl="1"/>
            <a:endParaRPr lang="en-CA" sz="1600" b="0" baseline="30000" dirty="0"/>
          </a:p>
          <a:p>
            <a:pPr lvl="1" rtl="0"/>
            <a:endParaRPr lang="en-US" sz="1600" baseline="30000" dirty="0"/>
          </a:p>
        </p:txBody>
      </p:sp>
      <p:sp>
        <p:nvSpPr>
          <p:cNvPr id="15" name="TextBox 14">
            <a:extLst>
              <a:ext uri="{FF2B5EF4-FFF2-40B4-BE49-F238E27FC236}">
                <a16:creationId xmlns:a16="http://schemas.microsoft.com/office/drawing/2014/main" id="{E8380490-0A72-C9D3-C7F9-6EF61076EC0F}"/>
              </a:ext>
            </a:extLst>
          </p:cNvPr>
          <p:cNvSpPr txBox="1"/>
          <p:nvPr/>
        </p:nvSpPr>
        <p:spPr>
          <a:xfrm>
            <a:off x="4736237" y="2352720"/>
            <a:ext cx="4221332" cy="3293209"/>
          </a:xfrm>
          <a:prstGeom prst="rect">
            <a:avLst/>
          </a:prstGeom>
          <a:noFill/>
        </p:spPr>
        <p:txBody>
          <a:bodyPr wrap="square" lIns="91440" tIns="45720" rIns="91440" bIns="45720" anchor="t">
            <a:spAutoFit/>
          </a:bodyPr>
          <a:lstStyle/>
          <a:p>
            <a:pPr lvl="0"/>
            <a:r>
              <a:rPr lang="en-US" sz="2400" b="1" i="0" dirty="0">
                <a:solidFill>
                  <a:srgbClr val="0070C0"/>
                </a:solidFill>
                <a:latin typeface="Calibri"/>
                <a:ea typeface="MS PGothic"/>
                <a:cs typeface="Calibri"/>
              </a:rPr>
              <a:t>Weight Management</a:t>
            </a:r>
            <a:endParaRPr lang="en-CA" sz="2400" b="1" dirty="0">
              <a:solidFill>
                <a:srgbClr val="0070C0"/>
              </a:solidFill>
              <a:latin typeface="Calibri"/>
              <a:ea typeface="MS PGothic"/>
              <a:cs typeface="Calibri"/>
            </a:endParaRPr>
          </a:p>
          <a:p>
            <a:pPr marL="742950" lvl="1" indent="-285750">
              <a:buFont typeface="Arial" panose="020B0604020202020204" pitchFamily="34" charset="0"/>
              <a:buChar char="•"/>
            </a:pPr>
            <a:r>
              <a:rPr lang="en-US" sz="1600" b="1" i="0" dirty="0" err="1">
                <a:latin typeface="Calibri"/>
                <a:ea typeface="MS PGothic"/>
                <a:cs typeface="Calibri"/>
              </a:rPr>
              <a:t>Genestra</a:t>
            </a:r>
            <a:r>
              <a:rPr lang="en-US" sz="1600" b="1" i="0" dirty="0">
                <a:latin typeface="Calibri"/>
                <a:ea typeface="MS PGothic"/>
                <a:cs typeface="Calibri"/>
              </a:rPr>
              <a:t> HMF Metabolic, UltraFlora</a:t>
            </a:r>
            <a:r>
              <a:rPr lang="en-US" sz="1600" b="0" baseline="30000" dirty="0">
                <a:latin typeface="Calibri"/>
                <a:ea typeface="MS PGothic"/>
              </a:rPr>
              <a:t>29</a:t>
            </a:r>
            <a:endParaRPr lang="en-CA" sz="1600" b="0" baseline="30000" dirty="0">
              <a:ea typeface="MS PGothic"/>
            </a:endParaRPr>
          </a:p>
          <a:p>
            <a:pPr marL="742950" lvl="1" indent="-285750">
              <a:buFont typeface="Arial" panose="020B0604020202020204" pitchFamily="34" charset="0"/>
              <a:buChar char="•"/>
            </a:pPr>
            <a:r>
              <a:rPr lang="en-US" sz="1600" dirty="0">
                <a:latin typeface="Calibri"/>
                <a:ea typeface="MS PGothic"/>
              </a:rPr>
              <a:t>Helped</a:t>
            </a:r>
            <a:r>
              <a:rPr lang="en-US" sz="1600" dirty="0">
                <a:latin typeface="Calibri"/>
                <a:ea typeface="MS PGothic"/>
                <a:cs typeface="Calibri"/>
              </a:rPr>
              <a:t> </a:t>
            </a:r>
            <a:r>
              <a:rPr lang="en-US" sz="1600" dirty="0">
                <a:latin typeface="Calibri"/>
                <a:ea typeface="MS PGothic"/>
              </a:rPr>
              <a:t>reduce</a:t>
            </a:r>
            <a:r>
              <a:rPr lang="en-US" sz="1600" dirty="0">
                <a:latin typeface="Calibri"/>
                <a:ea typeface="MS PGothic"/>
                <a:cs typeface="Calibri"/>
              </a:rPr>
              <a:t> body fat and </a:t>
            </a:r>
            <a:r>
              <a:rPr lang="en-US" sz="1600" dirty="0">
                <a:latin typeface="Calibri"/>
                <a:ea typeface="MS PGothic"/>
              </a:rPr>
              <a:t>slimmed</a:t>
            </a:r>
            <a:r>
              <a:rPr lang="en-US" sz="1600" dirty="0">
                <a:latin typeface="Calibri"/>
                <a:ea typeface="MS PGothic"/>
                <a:cs typeface="Calibri"/>
              </a:rPr>
              <a:t> th</a:t>
            </a:r>
            <a:r>
              <a:rPr lang="en-US" sz="1600" baseline="0" dirty="0">
                <a:latin typeface="Calibri"/>
                <a:ea typeface="MS PGothic"/>
                <a:cs typeface="Calibri"/>
              </a:rPr>
              <a:t>e </a:t>
            </a:r>
            <a:r>
              <a:rPr lang="en-US" sz="1600" baseline="0" dirty="0">
                <a:latin typeface="Calibri"/>
                <a:ea typeface="MS PGothic"/>
              </a:rPr>
              <a:t>waist</a:t>
            </a:r>
            <a:r>
              <a:rPr lang="en-US" sz="1600" baseline="30000" dirty="0">
                <a:latin typeface="Calibri"/>
                <a:ea typeface="MS PGothic"/>
              </a:rPr>
              <a:t>34</a:t>
            </a:r>
            <a:endParaRPr lang="en-US" sz="1600" baseline="30000" dirty="0">
              <a:latin typeface="Calibri"/>
              <a:ea typeface="MS PGothic"/>
              <a:cs typeface="Calibri"/>
            </a:endParaRPr>
          </a:p>
          <a:p>
            <a:pPr lvl="1" rtl="0"/>
            <a:endParaRPr lang="en-US" sz="1600" baseline="30000" dirty="0">
              <a:latin typeface="Calibri"/>
            </a:endParaRPr>
          </a:p>
          <a:p>
            <a:pPr lvl="1" rtl="0"/>
            <a:endParaRPr lang="en-US" sz="1600" baseline="30000" dirty="0">
              <a:latin typeface="Calibri"/>
            </a:endParaRPr>
          </a:p>
          <a:p>
            <a:pPr lvl="1" rtl="0"/>
            <a:endParaRPr lang="en-US" sz="1600" baseline="30000" dirty="0">
              <a:latin typeface="Calibri"/>
            </a:endParaRPr>
          </a:p>
          <a:p>
            <a:pPr lvl="1"/>
            <a:endParaRPr lang="en-US" sz="1600" baseline="30000" dirty="0">
              <a:latin typeface="Calibri"/>
              <a:cs typeface="Calibri"/>
            </a:endParaRPr>
          </a:p>
          <a:p>
            <a:pPr lvl="1" rtl="0"/>
            <a:endParaRPr lang="en-US" sz="1600" baseline="30000" dirty="0">
              <a:latin typeface="Calibri"/>
            </a:endParaRPr>
          </a:p>
          <a:p>
            <a:pPr lvl="1"/>
            <a:endParaRPr lang="en-US" sz="1600" baseline="30000" dirty="0">
              <a:solidFill>
                <a:srgbClr val="000000"/>
              </a:solidFill>
              <a:latin typeface="Calibri"/>
              <a:cs typeface="Calibri"/>
            </a:endParaRPr>
          </a:p>
          <a:p>
            <a:pPr lvl="0" rtl="0"/>
            <a:r>
              <a:rPr lang="en-US" sz="2400" b="1" i="0" dirty="0">
                <a:solidFill>
                  <a:srgbClr val="0070C0"/>
                </a:solidFill>
                <a:latin typeface="Calibri"/>
                <a:ea typeface="MS PGothic"/>
                <a:cs typeface="Calibri"/>
              </a:rPr>
              <a:t>Mood + Affect</a:t>
            </a:r>
            <a:r>
              <a:rPr lang="en-US" sz="1800" b="1" i="0" dirty="0">
                <a:latin typeface="Calibri"/>
                <a:ea typeface="MS PGothic"/>
              </a:rPr>
              <a:t>*</a:t>
            </a:r>
            <a:r>
              <a:rPr lang="en-US" sz="1800" b="0" i="0" dirty="0">
                <a:latin typeface="Calibri"/>
                <a:ea typeface="MS PGothic"/>
              </a:rPr>
              <a:t>  </a:t>
            </a:r>
            <a:endParaRPr lang="en-CA" sz="1800" dirty="0">
              <a:ea typeface="MS PGothic"/>
            </a:endParaRPr>
          </a:p>
          <a:p>
            <a:pPr marL="742950" lvl="1" indent="-285750" rtl="0">
              <a:buFont typeface="Arial" panose="020B0604020202020204" pitchFamily="34" charset="0"/>
              <a:buChar char="•"/>
            </a:pPr>
            <a:r>
              <a:rPr lang="en-US" sz="1600" b="1" i="0" dirty="0">
                <a:latin typeface="Calibri"/>
                <a:ea typeface="MS PGothic"/>
                <a:cs typeface="Calibri"/>
              </a:rPr>
              <a:t>Calm Biotic, Yakult, Probiotic Sticks</a:t>
            </a:r>
            <a:r>
              <a:rPr lang="en-US" sz="1600" b="0" baseline="30000" dirty="0">
                <a:latin typeface="Calibri"/>
                <a:ea typeface="MS PGothic"/>
              </a:rPr>
              <a:t>29</a:t>
            </a:r>
            <a:r>
              <a:rPr lang="en-US" sz="1600" b="1" i="0" dirty="0">
                <a:latin typeface="Calibri"/>
                <a:ea typeface="MS PGothic"/>
              </a:rPr>
              <a:t> </a:t>
            </a:r>
            <a:endParaRPr lang="en-CA" sz="1600" dirty="0">
              <a:ea typeface="MS PGothic"/>
            </a:endParaRPr>
          </a:p>
          <a:p>
            <a:pPr marL="742950" lvl="1" indent="-285750" rtl="0">
              <a:buFont typeface="Arial" panose="020B0604020202020204" pitchFamily="34" charset="0"/>
              <a:buChar char="•"/>
            </a:pPr>
            <a:r>
              <a:rPr lang="en-US" sz="1600" b="0" i="0" dirty="0">
                <a:latin typeface="Calibri"/>
                <a:ea typeface="MS PGothic"/>
              </a:rPr>
              <a:t>Improved</a:t>
            </a:r>
            <a:r>
              <a:rPr lang="en-US" sz="1600" b="0" i="0" dirty="0">
                <a:latin typeface="Calibri"/>
                <a:ea typeface="MS PGothic"/>
                <a:cs typeface="Calibri"/>
              </a:rPr>
              <a:t> symptoms </a:t>
            </a:r>
            <a:r>
              <a:rPr lang="en-US" sz="1600" b="0" i="0" dirty="0">
                <a:latin typeface="Calibri"/>
                <a:ea typeface="MS PGothic"/>
              </a:rPr>
              <a:t>of stress</a:t>
            </a:r>
            <a:r>
              <a:rPr lang="en-US" sz="1600" b="0" i="0" baseline="0" dirty="0">
                <a:latin typeface="Calibri"/>
                <a:ea typeface="MS PGothic"/>
              </a:rPr>
              <a:t>, anxiety</a:t>
            </a:r>
            <a:r>
              <a:rPr lang="en-US" sz="1600" b="0" i="0" baseline="30000" dirty="0">
                <a:latin typeface="Calibri"/>
                <a:ea typeface="MS PGothic"/>
              </a:rPr>
              <a:t>32,33</a:t>
            </a:r>
            <a:endParaRPr lang="en-CA" sz="1600" b="0" baseline="30000" dirty="0">
              <a:ea typeface="MS PGothic"/>
            </a:endParaRPr>
          </a:p>
        </p:txBody>
      </p:sp>
    </p:spTree>
    <p:extLst>
      <p:ext uri="{BB962C8B-B14F-4D97-AF65-F5344CB8AC3E}">
        <p14:creationId xmlns:p14="http://schemas.microsoft.com/office/powerpoint/2010/main" val="103399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E78B-D7C5-4A11-866E-97B12977A285}"/>
              </a:ext>
            </a:extLst>
          </p:cNvPr>
          <p:cNvSpPr>
            <a:spLocks noGrp="1"/>
          </p:cNvSpPr>
          <p:nvPr>
            <p:ph type="title"/>
          </p:nvPr>
        </p:nvSpPr>
        <p:spPr/>
        <p:txBody>
          <a:bodyPr/>
          <a:lstStyle/>
          <a:p>
            <a:r>
              <a:rPr lang="en-US">
                <a:ea typeface="MS PGothic"/>
              </a:rPr>
              <a:t>Medical Cannabis</a:t>
            </a:r>
            <a:endParaRPr lang="en-CA"/>
          </a:p>
        </p:txBody>
      </p:sp>
      <p:sp>
        <p:nvSpPr>
          <p:cNvPr id="4" name="TextBox 3">
            <a:extLst>
              <a:ext uri="{FF2B5EF4-FFF2-40B4-BE49-F238E27FC236}">
                <a16:creationId xmlns:a16="http://schemas.microsoft.com/office/drawing/2014/main" id="{8B12F1C7-7C98-484E-999A-07B5D5D19AFC}"/>
              </a:ext>
            </a:extLst>
          </p:cNvPr>
          <p:cNvSpPr txBox="1"/>
          <p:nvPr/>
        </p:nvSpPr>
        <p:spPr>
          <a:xfrm>
            <a:off x="457200" y="1420842"/>
            <a:ext cx="8229600" cy="7386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Calibri"/>
                <a:ea typeface="MS PGothic"/>
                <a:cs typeface="Calibri"/>
              </a:rPr>
              <a:t>In general, research is lacking to evaluate cannabis use in PD</a:t>
            </a:r>
            <a:r>
              <a:rPr lang="en-US" sz="2400" baseline="30000">
                <a:latin typeface="Calibri"/>
                <a:ea typeface="MS PGothic"/>
                <a:cs typeface="Calibri"/>
              </a:rPr>
              <a:t>35</a:t>
            </a:r>
          </a:p>
          <a:p>
            <a:endParaRPr lang="en-CA"/>
          </a:p>
        </p:txBody>
      </p:sp>
      <p:graphicFrame>
        <p:nvGraphicFramePr>
          <p:cNvPr id="7" name="Content Placeholder 6">
            <a:extLst>
              <a:ext uri="{FF2B5EF4-FFF2-40B4-BE49-F238E27FC236}">
                <a16:creationId xmlns:a16="http://schemas.microsoft.com/office/drawing/2014/main" id="{3E707344-25B4-40FF-85EB-ED8796BC3843}"/>
              </a:ext>
            </a:extLst>
          </p:cNvPr>
          <p:cNvGraphicFramePr>
            <a:graphicFrameLocks noGrp="1"/>
          </p:cNvGraphicFramePr>
          <p:nvPr>
            <p:ph idx="1"/>
            <p:extLst>
              <p:ext uri="{D42A27DB-BD31-4B8C-83A1-F6EECF244321}">
                <p14:modId xmlns:p14="http://schemas.microsoft.com/office/powerpoint/2010/main" val="4001659489"/>
              </p:ext>
            </p:extLst>
          </p:nvPr>
        </p:nvGraphicFramePr>
        <p:xfrm>
          <a:off x="-159503" y="2218564"/>
          <a:ext cx="6694406" cy="3748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A8DF655-5698-4A26-AB50-5DEB801FD01D}"/>
              </a:ext>
            </a:extLst>
          </p:cNvPr>
          <p:cNvSpPr txBox="1"/>
          <p:nvPr/>
        </p:nvSpPr>
        <p:spPr>
          <a:xfrm>
            <a:off x="8499232" y="6607671"/>
            <a:ext cx="2609097" cy="246221"/>
          </a:xfrm>
          <a:prstGeom prst="rect">
            <a:avLst/>
          </a:prstGeom>
          <a:noFill/>
        </p:spPr>
        <p:txBody>
          <a:bodyPr wrap="square" rtlCol="0">
            <a:spAutoFit/>
          </a:bodyPr>
          <a:lstStyle/>
          <a:p>
            <a:r>
              <a:rPr lang="en-US" sz="1000">
                <a:solidFill>
                  <a:schemeClr val="tx1">
                    <a:lumMod val="65000"/>
                    <a:lumOff val="35000"/>
                  </a:schemeClr>
                </a:solidFill>
              </a:rPr>
              <a:t>Image 33</a:t>
            </a:r>
            <a:endParaRPr lang="en-CA" sz="1000">
              <a:solidFill>
                <a:schemeClr val="tx1">
                  <a:lumMod val="65000"/>
                  <a:lumOff val="35000"/>
                </a:schemeClr>
              </a:solidFill>
            </a:endParaRPr>
          </a:p>
        </p:txBody>
      </p:sp>
      <p:sp>
        <p:nvSpPr>
          <p:cNvPr id="8" name="AutoShape 2">
            <a:extLst>
              <a:ext uri="{FF2B5EF4-FFF2-40B4-BE49-F238E27FC236}">
                <a16:creationId xmlns:a16="http://schemas.microsoft.com/office/drawing/2014/main" id="{913559EC-60F7-5706-AF15-C506E8A77EB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10" descr="A picture containing text, bottle, food, indoor&#10;&#10;Description automatically generated">
            <a:extLst>
              <a:ext uri="{FF2B5EF4-FFF2-40B4-BE49-F238E27FC236}">
                <a16:creationId xmlns:a16="http://schemas.microsoft.com/office/drawing/2014/main" id="{80D31844-F5CC-4D69-64B5-60CBB39DC06D}"/>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688" r="-688" b="17072"/>
          <a:stretch/>
        </p:blipFill>
        <p:spPr>
          <a:xfrm>
            <a:off x="6338654" y="2774006"/>
            <a:ext cx="2617997" cy="1614787"/>
          </a:xfrm>
          <a:prstGeom prst="rect">
            <a:avLst/>
          </a:prstGeom>
        </p:spPr>
      </p:pic>
    </p:spTree>
    <p:extLst>
      <p:ext uri="{BB962C8B-B14F-4D97-AF65-F5344CB8AC3E}">
        <p14:creationId xmlns:p14="http://schemas.microsoft.com/office/powerpoint/2010/main" val="377337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029261B-BBD2-4C37-B7CD-B3CA8B43C57C}"/>
              </a:ext>
            </a:extLst>
          </p:cNvPr>
          <p:cNvSpPr>
            <a:spLocks noGrp="1"/>
          </p:cNvSpPr>
          <p:nvPr>
            <p:ph type="title"/>
          </p:nvPr>
        </p:nvSpPr>
        <p:spPr/>
        <p:txBody>
          <a:bodyPr/>
          <a:lstStyle/>
          <a:p>
            <a:r>
              <a:rPr lang="en-US" altLang="en-US"/>
              <a:t>Group Discussion</a:t>
            </a:r>
          </a:p>
        </p:txBody>
      </p:sp>
      <p:sp>
        <p:nvSpPr>
          <p:cNvPr id="34818" name="Content Placeholder 2">
            <a:extLst>
              <a:ext uri="{FF2B5EF4-FFF2-40B4-BE49-F238E27FC236}">
                <a16:creationId xmlns:a16="http://schemas.microsoft.com/office/drawing/2014/main" id="{B4A598B2-7D20-469C-A0A8-76DADBD68E1F}"/>
              </a:ext>
            </a:extLst>
          </p:cNvPr>
          <p:cNvSpPr>
            <a:spLocks noGrp="1"/>
          </p:cNvSpPr>
          <p:nvPr>
            <p:ph idx="1"/>
          </p:nvPr>
        </p:nvSpPr>
        <p:spPr>
          <a:xfrm>
            <a:off x="457200" y="1460062"/>
            <a:ext cx="8229600" cy="4525963"/>
          </a:xfrm>
        </p:spPr>
        <p:txBody>
          <a:bodyPr/>
          <a:lstStyle/>
          <a:p>
            <a:pPr marL="0" indent="0">
              <a:buNone/>
            </a:pPr>
            <a:r>
              <a:rPr lang="en-US" altLang="en-US" b="1">
                <a:solidFill>
                  <a:srgbClr val="0070C0"/>
                </a:solidFill>
                <a:ea typeface="MS PGothic"/>
              </a:rPr>
              <a:t>Q1</a:t>
            </a:r>
            <a:r>
              <a:rPr lang="en-US" altLang="en-US">
                <a:ea typeface="MS PGothic"/>
              </a:rPr>
              <a:t>: What non-drug measures do you find most helpful? </a:t>
            </a:r>
          </a:p>
          <a:p>
            <a:pPr marL="0" indent="0">
              <a:buNone/>
            </a:pPr>
            <a:endParaRPr lang="en-US" altLang="en-US">
              <a:latin typeface="Calibri Light" panose="020F0302020204030204" pitchFamily="34" charset="0"/>
              <a:cs typeface="Calibri Light" panose="020F0302020204030204" pitchFamily="34" charset="0"/>
            </a:endParaRPr>
          </a:p>
          <a:p>
            <a:pPr marL="0" indent="0">
              <a:buNone/>
            </a:pPr>
            <a:r>
              <a:rPr lang="en-US" altLang="en-US" b="1">
                <a:solidFill>
                  <a:srgbClr val="0070C0"/>
                </a:solidFill>
                <a:ea typeface="MS PGothic"/>
              </a:rPr>
              <a:t>Q2</a:t>
            </a:r>
            <a:r>
              <a:rPr lang="en-US" altLang="en-US">
                <a:ea typeface="MS PGothic"/>
              </a:rPr>
              <a:t>: Do you currently use any NHPs? What is your experience with them? </a:t>
            </a:r>
            <a:endParaRPr lang="en-US" altLang="en-US">
              <a:latin typeface="Calibri Light" panose="020F0302020204030204" pitchFamily="34" charset="0"/>
              <a:cs typeface="Calibri Light" panose="020F0302020204030204" pitchFamily="34" charset="0"/>
            </a:endParaRPr>
          </a:p>
          <a:p>
            <a:pPr marL="0" indent="0">
              <a:buNone/>
            </a:pPr>
            <a:endParaRPr lang="en-US" altLang="en-US">
              <a:latin typeface="Calibri Light" panose="020F0302020204030204" pitchFamily="34" charset="0"/>
              <a:cs typeface="Calibri Light" panose="020F0302020204030204" pitchFamily="34" charset="0"/>
            </a:endParaRPr>
          </a:p>
          <a:p>
            <a:pPr marL="0" indent="0">
              <a:buNone/>
            </a:pPr>
            <a:r>
              <a:rPr lang="en-US" b="1">
                <a:solidFill>
                  <a:srgbClr val="0070C0"/>
                </a:solidFill>
                <a:ea typeface="MS PGothic"/>
              </a:rPr>
              <a:t>Q3</a:t>
            </a:r>
            <a:r>
              <a:rPr lang="en-US">
                <a:ea typeface="MS PGothic"/>
              </a:rPr>
              <a:t>: Are there any non-drug measures or NHPs you might try after this session? </a:t>
            </a:r>
          </a:p>
        </p:txBody>
      </p:sp>
      <p:pic>
        <p:nvPicPr>
          <p:cNvPr id="5" name="Picture 2">
            <a:extLst>
              <a:ext uri="{FF2B5EF4-FFF2-40B4-BE49-F238E27FC236}">
                <a16:creationId xmlns:a16="http://schemas.microsoft.com/office/drawing/2014/main" id="{E1FC1F27-3B31-46A5-B3B9-DBB900E5C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150" y="488950"/>
            <a:ext cx="71437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0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8FD59748-6854-415D-9E02-8F65B822D6D1}"/>
              </a:ext>
            </a:extLst>
          </p:cNvPr>
          <p:cNvSpPr>
            <a:spLocks noGrp="1"/>
          </p:cNvSpPr>
          <p:nvPr>
            <p:ph type="title"/>
          </p:nvPr>
        </p:nvSpPr>
        <p:spPr/>
        <p:txBody>
          <a:bodyPr/>
          <a:lstStyle/>
          <a:p>
            <a:r>
              <a:rPr lang="en-US" altLang="en-US"/>
              <a:t>Debrief of Today’s Session</a:t>
            </a:r>
          </a:p>
        </p:txBody>
      </p:sp>
      <p:sp>
        <p:nvSpPr>
          <p:cNvPr id="79874" name="Content Placeholder 2">
            <a:extLst>
              <a:ext uri="{FF2B5EF4-FFF2-40B4-BE49-F238E27FC236}">
                <a16:creationId xmlns:a16="http://schemas.microsoft.com/office/drawing/2014/main" id="{82C3337B-91F5-493A-9EE7-73AA7CC09161}"/>
              </a:ext>
            </a:extLst>
          </p:cNvPr>
          <p:cNvSpPr>
            <a:spLocks noGrp="1"/>
          </p:cNvSpPr>
          <p:nvPr>
            <p:ph idx="1"/>
          </p:nvPr>
        </p:nvSpPr>
        <p:spPr/>
        <p:txBody>
          <a:bodyPr/>
          <a:lstStyle/>
          <a:p>
            <a:r>
              <a:rPr lang="en-US" altLang="en-US">
                <a:ea typeface="MS PGothic"/>
              </a:rPr>
              <a:t>Feedback</a:t>
            </a:r>
          </a:p>
          <a:p>
            <a:pPr lvl="1"/>
            <a:r>
              <a:rPr lang="en-US" altLang="en-US">
                <a:ea typeface="MS PGothic"/>
              </a:rPr>
              <a:t>Any requests for future sessions?</a:t>
            </a:r>
          </a:p>
          <a:p>
            <a:endParaRPr lang="en-US" altLang="en-US">
              <a:latin typeface="Calibri Light" panose="020F0302020204030204" pitchFamily="34" charset="0"/>
              <a:cs typeface="Calibri Light" panose="020F0302020204030204" pitchFamily="34" charset="0"/>
            </a:endParaRPr>
          </a:p>
          <a:p>
            <a:r>
              <a:rPr lang="en-US" altLang="en-US">
                <a:ea typeface="MS PGothic"/>
              </a:rPr>
              <a:t>"Homework" assignment</a:t>
            </a:r>
            <a:endParaRPr lang="en-US" altLang="en-US">
              <a:latin typeface="Calibri Light" panose="020F0302020204030204" pitchFamily="34" charset="0"/>
              <a:cs typeface="Calibri Light" panose="020F0302020204030204" pitchFamily="34" charset="0"/>
            </a:endParaRPr>
          </a:p>
          <a:p>
            <a:pPr lvl="1"/>
            <a:r>
              <a:rPr lang="en-US" altLang="en-US">
                <a:ea typeface="MS PGothic"/>
              </a:rPr>
              <a:t>Goal Setting</a:t>
            </a:r>
          </a:p>
          <a:p>
            <a:pPr marL="0" indent="0">
              <a:buNone/>
            </a:pPr>
            <a:endParaRPr lang="en-US" altLang="en-US">
              <a:latin typeface="Calibri Light" panose="020F0302020204030204" pitchFamily="34" charset="0"/>
              <a:cs typeface="Calibri Light" panose="020F03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0B2CB413-32D0-4E8F-AA7B-714A6581ECB8}"/>
              </a:ext>
            </a:extLst>
          </p:cNvPr>
          <p:cNvSpPr>
            <a:spLocks noGrp="1"/>
          </p:cNvSpPr>
          <p:nvPr>
            <p:ph type="title"/>
          </p:nvPr>
        </p:nvSpPr>
        <p:spPr/>
        <p:txBody>
          <a:bodyPr/>
          <a:lstStyle/>
          <a:p>
            <a:r>
              <a:rPr lang="en-US" altLang="en-US"/>
              <a:t>Goal Setting </a:t>
            </a:r>
          </a:p>
        </p:txBody>
      </p:sp>
      <p:sp>
        <p:nvSpPr>
          <p:cNvPr id="75778" name="Content Placeholder 2">
            <a:extLst>
              <a:ext uri="{FF2B5EF4-FFF2-40B4-BE49-F238E27FC236}">
                <a16:creationId xmlns:a16="http://schemas.microsoft.com/office/drawing/2014/main" id="{950C6695-6473-4228-8D5E-2A63EDB7BE13}"/>
              </a:ext>
            </a:extLst>
          </p:cNvPr>
          <p:cNvSpPr>
            <a:spLocks noGrp="1"/>
          </p:cNvSpPr>
          <p:nvPr>
            <p:ph idx="1"/>
          </p:nvPr>
        </p:nvSpPr>
        <p:spPr/>
        <p:txBody>
          <a:bodyPr/>
          <a:lstStyle/>
          <a:p>
            <a:r>
              <a:rPr lang="en-CA" altLang="en-US">
                <a:latin typeface="Calibri Light" panose="020F0302020204030204" pitchFamily="34" charset="0"/>
                <a:cs typeface="Calibri Light" panose="020F0302020204030204" pitchFamily="34" charset="0"/>
              </a:rPr>
              <a:t>After our discussion, what are some of your expectations/goals you hope to achieve?</a:t>
            </a:r>
          </a:p>
          <a:p>
            <a:endParaRPr lang="en-CA" altLang="en-US" i="1">
              <a:latin typeface="Calibri Light" panose="020F0302020204030204" pitchFamily="34" charset="0"/>
              <a:cs typeface="Calibri Light" panose="020F0302020204030204" pitchFamily="34" charset="0"/>
            </a:endParaRPr>
          </a:p>
          <a:p>
            <a:r>
              <a:rPr lang="en-CA" altLang="en-US" i="1">
                <a:ea typeface="MS PGothic"/>
              </a:rPr>
              <a:t>Write three down and keep them in mind for our next sessions</a:t>
            </a:r>
            <a:endParaRPr lang="en-US" altLang="en-US" i="1">
              <a:ea typeface="MS PGothic"/>
            </a:endParaRPr>
          </a:p>
        </p:txBody>
      </p:sp>
      <p:pic>
        <p:nvPicPr>
          <p:cNvPr id="75779" name="Graphic 4" descr="Checklist">
            <a:extLst>
              <a:ext uri="{FF2B5EF4-FFF2-40B4-BE49-F238E27FC236}">
                <a16:creationId xmlns:a16="http://schemas.microsoft.com/office/drawing/2014/main" id="{6A62A92E-F9E8-4711-8F2F-38DBFE314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4632325"/>
            <a:ext cx="1677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0B2CB413-32D0-4E8F-AA7B-714A6581ECB8}"/>
              </a:ext>
            </a:extLst>
          </p:cNvPr>
          <p:cNvSpPr>
            <a:spLocks noGrp="1"/>
          </p:cNvSpPr>
          <p:nvPr>
            <p:ph type="title"/>
          </p:nvPr>
        </p:nvSpPr>
        <p:spPr>
          <a:xfrm>
            <a:off x="457200" y="1996"/>
            <a:ext cx="8229600" cy="1143000"/>
          </a:xfrm>
        </p:spPr>
        <p:txBody>
          <a:bodyPr/>
          <a:lstStyle/>
          <a:p>
            <a:r>
              <a:rPr lang="en-US" altLang="en-US">
                <a:ea typeface="MS PGothic"/>
              </a:rPr>
              <a:t>Additional Resources</a:t>
            </a:r>
            <a:endParaRPr lang="en-US" altLang="en-US"/>
          </a:p>
        </p:txBody>
      </p:sp>
      <p:sp>
        <p:nvSpPr>
          <p:cNvPr id="75778" name="Content Placeholder 2">
            <a:extLst>
              <a:ext uri="{FF2B5EF4-FFF2-40B4-BE49-F238E27FC236}">
                <a16:creationId xmlns:a16="http://schemas.microsoft.com/office/drawing/2014/main" id="{950C6695-6473-4228-8D5E-2A63EDB7BE13}"/>
              </a:ext>
            </a:extLst>
          </p:cNvPr>
          <p:cNvSpPr>
            <a:spLocks noGrp="1"/>
          </p:cNvSpPr>
          <p:nvPr>
            <p:ph idx="1"/>
          </p:nvPr>
        </p:nvSpPr>
        <p:spPr>
          <a:xfrm>
            <a:off x="467686" y="950053"/>
            <a:ext cx="8596618" cy="4525963"/>
          </a:xfrm>
        </p:spPr>
        <p:txBody>
          <a:bodyPr/>
          <a:lstStyle/>
          <a:p>
            <a:r>
              <a:rPr lang="en-CA" altLang="en-US" sz="2400" dirty="0">
                <a:ea typeface="MS PGothic"/>
              </a:rPr>
              <a:t>Exercise Resources</a:t>
            </a:r>
            <a:endParaRPr lang="en-CA" altLang="en-US" sz="2400" dirty="0">
              <a:latin typeface="Calibri Light" panose="020F0302020204030204" pitchFamily="34" charset="0"/>
              <a:cs typeface="Calibri Light" panose="020F0302020204030204" pitchFamily="34" charset="0"/>
            </a:endParaRPr>
          </a:p>
          <a:p>
            <a:pPr lvl="1"/>
            <a:r>
              <a:rPr lang="en-CA" altLang="en-US" sz="2000" dirty="0">
                <a:ea typeface="MS PGothic"/>
                <a:hlinkClick r:id="rId3"/>
              </a:rPr>
              <a:t>PSBC Video Recordings: </a:t>
            </a:r>
            <a:r>
              <a:rPr lang="en-CA" sz="2000" dirty="0">
                <a:ea typeface="MS PGothic"/>
              </a:rPr>
              <a:t>https://</a:t>
            </a:r>
            <a:r>
              <a:rPr lang="en-CA" sz="2000" dirty="0" err="1">
                <a:ea typeface="MS PGothic"/>
              </a:rPr>
              <a:t>www.parkinson.bc.ca</a:t>
            </a:r>
            <a:r>
              <a:rPr lang="en-CA" sz="2000" dirty="0">
                <a:ea typeface="MS PGothic"/>
              </a:rPr>
              <a:t>/resources-services/resources/online-exercise-resources/</a:t>
            </a:r>
            <a:endParaRPr lang="en-CA" altLang="en-US" sz="2000" dirty="0">
              <a:latin typeface="Calibri Light" panose="020F0302020204030204" pitchFamily="34" charset="0"/>
              <a:cs typeface="Calibri Light" panose="020F0302020204030204" pitchFamily="34" charset="0"/>
            </a:endParaRPr>
          </a:p>
          <a:p>
            <a:pPr lvl="1"/>
            <a:r>
              <a:rPr lang="en-CA" altLang="en-US" sz="2000" dirty="0">
                <a:ea typeface="MS PGothic"/>
                <a:hlinkClick r:id="rId4"/>
              </a:rPr>
              <a:t>PWP Weekly Zoom Classes</a:t>
            </a:r>
            <a:r>
              <a:rPr lang="en-CA" altLang="en-US" sz="2000" dirty="0">
                <a:ea typeface="MS PGothic"/>
              </a:rPr>
              <a:t>: </a:t>
            </a:r>
            <a:r>
              <a:rPr lang="en-CA" sz="2000" dirty="0">
                <a:ea typeface="MS PGothic"/>
              </a:rPr>
              <a:t>https://</a:t>
            </a:r>
            <a:r>
              <a:rPr lang="en-CA" sz="2000" dirty="0" err="1">
                <a:ea typeface="MS PGothic"/>
              </a:rPr>
              <a:t>parkinsonwellnessproject.org</a:t>
            </a:r>
            <a:r>
              <a:rPr lang="en-CA" sz="2000" dirty="0">
                <a:ea typeface="MS PGothic"/>
              </a:rPr>
              <a:t>/schedule</a:t>
            </a:r>
            <a:endParaRPr lang="en-CA" altLang="en-US" sz="2000" i="1" dirty="0">
              <a:latin typeface="Calibri Light" panose="020F0302020204030204" pitchFamily="34" charset="0"/>
              <a:cs typeface="Calibri Light" panose="020F0302020204030204" pitchFamily="34" charset="0"/>
            </a:endParaRPr>
          </a:p>
          <a:p>
            <a:endParaRPr lang="en-CA" altLang="en-US" sz="2400" dirty="0">
              <a:ea typeface="MS PGothic"/>
            </a:endParaRPr>
          </a:p>
          <a:p>
            <a:r>
              <a:rPr lang="en-CA" altLang="en-US" sz="2400" dirty="0">
                <a:ea typeface="MS PGothic"/>
              </a:rPr>
              <a:t>Parkinson's Support Groups</a:t>
            </a:r>
            <a:endParaRPr lang="en-CA" dirty="0"/>
          </a:p>
          <a:p>
            <a:pPr lvl="1"/>
            <a:r>
              <a:rPr lang="en-CA" altLang="en-US" sz="2000" dirty="0">
                <a:ea typeface="MS PGothic"/>
              </a:rPr>
              <a:t>PSBC Regional Support Groups &amp; </a:t>
            </a:r>
            <a:r>
              <a:rPr lang="en-CA" altLang="en-US" sz="2000" dirty="0" err="1">
                <a:ea typeface="MS PGothic"/>
              </a:rPr>
              <a:t>Carepartner</a:t>
            </a:r>
            <a:r>
              <a:rPr lang="en-CA" altLang="en-US" sz="2000" dirty="0">
                <a:ea typeface="MS PGothic"/>
              </a:rPr>
              <a:t> Support Groups:</a:t>
            </a:r>
          </a:p>
          <a:p>
            <a:pPr lvl="2"/>
            <a:r>
              <a:rPr lang="en-CA" altLang="en-US" sz="1600" dirty="0">
                <a:ea typeface="MS PGothic"/>
              </a:rPr>
              <a:t>Contact: </a:t>
            </a:r>
            <a:r>
              <a:rPr lang="en-CA" sz="1600" dirty="0">
                <a:ea typeface="MS PGothic"/>
                <a:hlinkClick r:id="rId5"/>
              </a:rPr>
              <a:t>info@parkinson.bc.ca</a:t>
            </a:r>
            <a:r>
              <a:rPr lang="en-CA" sz="1600" dirty="0">
                <a:ea typeface="MS PGothic"/>
              </a:rPr>
              <a:t> , 1-800-668-3330</a:t>
            </a:r>
            <a:endParaRPr lang="en-CA" sz="1600" dirty="0"/>
          </a:p>
          <a:p>
            <a:pPr lvl="2"/>
            <a:r>
              <a:rPr lang="en-CA" sz="1600" dirty="0">
                <a:ea typeface="MS PGothic"/>
              </a:rPr>
              <a:t>https://</a:t>
            </a:r>
            <a:r>
              <a:rPr lang="en-CA" sz="1600" dirty="0" err="1">
                <a:ea typeface="MS PGothic"/>
              </a:rPr>
              <a:t>www.parkinson.bc.ca</a:t>
            </a:r>
            <a:r>
              <a:rPr lang="en-CA" sz="1600" dirty="0">
                <a:ea typeface="MS PGothic"/>
              </a:rPr>
              <a:t>/resources-services/support-groups/</a:t>
            </a:r>
            <a:endParaRPr lang="en-CA" altLang="en-US" sz="1600" dirty="0">
              <a:ea typeface="MS PGothic"/>
            </a:endParaRPr>
          </a:p>
          <a:p>
            <a:pPr lvl="1"/>
            <a:r>
              <a:rPr lang="en-CA" altLang="en-US" sz="2000" dirty="0">
                <a:ea typeface="MS PGothic"/>
              </a:rPr>
              <a:t>PWP Monthly Support Groups: </a:t>
            </a:r>
            <a:r>
              <a:rPr lang="en-CA" sz="2000" dirty="0">
                <a:ea typeface="MS PGothic"/>
                <a:hlinkClick r:id="rId6"/>
              </a:rPr>
              <a:t>https://parkinsonwellnessproject.org/support-groups</a:t>
            </a:r>
            <a:r>
              <a:rPr lang="en-CA" sz="2000" dirty="0">
                <a:ea typeface="MS PGothic"/>
              </a:rPr>
              <a:t> </a:t>
            </a:r>
            <a:endParaRPr lang="en-CA" altLang="en-US" sz="2000" dirty="0">
              <a:ea typeface="MS PGothic"/>
            </a:endParaRPr>
          </a:p>
          <a:p>
            <a:endParaRPr lang="en-CA" altLang="en-US" sz="2400" dirty="0">
              <a:ea typeface="MS PGothic"/>
            </a:endParaRPr>
          </a:p>
          <a:p>
            <a:r>
              <a:rPr lang="en-CA" altLang="en-US" sz="2400" dirty="0">
                <a:ea typeface="MS PGothic"/>
              </a:rPr>
              <a:t>Pharmacist Consultation + Medication Review</a:t>
            </a:r>
          </a:p>
          <a:p>
            <a:pPr lvl="1"/>
            <a:r>
              <a:rPr lang="en-CA" altLang="en-US" sz="2000" dirty="0">
                <a:ea typeface="MS PGothic"/>
              </a:rPr>
              <a:t>UBC Pharmacists Clinic: </a:t>
            </a:r>
            <a:r>
              <a:rPr lang="en-CA" sz="2000" dirty="0">
                <a:ea typeface="MS PGothic"/>
                <a:hlinkClick r:id="rId7"/>
              </a:rPr>
              <a:t>https://pharmsci.ubc.ca/pharmacists-clinic</a:t>
            </a:r>
            <a:r>
              <a:rPr lang="en-CA" sz="2000" dirty="0">
                <a:ea typeface="MS PGothic"/>
              </a:rPr>
              <a:t> </a:t>
            </a:r>
            <a:endParaRPr lang="en-CA" altLang="en-US" sz="2000" dirty="0"/>
          </a:p>
        </p:txBody>
      </p:sp>
    </p:spTree>
    <p:extLst>
      <p:ext uri="{BB962C8B-B14F-4D97-AF65-F5344CB8AC3E}">
        <p14:creationId xmlns:p14="http://schemas.microsoft.com/office/powerpoint/2010/main" val="2396855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C9CB-685A-42DD-A6A2-55B743DB86FD}"/>
              </a:ext>
            </a:extLst>
          </p:cNvPr>
          <p:cNvSpPr>
            <a:spLocks noGrp="1"/>
          </p:cNvSpPr>
          <p:nvPr>
            <p:ph type="title"/>
          </p:nvPr>
        </p:nvSpPr>
        <p:spPr>
          <a:xfrm>
            <a:off x="455255" y="42851"/>
            <a:ext cx="8597590" cy="410599"/>
          </a:xfrm>
        </p:spPr>
        <p:txBody>
          <a:bodyPr/>
          <a:lstStyle/>
          <a:p>
            <a:r>
              <a:rPr lang="en-US" sz="3200">
                <a:ea typeface="MS PGothic"/>
              </a:rPr>
              <a:t>References</a:t>
            </a:r>
            <a:endParaRPr lang="en-US" sz="3200"/>
          </a:p>
        </p:txBody>
      </p:sp>
      <p:sp>
        <p:nvSpPr>
          <p:cNvPr id="3" name="Content Placeholder 2">
            <a:extLst>
              <a:ext uri="{FF2B5EF4-FFF2-40B4-BE49-F238E27FC236}">
                <a16:creationId xmlns:a16="http://schemas.microsoft.com/office/drawing/2014/main" id="{F520FAF0-3F76-4429-9581-82FCF4437F68}"/>
              </a:ext>
            </a:extLst>
          </p:cNvPr>
          <p:cNvSpPr>
            <a:spLocks noGrp="1"/>
          </p:cNvSpPr>
          <p:nvPr>
            <p:ph idx="1"/>
          </p:nvPr>
        </p:nvSpPr>
        <p:spPr>
          <a:xfrm>
            <a:off x="89210" y="500051"/>
            <a:ext cx="8963635" cy="5032717"/>
          </a:xfrm>
        </p:spPr>
        <p:txBody>
          <a:bodyPr/>
          <a:lstStyle/>
          <a:p>
            <a:pPr marL="237490" indent="-228600">
              <a:spcBef>
                <a:spcPts val="0"/>
              </a:spcBef>
              <a:buAutoNum type="arabicPeriod"/>
            </a:pPr>
            <a:r>
              <a:rPr lang="en-US" sz="750" dirty="0">
                <a:ea typeface="MS PGothic"/>
              </a:rPr>
              <a:t>Hamilton Health Sciences. Parkinson’s Disease [Internet]. Hamilton (ON): Movement Disorders Clinic; 2017 [updated 2017 Jul 13; cited 2021 July 29]. Available from: https://</a:t>
            </a:r>
            <a:r>
              <a:rPr lang="en-US" sz="750" dirty="0" err="1">
                <a:ea typeface="MS PGothic"/>
              </a:rPr>
              <a:t>www.hamiltonhealthsciences.ca</a:t>
            </a:r>
            <a:r>
              <a:rPr lang="en-US" sz="750" dirty="0">
                <a:ea typeface="MS PGothic"/>
              </a:rPr>
              <a:t>/wp-content/uploads/2019/08/</a:t>
            </a:r>
            <a:r>
              <a:rPr lang="en-US" sz="750" dirty="0" err="1">
                <a:ea typeface="MS PGothic"/>
              </a:rPr>
              <a:t>ParkinsonsDisease-trh.pdf</a:t>
            </a:r>
            <a:r>
              <a:rPr lang="en-US" sz="750" dirty="0">
                <a:ea typeface="MS PGothic"/>
              </a:rPr>
              <a:t> </a:t>
            </a:r>
            <a:endParaRPr lang="en-US" sz="750" dirty="0"/>
          </a:p>
          <a:p>
            <a:pPr marL="237490" indent="-228600">
              <a:spcBef>
                <a:spcPts val="0"/>
              </a:spcBef>
              <a:buAutoNum type="arabicPeriod"/>
            </a:pPr>
            <a:r>
              <a:rPr lang="en-CA" sz="750" dirty="0">
                <a:ea typeface="MS PGothic"/>
              </a:rPr>
              <a:t>Grimes D, Fitzpatrick M, Gordon J, </a:t>
            </a:r>
            <a:r>
              <a:rPr lang="en-CA" sz="750" dirty="0" err="1">
                <a:ea typeface="MS PGothic"/>
              </a:rPr>
              <a:t>Miyasaki</a:t>
            </a:r>
            <a:r>
              <a:rPr lang="en-CA" sz="750" dirty="0">
                <a:ea typeface="MS PGothic"/>
              </a:rPr>
              <a:t> J, </a:t>
            </a:r>
            <a:r>
              <a:rPr lang="en-CA" sz="750" dirty="0" err="1">
                <a:ea typeface="MS PGothic"/>
              </a:rPr>
              <a:t>Fon</a:t>
            </a:r>
            <a:r>
              <a:rPr lang="en-CA" sz="750" dirty="0">
                <a:ea typeface="MS PGothic"/>
              </a:rPr>
              <a:t> EA, </a:t>
            </a:r>
            <a:r>
              <a:rPr lang="en-CA" sz="750" dirty="0" err="1">
                <a:ea typeface="MS PGothic"/>
              </a:rPr>
              <a:t>Schlossmacher</a:t>
            </a:r>
            <a:r>
              <a:rPr lang="en-CA" sz="750" dirty="0">
                <a:ea typeface="MS PGothic"/>
              </a:rPr>
              <a:t> M et al. Canadian guideline for Parkinson disease. CMAJ. 2019 Sep 09;191 (36):989-1004.</a:t>
            </a:r>
          </a:p>
          <a:p>
            <a:pPr marL="237490" indent="-228600">
              <a:spcBef>
                <a:spcPts val="0"/>
              </a:spcBef>
              <a:buAutoNum type="arabicPeriod"/>
            </a:pPr>
            <a:r>
              <a:rPr lang="en-CA" sz="750" dirty="0">
                <a:ea typeface="MS PGothic"/>
              </a:rPr>
              <a:t>Parkinson Canada. Symptoms of Parkinson’s [Internet]. Toronto (ON): Parkinson Canada; [cited 2021 Jul 29]. Available from: https://</a:t>
            </a:r>
            <a:r>
              <a:rPr lang="en-CA" sz="750" dirty="0" err="1">
                <a:ea typeface="MS PGothic"/>
              </a:rPr>
              <a:t>www.parkinson.ca</a:t>
            </a:r>
            <a:r>
              <a:rPr lang="en-CA" sz="750" dirty="0">
                <a:ea typeface="MS PGothic"/>
              </a:rPr>
              <a:t>/about-</a:t>
            </a:r>
            <a:r>
              <a:rPr lang="en-CA" sz="750" dirty="0" err="1">
                <a:ea typeface="MS PGothic"/>
              </a:rPr>
              <a:t>parkinsons</a:t>
            </a:r>
            <a:r>
              <a:rPr lang="en-CA" sz="750" dirty="0">
                <a:ea typeface="MS PGothic"/>
              </a:rPr>
              <a:t>/symptoms/?highlight=symptoms </a:t>
            </a:r>
            <a:endParaRPr lang="en-CA" sz="750" dirty="0"/>
          </a:p>
          <a:p>
            <a:pPr marL="237490" indent="-228600">
              <a:spcBef>
                <a:spcPts val="0"/>
              </a:spcBef>
              <a:buAutoNum type="arabicPeriod"/>
            </a:pPr>
            <a:r>
              <a:rPr lang="en-CA" sz="750" dirty="0">
                <a:ea typeface="MS PGothic"/>
              </a:rPr>
              <a:t>Parkinson’s Foundation. Movement Symptoms [Internet]. Miami (FL): The Parkinson’s Foundation; [cited 2021 July 29]. Available from: https://</a:t>
            </a:r>
            <a:r>
              <a:rPr lang="en-CA" sz="750" dirty="0" err="1">
                <a:ea typeface="MS PGothic"/>
              </a:rPr>
              <a:t>www.parkinson.org</a:t>
            </a:r>
            <a:r>
              <a:rPr lang="en-CA" sz="750" dirty="0">
                <a:ea typeface="MS PGothic"/>
              </a:rPr>
              <a:t>/Understanding-</a:t>
            </a:r>
            <a:r>
              <a:rPr lang="en-CA" sz="750" dirty="0" err="1">
                <a:ea typeface="MS PGothic"/>
              </a:rPr>
              <a:t>Parkinsons</a:t>
            </a:r>
            <a:r>
              <a:rPr lang="en-CA" sz="750" dirty="0">
                <a:ea typeface="MS PGothic"/>
              </a:rPr>
              <a:t>/Movement-Symptoms </a:t>
            </a:r>
            <a:endParaRPr lang="en-CA" sz="750" dirty="0"/>
          </a:p>
          <a:p>
            <a:pPr marL="237490" indent="-228600">
              <a:spcBef>
                <a:spcPts val="0"/>
              </a:spcBef>
              <a:buAutoNum type="arabicPeriod"/>
            </a:pPr>
            <a:r>
              <a:rPr lang="en-CA" sz="750" dirty="0">
                <a:ea typeface="MS PGothic"/>
              </a:rPr>
              <a:t>Grimes DA. P</a:t>
            </a:r>
            <a:r>
              <a:rPr lang="en-CA" sz="750" dirty="0">
                <a:solidFill>
                  <a:schemeClr val="tx1">
                    <a:lumMod val="95000"/>
                    <a:lumOff val="5000"/>
                  </a:schemeClr>
                </a:solidFill>
                <a:ea typeface="MS PGothic"/>
              </a:rPr>
              <a:t>arkinson Disease. In: Therapeutics [Internet]. Ottawa (ON): Canadian Pharmacists Association; c2016 [updated 2021 Apr 21; cited 2021 Jul 29]. Available from: http://</a:t>
            </a:r>
            <a:r>
              <a:rPr lang="en-CA" sz="750" dirty="0" err="1">
                <a:solidFill>
                  <a:schemeClr val="tx1">
                    <a:lumMod val="95000"/>
                    <a:lumOff val="5000"/>
                  </a:schemeClr>
                </a:solidFill>
                <a:ea typeface="MS PGothic"/>
              </a:rPr>
              <a:t>www.myrxtx.ca</a:t>
            </a:r>
            <a:r>
              <a:rPr lang="en-CA" sz="750" dirty="0">
                <a:solidFill>
                  <a:schemeClr val="tx1">
                    <a:lumMod val="95000"/>
                    <a:lumOff val="5000"/>
                  </a:schemeClr>
                </a:solidFill>
                <a:ea typeface="MS PGothic"/>
              </a:rPr>
              <a:t>. Also available in paper copy from the publisher. </a:t>
            </a:r>
          </a:p>
          <a:p>
            <a:pPr marL="237490" indent="-228600">
              <a:spcBef>
                <a:spcPts val="0"/>
              </a:spcBef>
              <a:buAutoNum type="arabicPeriod"/>
            </a:pPr>
            <a:r>
              <a:rPr lang="en-CA" sz="750" dirty="0" err="1">
                <a:solidFill>
                  <a:schemeClr val="tx1">
                    <a:lumMod val="95000"/>
                    <a:lumOff val="5000"/>
                  </a:schemeClr>
                </a:solidFill>
                <a:ea typeface="MS PGothic"/>
              </a:rPr>
              <a:t>Birkmayer</a:t>
            </a:r>
            <a:r>
              <a:rPr lang="en-CA" sz="750" dirty="0">
                <a:solidFill>
                  <a:schemeClr val="tx1">
                    <a:lumMod val="95000"/>
                    <a:lumOff val="5000"/>
                  </a:schemeClr>
                </a:solidFill>
                <a:ea typeface="MS PGothic"/>
              </a:rPr>
              <a:t> W, </a:t>
            </a:r>
            <a:r>
              <a:rPr lang="en-CA" sz="750" dirty="0" err="1">
                <a:solidFill>
                  <a:schemeClr val="tx1">
                    <a:lumMod val="95000"/>
                    <a:lumOff val="5000"/>
                  </a:schemeClr>
                </a:solidFill>
                <a:ea typeface="MS PGothic"/>
              </a:rPr>
              <a:t>Danielczyk</a:t>
            </a:r>
            <a:r>
              <a:rPr lang="en-CA" sz="750" dirty="0">
                <a:solidFill>
                  <a:schemeClr val="tx1">
                    <a:lumMod val="95000"/>
                    <a:lumOff val="5000"/>
                  </a:schemeClr>
                </a:solidFill>
                <a:ea typeface="MS PGothic"/>
              </a:rPr>
              <a:t> W &amp; </a:t>
            </a:r>
            <a:r>
              <a:rPr lang="en-CA" sz="750" dirty="0" err="1">
                <a:solidFill>
                  <a:schemeClr val="tx1">
                    <a:lumMod val="95000"/>
                    <a:lumOff val="5000"/>
                  </a:schemeClr>
                </a:solidFill>
                <a:ea typeface="MS PGothic"/>
              </a:rPr>
              <a:t>Riederer</a:t>
            </a:r>
            <a:r>
              <a:rPr lang="en-CA" sz="750" dirty="0">
                <a:solidFill>
                  <a:schemeClr val="tx1">
                    <a:lumMod val="95000"/>
                    <a:lumOff val="5000"/>
                  </a:schemeClr>
                </a:solidFill>
                <a:ea typeface="MS PGothic"/>
              </a:rPr>
              <a:t> P. Symptoms and side effects in the course of Parkinson’s disease. J. of Neural </a:t>
            </a:r>
            <a:r>
              <a:rPr lang="en-CA" sz="750" dirty="0" err="1">
                <a:solidFill>
                  <a:schemeClr val="tx1">
                    <a:lumMod val="95000"/>
                    <a:lumOff val="5000"/>
                  </a:schemeClr>
                </a:solidFill>
                <a:ea typeface="MS PGothic"/>
              </a:rPr>
              <a:t>Transm</a:t>
            </a:r>
            <a:r>
              <a:rPr lang="en-CA" sz="750" dirty="0">
                <a:solidFill>
                  <a:schemeClr val="tx1">
                    <a:lumMod val="95000"/>
                    <a:lumOff val="5000"/>
                  </a:schemeClr>
                </a:solidFill>
                <a:ea typeface="MS PGothic"/>
              </a:rPr>
              <a:t>. Suppl.  1983 Jan 01; (19):185-199.</a:t>
            </a:r>
          </a:p>
          <a:p>
            <a:pPr marL="237490" indent="-228600">
              <a:spcBef>
                <a:spcPts val="0"/>
              </a:spcBef>
              <a:buAutoNum type="arabicPeriod"/>
            </a:pPr>
            <a:r>
              <a:rPr lang="en-CA" sz="750" dirty="0">
                <a:solidFill>
                  <a:schemeClr val="tx1">
                    <a:lumMod val="95000"/>
                    <a:lumOff val="5000"/>
                  </a:schemeClr>
                </a:solidFill>
                <a:ea typeface="MS PGothic"/>
              </a:rPr>
              <a:t>Linden M. How to Define, Find and Classify Side Effects in Psychotherapy: From Unwanted Events to Adverse Treatment Reactions. Clin Psychol </a:t>
            </a:r>
            <a:r>
              <a:rPr lang="en-CA" sz="750" dirty="0" err="1">
                <a:solidFill>
                  <a:schemeClr val="tx1">
                    <a:lumMod val="95000"/>
                    <a:lumOff val="5000"/>
                  </a:schemeClr>
                </a:solidFill>
                <a:ea typeface="MS PGothic"/>
              </a:rPr>
              <a:t>Psychother</a:t>
            </a:r>
            <a:r>
              <a:rPr lang="en-CA" sz="750" dirty="0">
                <a:solidFill>
                  <a:schemeClr val="tx1">
                    <a:lumMod val="95000"/>
                    <a:lumOff val="5000"/>
                  </a:schemeClr>
                </a:solidFill>
                <a:ea typeface="MS PGothic"/>
              </a:rPr>
              <a:t>. 2012 Jan 18; 20 (4):286-296.</a:t>
            </a:r>
            <a:endParaRPr lang="en-CA" sz="750" dirty="0">
              <a:solidFill>
                <a:schemeClr val="tx1">
                  <a:lumMod val="95000"/>
                  <a:lumOff val="5000"/>
                </a:schemeClr>
              </a:solidFill>
            </a:endParaRPr>
          </a:p>
          <a:p>
            <a:pPr marL="237490" indent="-228600">
              <a:spcBef>
                <a:spcPts val="0"/>
              </a:spcBef>
              <a:buAutoNum type="arabicPeriod"/>
            </a:pPr>
            <a:r>
              <a:rPr lang="en-US" sz="750" dirty="0">
                <a:solidFill>
                  <a:schemeClr val="tx1">
                    <a:lumMod val="95000"/>
                    <a:lumOff val="5000"/>
                  </a:schemeClr>
                </a:solidFill>
                <a:ea typeface="MS PGothic"/>
              </a:rPr>
              <a:t>American College of Sports Medicine. ACSM’s Guidelines for Exercise Testing and Prescription. Baltimore (MD): 2017. [</a:t>
            </a:r>
            <a:r>
              <a:rPr lang="en-CA" sz="750" dirty="0">
                <a:solidFill>
                  <a:schemeClr val="tx1">
                    <a:lumMod val="95000"/>
                    <a:lumOff val="5000"/>
                  </a:schemeClr>
                </a:solidFill>
                <a:ea typeface="MS PGothic"/>
              </a:rPr>
              <a:t>cited 2021 Jul 29].</a:t>
            </a:r>
            <a:r>
              <a:rPr lang="en-US" sz="750" dirty="0">
                <a:solidFill>
                  <a:schemeClr val="tx1">
                    <a:lumMod val="95000"/>
                    <a:lumOff val="5000"/>
                  </a:schemeClr>
                </a:solidFill>
                <a:ea typeface="MS PGothic"/>
              </a:rPr>
              <a:t> </a:t>
            </a:r>
            <a:endParaRPr lang="en-US" sz="750" dirty="0">
              <a:solidFill>
                <a:schemeClr val="tx1">
                  <a:lumMod val="95000"/>
                  <a:lumOff val="5000"/>
                </a:schemeClr>
              </a:solidFill>
            </a:endParaRPr>
          </a:p>
          <a:p>
            <a:pPr marL="237490" indent="-228600">
              <a:spcBef>
                <a:spcPts val="0"/>
              </a:spcBef>
              <a:buAutoNum type="arabicPeriod"/>
            </a:pPr>
            <a:r>
              <a:rPr lang="en-US" sz="750" dirty="0">
                <a:solidFill>
                  <a:schemeClr val="tx1">
                    <a:lumMod val="95000"/>
                    <a:lumOff val="5000"/>
                  </a:schemeClr>
                </a:solidFill>
                <a:ea typeface="MS PGothic"/>
              </a:rPr>
              <a:t>American College of Sports Medicine. ACSM’s Exercise Management for Persons with Chronic Diseases and Disabilities. Champaign (IL): Human Kinetics; 2016. [</a:t>
            </a:r>
            <a:r>
              <a:rPr lang="en-CA" sz="750" dirty="0">
                <a:solidFill>
                  <a:schemeClr val="tx1">
                    <a:lumMod val="95000"/>
                    <a:lumOff val="5000"/>
                  </a:schemeClr>
                </a:solidFill>
                <a:ea typeface="MS PGothic"/>
              </a:rPr>
              <a:t>cited 2021 Jul 29].</a:t>
            </a:r>
            <a:r>
              <a:rPr lang="en-US" sz="750" dirty="0">
                <a:solidFill>
                  <a:schemeClr val="tx1">
                    <a:lumMod val="95000"/>
                    <a:lumOff val="5000"/>
                  </a:schemeClr>
                </a:solidFill>
                <a:ea typeface="MS PGothic"/>
              </a:rPr>
              <a:t> </a:t>
            </a:r>
            <a:endParaRPr lang="en-US" sz="750" dirty="0">
              <a:solidFill>
                <a:schemeClr val="tx1">
                  <a:lumMod val="95000"/>
                  <a:lumOff val="5000"/>
                </a:schemeClr>
              </a:solidFill>
            </a:endParaRPr>
          </a:p>
          <a:p>
            <a:pPr marL="237490" indent="-228600">
              <a:spcBef>
                <a:spcPts val="0"/>
              </a:spcBef>
              <a:buAutoNum type="arabicPeriod"/>
            </a:pPr>
            <a:r>
              <a:rPr lang="en-CA" sz="750" dirty="0">
                <a:solidFill>
                  <a:schemeClr val="tx1">
                    <a:lumMod val="95000"/>
                    <a:lumOff val="5000"/>
                  </a:schemeClr>
                </a:solidFill>
                <a:ea typeface="MS PGothic"/>
              </a:rPr>
              <a:t>Xu X, Fu Z &amp; Le W. Exercise and Parkinson’s disease. Int Rev </a:t>
            </a:r>
            <a:r>
              <a:rPr lang="en-CA" sz="750" dirty="0" err="1">
                <a:solidFill>
                  <a:schemeClr val="tx1">
                    <a:lumMod val="95000"/>
                    <a:lumOff val="5000"/>
                  </a:schemeClr>
                </a:solidFill>
                <a:ea typeface="MS PGothic"/>
              </a:rPr>
              <a:t>Neurobiol</a:t>
            </a:r>
            <a:r>
              <a:rPr lang="en-CA" sz="750" dirty="0">
                <a:solidFill>
                  <a:schemeClr val="tx1">
                    <a:lumMod val="95000"/>
                    <a:lumOff val="5000"/>
                  </a:schemeClr>
                </a:solidFill>
                <a:ea typeface="MS PGothic"/>
              </a:rPr>
              <a:t>. 2019 Jun 20;147:45-74.</a:t>
            </a:r>
          </a:p>
          <a:p>
            <a:pPr marL="237490" indent="-228600">
              <a:spcBef>
                <a:spcPts val="0"/>
              </a:spcBef>
              <a:buAutoNum type="arabicPeriod"/>
            </a:pPr>
            <a:r>
              <a:rPr lang="en-CA" sz="750" dirty="0" err="1">
                <a:solidFill>
                  <a:schemeClr val="tx1">
                    <a:lumMod val="95000"/>
                    <a:lumOff val="5000"/>
                  </a:schemeClr>
                </a:solidFill>
                <a:ea typeface="MS PGothic"/>
              </a:rPr>
              <a:t>Bouca</a:t>
            </a:r>
            <a:r>
              <a:rPr lang="en-CA" sz="750" dirty="0">
                <a:solidFill>
                  <a:schemeClr val="tx1">
                    <a:lumMod val="95000"/>
                    <a:lumOff val="5000"/>
                  </a:schemeClr>
                </a:solidFill>
                <a:ea typeface="MS PGothic"/>
              </a:rPr>
              <a:t>-Machado R, Rosario A, </a:t>
            </a:r>
            <a:r>
              <a:rPr lang="en-CA" sz="750" dirty="0" err="1">
                <a:solidFill>
                  <a:schemeClr val="tx1">
                    <a:lumMod val="95000"/>
                    <a:lumOff val="5000"/>
                  </a:schemeClr>
                </a:solidFill>
                <a:ea typeface="MS PGothic"/>
              </a:rPr>
              <a:t>Caldeira</a:t>
            </a:r>
            <a:r>
              <a:rPr lang="en-CA" sz="750" dirty="0">
                <a:solidFill>
                  <a:schemeClr val="tx1">
                    <a:lumMod val="95000"/>
                    <a:lumOff val="5000"/>
                  </a:schemeClr>
                </a:solidFill>
                <a:ea typeface="MS PGothic"/>
              </a:rPr>
              <a:t> D, Caldas AC, </a:t>
            </a:r>
            <a:r>
              <a:rPr lang="en-CA" sz="750" dirty="0" err="1">
                <a:solidFill>
                  <a:schemeClr val="tx1">
                    <a:lumMod val="95000"/>
                    <a:lumOff val="5000"/>
                  </a:schemeClr>
                </a:solidFill>
                <a:ea typeface="MS PGothic"/>
              </a:rPr>
              <a:t>Guerreiro</a:t>
            </a:r>
            <a:r>
              <a:rPr lang="en-CA" sz="750" dirty="0">
                <a:solidFill>
                  <a:schemeClr val="tx1">
                    <a:lumMod val="95000"/>
                    <a:lumOff val="5000"/>
                  </a:schemeClr>
                </a:solidFill>
                <a:ea typeface="MS PGothic"/>
              </a:rPr>
              <a:t> D, </a:t>
            </a:r>
            <a:r>
              <a:rPr lang="en-CA" sz="750" dirty="0" err="1">
                <a:solidFill>
                  <a:schemeClr val="tx1">
                    <a:lumMod val="95000"/>
                    <a:lumOff val="5000"/>
                  </a:schemeClr>
                </a:solidFill>
                <a:ea typeface="MS PGothic"/>
              </a:rPr>
              <a:t>Venturelli</a:t>
            </a:r>
            <a:r>
              <a:rPr lang="en-CA" sz="750" dirty="0">
                <a:solidFill>
                  <a:schemeClr val="tx1">
                    <a:lumMod val="95000"/>
                    <a:lumOff val="5000"/>
                  </a:schemeClr>
                </a:solidFill>
                <a:ea typeface="MS PGothic"/>
              </a:rPr>
              <a:t> M et al. Physical Activity, Exercise, and Physiotherapy in Parkinson’s Disease: Defining the Concepts. Mov </a:t>
            </a:r>
            <a:r>
              <a:rPr lang="en-CA" sz="750" dirty="0" err="1">
                <a:solidFill>
                  <a:schemeClr val="tx1">
                    <a:lumMod val="95000"/>
                    <a:lumOff val="5000"/>
                  </a:schemeClr>
                </a:solidFill>
                <a:ea typeface="MS PGothic"/>
              </a:rPr>
              <a:t>Disord</a:t>
            </a:r>
            <a:r>
              <a:rPr lang="en-CA" sz="750" dirty="0">
                <a:solidFill>
                  <a:schemeClr val="tx1">
                    <a:lumMod val="95000"/>
                    <a:lumOff val="5000"/>
                  </a:schemeClr>
                </a:solidFill>
                <a:ea typeface="MS PGothic"/>
              </a:rPr>
              <a:t>. 2020; 7(1): 7-15. </a:t>
            </a:r>
            <a:endParaRPr lang="en-CA" sz="750" dirty="0">
              <a:solidFill>
                <a:schemeClr val="tx1">
                  <a:lumMod val="95000"/>
                  <a:lumOff val="5000"/>
                </a:schemeClr>
              </a:solidFill>
            </a:endParaRPr>
          </a:p>
          <a:p>
            <a:pPr marL="237490" indent="-228600">
              <a:spcBef>
                <a:spcPts val="0"/>
              </a:spcBef>
              <a:buAutoNum type="arabicPeriod"/>
            </a:pPr>
            <a:r>
              <a:rPr lang="en-CA" sz="750" dirty="0">
                <a:solidFill>
                  <a:schemeClr val="tx1">
                    <a:lumMod val="95000"/>
                    <a:lumOff val="5000"/>
                  </a:schemeClr>
                </a:solidFill>
                <a:ea typeface="MS PGothic"/>
              </a:rPr>
              <a:t>Parkinson’s Foundation. Diet &amp; Nutrition [Internet]. Miami (FL): The Parkinson’s Foundation; [cited 2021 July 29]. Available from: https://</a:t>
            </a:r>
            <a:r>
              <a:rPr lang="en-CA" sz="750" dirty="0" err="1">
                <a:solidFill>
                  <a:schemeClr val="tx1">
                    <a:lumMod val="95000"/>
                    <a:lumOff val="5000"/>
                  </a:schemeClr>
                </a:solidFill>
                <a:ea typeface="MS PGothic"/>
              </a:rPr>
              <a:t>www.parkinson.org</a:t>
            </a:r>
            <a:r>
              <a:rPr lang="en-CA" sz="750" dirty="0">
                <a:solidFill>
                  <a:schemeClr val="tx1">
                    <a:lumMod val="95000"/>
                    <a:lumOff val="5000"/>
                  </a:schemeClr>
                </a:solidFill>
                <a:ea typeface="MS PGothic"/>
              </a:rPr>
              <a:t>/Living-with-</a:t>
            </a:r>
            <a:r>
              <a:rPr lang="en-CA" sz="750" dirty="0" err="1">
                <a:solidFill>
                  <a:schemeClr val="tx1">
                    <a:lumMod val="95000"/>
                    <a:lumOff val="5000"/>
                  </a:schemeClr>
                </a:solidFill>
                <a:ea typeface="MS PGothic"/>
              </a:rPr>
              <a:t>Parkinsons</a:t>
            </a:r>
            <a:r>
              <a:rPr lang="en-CA" sz="750" dirty="0">
                <a:solidFill>
                  <a:schemeClr val="tx1">
                    <a:lumMod val="95000"/>
                    <a:lumOff val="5000"/>
                  </a:schemeClr>
                </a:solidFill>
                <a:ea typeface="MS PGothic"/>
              </a:rPr>
              <a:t>/Managing-</a:t>
            </a:r>
            <a:r>
              <a:rPr lang="en-CA" sz="750" dirty="0" err="1">
                <a:solidFill>
                  <a:schemeClr val="tx1">
                    <a:lumMod val="95000"/>
                    <a:lumOff val="5000"/>
                  </a:schemeClr>
                </a:solidFill>
                <a:ea typeface="MS PGothic"/>
              </a:rPr>
              <a:t>Parkinsons</a:t>
            </a:r>
            <a:r>
              <a:rPr lang="en-CA" sz="750" dirty="0">
                <a:solidFill>
                  <a:schemeClr val="tx1">
                    <a:lumMod val="95000"/>
                    <a:lumOff val="5000"/>
                  </a:schemeClr>
                </a:solidFill>
                <a:ea typeface="MS PGothic"/>
              </a:rPr>
              <a:t>/Diet-and-Nutrition </a:t>
            </a:r>
            <a:endParaRPr lang="en-CA" sz="750" dirty="0">
              <a:solidFill>
                <a:schemeClr val="tx1">
                  <a:lumMod val="95000"/>
                  <a:lumOff val="5000"/>
                </a:schemeClr>
              </a:solidFill>
            </a:endParaRPr>
          </a:p>
          <a:p>
            <a:pPr marL="237490" indent="-228600">
              <a:spcBef>
                <a:spcPts val="0"/>
              </a:spcBef>
              <a:buAutoNum type="arabicPeriod"/>
            </a:pPr>
            <a:r>
              <a:rPr lang="en-CA" sz="750" dirty="0">
                <a:solidFill>
                  <a:schemeClr val="tx1">
                    <a:lumMod val="95000"/>
                    <a:lumOff val="5000"/>
                  </a:schemeClr>
                </a:solidFill>
                <a:ea typeface="MS PGothic"/>
              </a:rPr>
              <a:t>Government of Canada. Canada’s food guide [Internet]. [cited 2021 Jul 29]. Available from: https://food-</a:t>
            </a:r>
            <a:r>
              <a:rPr lang="en-CA" sz="750" dirty="0" err="1">
                <a:solidFill>
                  <a:schemeClr val="tx1">
                    <a:lumMod val="95000"/>
                    <a:lumOff val="5000"/>
                  </a:schemeClr>
                </a:solidFill>
                <a:ea typeface="MS PGothic"/>
              </a:rPr>
              <a:t>guide.canada.ca</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en</a:t>
            </a:r>
            <a:r>
              <a:rPr lang="en-CA" sz="750" dirty="0">
                <a:solidFill>
                  <a:schemeClr val="tx1">
                    <a:lumMod val="95000"/>
                    <a:lumOff val="5000"/>
                  </a:schemeClr>
                </a:solidFill>
                <a:ea typeface="MS PGothic"/>
              </a:rPr>
              <a:t>/healthy-eating-recommendations/make-it-a-habit-to-eat-vegetables-fruit-whole-grains-and-protein-foods/ </a:t>
            </a:r>
            <a:endParaRPr lang="en-CA" sz="750" dirty="0">
              <a:solidFill>
                <a:schemeClr val="tx1">
                  <a:lumMod val="95000"/>
                  <a:lumOff val="5000"/>
                </a:schemeClr>
              </a:solidFill>
            </a:endParaRPr>
          </a:p>
          <a:p>
            <a:pPr marL="237490" indent="-228600">
              <a:spcBef>
                <a:spcPts val="0"/>
              </a:spcBef>
              <a:buAutoNum type="arabicPeriod"/>
            </a:pPr>
            <a:r>
              <a:rPr lang="en-CA" sz="750" dirty="0">
                <a:solidFill>
                  <a:schemeClr val="tx1">
                    <a:lumMod val="95000"/>
                    <a:lumOff val="5000"/>
                  </a:schemeClr>
                </a:solidFill>
                <a:ea typeface="MS PGothic"/>
              </a:rPr>
              <a:t>CSEP Guidelines. Canadian 24-Hour Movement Guidelines: For Adults aged 18-64 years [Internet]. [cited 2021 Jul 29]. Available from: https://</a:t>
            </a:r>
            <a:r>
              <a:rPr lang="en-CA" sz="750" dirty="0" err="1">
                <a:solidFill>
                  <a:schemeClr val="tx1">
                    <a:lumMod val="95000"/>
                    <a:lumOff val="5000"/>
                  </a:schemeClr>
                </a:solidFill>
                <a:ea typeface="MS PGothic"/>
              </a:rPr>
              <a:t>csepguidelines.ca</a:t>
            </a:r>
            <a:r>
              <a:rPr lang="en-CA" sz="750" dirty="0">
                <a:solidFill>
                  <a:schemeClr val="tx1">
                    <a:lumMod val="95000"/>
                    <a:lumOff val="5000"/>
                  </a:schemeClr>
                </a:solidFill>
                <a:ea typeface="MS PGothic"/>
              </a:rPr>
              <a:t>/wp-content/uploads/2020/10/24HMovementGuidelines-Adults18-64-2020-ENG.pdf </a:t>
            </a:r>
            <a:endParaRPr lang="en-CA" sz="750" dirty="0">
              <a:solidFill>
                <a:schemeClr val="tx1">
                  <a:lumMod val="95000"/>
                  <a:lumOff val="5000"/>
                </a:schemeClr>
              </a:solidFill>
            </a:endParaRPr>
          </a:p>
          <a:p>
            <a:pPr marL="237490" indent="-228600">
              <a:spcBef>
                <a:spcPts val="0"/>
              </a:spcBef>
              <a:buAutoNum type="arabicPeriod"/>
            </a:pPr>
            <a:r>
              <a:rPr lang="en-CA" sz="750" dirty="0" err="1">
                <a:solidFill>
                  <a:schemeClr val="tx1">
                    <a:lumMod val="95000"/>
                    <a:lumOff val="5000"/>
                  </a:schemeClr>
                </a:solidFill>
                <a:ea typeface="MS PGothic"/>
              </a:rPr>
              <a:t>Ziemczonek</a:t>
            </a:r>
            <a:r>
              <a:rPr lang="en-CA" sz="750" dirty="0">
                <a:solidFill>
                  <a:schemeClr val="tx1">
                    <a:lumMod val="95000"/>
                    <a:lumOff val="5000"/>
                  </a:schemeClr>
                </a:solidFill>
                <a:ea typeface="MS PGothic"/>
              </a:rPr>
              <a:t> A. UBC Pharmacists Clinic: Brain Health. [PowerPoint Slides]. [updated 2021 Mar 17; cited 2021 Jul 29]</a:t>
            </a:r>
          </a:p>
          <a:p>
            <a:pPr marL="237490" indent="-228600">
              <a:spcBef>
                <a:spcPts val="0"/>
              </a:spcBef>
              <a:buAutoNum type="arabicPeriod"/>
            </a:pPr>
            <a:r>
              <a:rPr lang="en-CA" sz="750" dirty="0">
                <a:solidFill>
                  <a:schemeClr val="tx1">
                    <a:lumMod val="95000"/>
                    <a:lumOff val="5000"/>
                  </a:schemeClr>
                </a:solidFill>
                <a:ea typeface="MS PGothic"/>
              </a:rPr>
              <a:t>Government of Canada. Natural and Non-prescription Health Products Directorate [Internet]. [cited 2021 Jul 29]. Available from: https://</a:t>
            </a:r>
            <a:r>
              <a:rPr lang="en-CA" sz="750" dirty="0" err="1">
                <a:solidFill>
                  <a:schemeClr val="tx1">
                    <a:lumMod val="95000"/>
                    <a:lumOff val="5000"/>
                  </a:schemeClr>
                </a:solidFill>
                <a:ea typeface="MS PGothic"/>
              </a:rPr>
              <a:t>www.canada.ca</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en</a:t>
            </a:r>
            <a:r>
              <a:rPr lang="en-CA" sz="750" dirty="0">
                <a:solidFill>
                  <a:schemeClr val="tx1">
                    <a:lumMod val="95000"/>
                    <a:lumOff val="5000"/>
                  </a:schemeClr>
                </a:solidFill>
                <a:ea typeface="MS PGothic"/>
              </a:rPr>
              <a:t>/health-</a:t>
            </a:r>
            <a:r>
              <a:rPr lang="en-CA" sz="750" dirty="0" err="1">
                <a:solidFill>
                  <a:schemeClr val="tx1">
                    <a:lumMod val="95000"/>
                    <a:lumOff val="5000"/>
                  </a:schemeClr>
                </a:solidFill>
                <a:ea typeface="MS PGothic"/>
              </a:rPr>
              <a:t>canada</a:t>
            </a:r>
            <a:r>
              <a:rPr lang="en-CA" sz="750" dirty="0">
                <a:solidFill>
                  <a:schemeClr val="tx1">
                    <a:lumMod val="95000"/>
                    <a:lumOff val="5000"/>
                  </a:schemeClr>
                </a:solidFill>
                <a:ea typeface="MS PGothic"/>
              </a:rPr>
              <a:t>/corporate/about-health-</a:t>
            </a:r>
            <a:r>
              <a:rPr lang="en-CA" sz="750" dirty="0" err="1">
                <a:solidFill>
                  <a:schemeClr val="tx1">
                    <a:lumMod val="95000"/>
                    <a:lumOff val="5000"/>
                  </a:schemeClr>
                </a:solidFill>
                <a:ea typeface="MS PGothic"/>
              </a:rPr>
              <a:t>canada</a:t>
            </a:r>
            <a:r>
              <a:rPr lang="en-CA" sz="750" dirty="0">
                <a:solidFill>
                  <a:schemeClr val="tx1">
                    <a:lumMod val="95000"/>
                    <a:lumOff val="5000"/>
                  </a:schemeClr>
                </a:solidFill>
                <a:ea typeface="MS PGothic"/>
              </a:rPr>
              <a:t>/branches-agencies/health-products-food-branch/natural-non-prescription-health-products-</a:t>
            </a:r>
            <a:r>
              <a:rPr lang="en-CA" sz="750" dirty="0" err="1">
                <a:solidFill>
                  <a:schemeClr val="tx1">
                    <a:lumMod val="95000"/>
                    <a:lumOff val="5000"/>
                  </a:schemeClr>
                </a:solidFill>
                <a:ea typeface="MS PGothic"/>
              </a:rPr>
              <a:t>directorate.html</a:t>
            </a:r>
            <a:r>
              <a:rPr lang="en-CA" sz="750" dirty="0">
                <a:solidFill>
                  <a:schemeClr val="tx1">
                    <a:lumMod val="95000"/>
                    <a:lumOff val="5000"/>
                  </a:schemeClr>
                </a:solidFill>
                <a:ea typeface="MS PGothic"/>
              </a:rPr>
              <a:t> </a:t>
            </a:r>
          </a:p>
          <a:p>
            <a:pPr marL="237490" indent="-228600">
              <a:spcBef>
                <a:spcPts val="0"/>
              </a:spcBef>
              <a:buAutoNum type="arabicPeriod"/>
            </a:pPr>
            <a:r>
              <a:rPr lang="en-US" sz="750" dirty="0" err="1">
                <a:solidFill>
                  <a:schemeClr val="tx1">
                    <a:lumMod val="95000"/>
                    <a:lumOff val="5000"/>
                  </a:schemeClr>
                </a:solidFill>
                <a:ea typeface="MS PGothic"/>
              </a:rPr>
              <a:t>Yoritaka</a:t>
            </a:r>
            <a:r>
              <a:rPr lang="en-US" sz="750" dirty="0">
                <a:solidFill>
                  <a:schemeClr val="tx1">
                    <a:lumMod val="95000"/>
                    <a:lumOff val="5000"/>
                  </a:schemeClr>
                </a:solidFill>
                <a:ea typeface="MS PGothic"/>
              </a:rPr>
              <a:t> A, </a:t>
            </a:r>
            <a:r>
              <a:rPr lang="en-US" sz="750" dirty="0" err="1">
                <a:solidFill>
                  <a:schemeClr val="tx1">
                    <a:lumMod val="95000"/>
                    <a:lumOff val="5000"/>
                  </a:schemeClr>
                </a:solidFill>
                <a:ea typeface="MS PGothic"/>
              </a:rPr>
              <a:t>Kawajiri</a:t>
            </a:r>
            <a:r>
              <a:rPr lang="en-US" sz="750" dirty="0">
                <a:solidFill>
                  <a:schemeClr val="tx1">
                    <a:lumMod val="95000"/>
                    <a:lumOff val="5000"/>
                  </a:schemeClr>
                </a:solidFill>
                <a:ea typeface="MS PGothic"/>
              </a:rPr>
              <a:t> S, Yamamoto Y, et al. Randomized, double-blind, placebo-controlled pilot trial of reduced coenzyme Q10 for Parkinson’s Disease. Parkinsonism </a:t>
            </a:r>
            <a:r>
              <a:rPr lang="en-US" sz="750" dirty="0" err="1">
                <a:solidFill>
                  <a:schemeClr val="tx1">
                    <a:lumMod val="95000"/>
                    <a:lumOff val="5000"/>
                  </a:schemeClr>
                </a:solidFill>
                <a:ea typeface="MS PGothic"/>
              </a:rPr>
              <a:t>Relat</a:t>
            </a:r>
            <a:r>
              <a:rPr lang="en-US" sz="750" dirty="0">
                <a:solidFill>
                  <a:schemeClr val="tx1">
                    <a:lumMod val="95000"/>
                    <a:lumOff val="5000"/>
                  </a:schemeClr>
                </a:solidFill>
                <a:ea typeface="MS PGothic"/>
              </a:rPr>
              <a:t> </a:t>
            </a:r>
            <a:r>
              <a:rPr lang="en-US" sz="750" dirty="0" err="1">
                <a:solidFill>
                  <a:schemeClr val="tx1">
                    <a:lumMod val="95000"/>
                    <a:lumOff val="5000"/>
                  </a:schemeClr>
                </a:solidFill>
                <a:ea typeface="MS PGothic"/>
              </a:rPr>
              <a:t>Disord</a:t>
            </a:r>
            <a:r>
              <a:rPr lang="en-US" sz="750" dirty="0">
                <a:solidFill>
                  <a:schemeClr val="tx1">
                    <a:lumMod val="95000"/>
                    <a:lumOff val="5000"/>
                  </a:schemeClr>
                </a:solidFill>
                <a:ea typeface="MS PGothic"/>
              </a:rPr>
              <a:t>. 2015;21 (8): 911-916.</a:t>
            </a:r>
            <a:endParaRPr lang="en-US" sz="750" dirty="0">
              <a:solidFill>
                <a:schemeClr val="tx1">
                  <a:lumMod val="95000"/>
                  <a:lumOff val="5000"/>
                </a:schemeClr>
              </a:solidFill>
            </a:endParaRPr>
          </a:p>
          <a:p>
            <a:pPr marL="237490" indent="-228600">
              <a:spcBef>
                <a:spcPts val="0"/>
              </a:spcBef>
              <a:buAutoNum type="arabicPeriod"/>
            </a:pPr>
            <a:r>
              <a:rPr lang="en-CA" sz="750" dirty="0" err="1">
                <a:solidFill>
                  <a:schemeClr val="tx1">
                    <a:lumMod val="95000"/>
                    <a:lumOff val="5000"/>
                  </a:schemeClr>
                </a:solidFill>
                <a:ea typeface="MS PGothic"/>
              </a:rPr>
              <a:t>Avallone</a:t>
            </a:r>
            <a:r>
              <a:rPr lang="en-CA" sz="750" dirty="0">
                <a:solidFill>
                  <a:schemeClr val="tx1">
                    <a:lumMod val="95000"/>
                    <a:lumOff val="5000"/>
                  </a:schemeClr>
                </a:solidFill>
                <a:ea typeface="MS PGothic"/>
              </a:rPr>
              <a:t> R, Vitale G &amp; </a:t>
            </a:r>
            <a:r>
              <a:rPr lang="en-CA" sz="750" dirty="0" err="1">
                <a:solidFill>
                  <a:schemeClr val="tx1">
                    <a:lumMod val="95000"/>
                    <a:lumOff val="5000"/>
                  </a:schemeClr>
                </a:solidFill>
                <a:ea typeface="MS PGothic"/>
              </a:rPr>
              <a:t>Bertolotti</a:t>
            </a:r>
            <a:r>
              <a:rPr lang="en-CA" sz="750" dirty="0">
                <a:solidFill>
                  <a:schemeClr val="tx1">
                    <a:lumMod val="95000"/>
                    <a:lumOff val="5000"/>
                  </a:schemeClr>
                </a:solidFill>
                <a:ea typeface="MS PGothic"/>
              </a:rPr>
              <a:t> M. Omega-3 Fatty Acids and Neurodegenerative Diseases: New Evidence in Clinical Trials. Int J Mol Sci. 2019 Sep 20;20 (17): 4256. </a:t>
            </a:r>
            <a:endParaRPr lang="en-US" sz="750" dirty="0">
              <a:solidFill>
                <a:schemeClr val="tx1">
                  <a:lumMod val="95000"/>
                  <a:lumOff val="5000"/>
                </a:schemeClr>
              </a:solidFill>
              <a:ea typeface="MS PGothic"/>
            </a:endParaRPr>
          </a:p>
          <a:p>
            <a:pPr marL="237490" indent="-228600">
              <a:spcBef>
                <a:spcPts val="0"/>
              </a:spcBef>
              <a:buAutoNum type="arabicPeriod"/>
            </a:pPr>
            <a:r>
              <a:rPr lang="en-US" sz="750" dirty="0" err="1">
                <a:solidFill>
                  <a:schemeClr val="tx1">
                    <a:lumMod val="95000"/>
                    <a:lumOff val="5000"/>
                  </a:schemeClr>
                </a:solidFill>
                <a:ea typeface="MS PGothic"/>
              </a:rPr>
              <a:t>Schirinzi</a:t>
            </a:r>
            <a:r>
              <a:rPr lang="en-US" sz="750" dirty="0">
                <a:solidFill>
                  <a:schemeClr val="tx1">
                    <a:lumMod val="95000"/>
                    <a:lumOff val="5000"/>
                  </a:schemeClr>
                </a:solidFill>
                <a:ea typeface="MS PGothic"/>
              </a:rPr>
              <a:t> T, </a:t>
            </a:r>
            <a:r>
              <a:rPr lang="en-US" sz="750" dirty="0" err="1">
                <a:solidFill>
                  <a:schemeClr val="tx1">
                    <a:lumMod val="95000"/>
                    <a:lumOff val="5000"/>
                  </a:schemeClr>
                </a:solidFill>
                <a:ea typeface="MS PGothic"/>
              </a:rPr>
              <a:t>Martella</a:t>
            </a:r>
            <a:r>
              <a:rPr lang="en-US" sz="750" dirty="0">
                <a:solidFill>
                  <a:schemeClr val="tx1">
                    <a:lumMod val="95000"/>
                    <a:lumOff val="5000"/>
                  </a:schemeClr>
                </a:solidFill>
                <a:ea typeface="MS PGothic"/>
              </a:rPr>
              <a:t> G, </a:t>
            </a:r>
            <a:r>
              <a:rPr lang="en-US" sz="750" dirty="0" err="1">
                <a:solidFill>
                  <a:schemeClr val="tx1">
                    <a:lumMod val="95000"/>
                    <a:lumOff val="5000"/>
                  </a:schemeClr>
                </a:solidFill>
                <a:ea typeface="MS PGothic"/>
              </a:rPr>
              <a:t>Imbriani</a:t>
            </a:r>
            <a:r>
              <a:rPr lang="en-US" sz="750" dirty="0">
                <a:solidFill>
                  <a:schemeClr val="tx1">
                    <a:lumMod val="95000"/>
                    <a:lumOff val="5000"/>
                  </a:schemeClr>
                </a:solidFill>
                <a:ea typeface="MS PGothic"/>
              </a:rPr>
              <a:t> P, Lazzaro GD, Franco D, Colona VL et al. Dietary Vitamin E as a Protective Factor for Parkinson’s Disease: Clinical and Experimental Evidence. Front Neurol. 2019 Feb 26;10: 148. </a:t>
            </a:r>
          </a:p>
          <a:p>
            <a:pPr marL="237490" indent="-228600">
              <a:spcBef>
                <a:spcPts val="0"/>
              </a:spcBef>
              <a:buAutoNum type="arabicPeriod"/>
            </a:pPr>
            <a:r>
              <a:rPr lang="en-US" sz="750" dirty="0" err="1">
                <a:solidFill>
                  <a:schemeClr val="tx1">
                    <a:lumMod val="95000"/>
                    <a:lumOff val="5000"/>
                  </a:schemeClr>
                </a:solidFill>
                <a:ea typeface="MS PGothic"/>
              </a:rPr>
              <a:t>Cowhage</a:t>
            </a:r>
            <a:r>
              <a:rPr lang="en-US" sz="750" dirty="0">
                <a:solidFill>
                  <a:schemeClr val="tx1">
                    <a:lumMod val="95000"/>
                    <a:lumOff val="5000"/>
                  </a:schemeClr>
                </a:solidFill>
                <a:ea typeface="MS PGothic"/>
              </a:rPr>
              <a:t>.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 </a:t>
            </a:r>
          </a:p>
          <a:p>
            <a:pPr marL="237490" indent="-228600">
              <a:spcBef>
                <a:spcPts val="0"/>
              </a:spcBef>
              <a:buAutoNum type="arabicPeriod"/>
            </a:pPr>
            <a:r>
              <a:rPr lang="en-US" sz="750" dirty="0">
                <a:solidFill>
                  <a:schemeClr val="tx1">
                    <a:lumMod val="95000"/>
                    <a:lumOff val="5000"/>
                  </a:schemeClr>
                </a:solidFill>
                <a:ea typeface="MS PGothic"/>
              </a:rPr>
              <a:t>Ginkgo.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 </a:t>
            </a:r>
            <a:endParaRPr lang="en-US" sz="750" dirty="0">
              <a:solidFill>
                <a:schemeClr val="tx1">
                  <a:lumMod val="95000"/>
                  <a:lumOff val="5000"/>
                </a:schemeClr>
              </a:solidFill>
            </a:endParaRPr>
          </a:p>
          <a:p>
            <a:pPr marL="237490" indent="-228600">
              <a:spcBef>
                <a:spcPts val="0"/>
              </a:spcBef>
              <a:buAutoNum type="arabicPeriod"/>
            </a:pPr>
            <a:r>
              <a:rPr lang="en-US" sz="750" dirty="0">
                <a:solidFill>
                  <a:schemeClr val="tx1">
                    <a:lumMod val="95000"/>
                    <a:lumOff val="5000"/>
                  </a:schemeClr>
                </a:solidFill>
                <a:ea typeface="MS PGothic"/>
              </a:rPr>
              <a:t>Senna. In: Natural Medicines [database on the Internet]. Somerville (MA): Therapeutic Research Center; 2018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a:t>
            </a:r>
          </a:p>
          <a:p>
            <a:pPr marL="237490" indent="-228600">
              <a:spcBef>
                <a:spcPts val="0"/>
              </a:spcBef>
              <a:buAutoNum type="arabicPeriod"/>
            </a:pPr>
            <a:r>
              <a:rPr lang="en-US" sz="750" dirty="0">
                <a:solidFill>
                  <a:schemeClr val="tx1">
                    <a:lumMod val="95000"/>
                    <a:lumOff val="5000"/>
                  </a:schemeClr>
                </a:solidFill>
                <a:ea typeface="MS PGothic"/>
              </a:rPr>
              <a:t>Caffeine.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a:t>
            </a:r>
          </a:p>
          <a:p>
            <a:pPr marL="237490" indent="-228600">
              <a:spcBef>
                <a:spcPts val="0"/>
              </a:spcBef>
              <a:buAutoNum type="arabicPeriod"/>
            </a:pPr>
            <a:r>
              <a:rPr lang="en-US" sz="750" dirty="0">
                <a:solidFill>
                  <a:schemeClr val="tx1">
                    <a:lumMod val="95000"/>
                    <a:lumOff val="5000"/>
                  </a:schemeClr>
                </a:solidFill>
                <a:ea typeface="MS PGothic"/>
              </a:rPr>
              <a:t>Melatonin.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a:t>
            </a:r>
          </a:p>
          <a:p>
            <a:pPr marL="237490" indent="-228600">
              <a:spcBef>
                <a:spcPts val="0"/>
              </a:spcBef>
              <a:buAutoNum type="arabicPeriod"/>
            </a:pPr>
            <a:r>
              <a:rPr lang="en-US" sz="750" dirty="0">
                <a:solidFill>
                  <a:schemeClr val="tx1">
                    <a:lumMod val="95000"/>
                    <a:lumOff val="5000"/>
                  </a:schemeClr>
                </a:solidFill>
                <a:ea typeface="MS PGothic"/>
              </a:rPr>
              <a:t>Vitamin D.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a:t>
            </a:r>
            <a:endParaRPr lang="en-US" sz="750" dirty="0">
              <a:solidFill>
                <a:schemeClr val="tx1">
                  <a:lumMod val="95000"/>
                  <a:lumOff val="5000"/>
                </a:schemeClr>
              </a:solidFill>
            </a:endParaRPr>
          </a:p>
          <a:p>
            <a:pPr marL="237490" indent="-228600">
              <a:spcBef>
                <a:spcPts val="0"/>
              </a:spcBef>
              <a:buAutoNum type="arabicPeriod"/>
            </a:pPr>
            <a:r>
              <a:rPr lang="en-US" sz="750" dirty="0">
                <a:solidFill>
                  <a:schemeClr val="tx1">
                    <a:lumMod val="95000"/>
                    <a:lumOff val="5000"/>
                  </a:schemeClr>
                </a:solidFill>
                <a:ea typeface="MS PGothic"/>
              </a:rPr>
              <a:t>Calcium.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 </a:t>
            </a:r>
          </a:p>
          <a:p>
            <a:pPr marL="237490" indent="-228600">
              <a:spcBef>
                <a:spcPts val="0"/>
              </a:spcBef>
              <a:buAutoNum type="arabicPeriod"/>
            </a:pPr>
            <a:r>
              <a:rPr lang="en-CA" sz="750" dirty="0">
                <a:solidFill>
                  <a:schemeClr val="tx1">
                    <a:lumMod val="95000"/>
                    <a:lumOff val="5000"/>
                  </a:schemeClr>
                </a:solidFill>
                <a:ea typeface="MS PGothic"/>
              </a:rPr>
              <a:t>Osteoporosis Canada. Calcium and Vitamin D [Internet]. [cited 2021 Jul 29]. Available from: https://</a:t>
            </a:r>
            <a:r>
              <a:rPr lang="en-CA" sz="750" dirty="0" err="1">
                <a:solidFill>
                  <a:schemeClr val="tx1">
                    <a:lumMod val="95000"/>
                    <a:lumOff val="5000"/>
                  </a:schemeClr>
                </a:solidFill>
                <a:ea typeface="MS PGothic"/>
              </a:rPr>
              <a:t>osteoporosis.ca</a:t>
            </a:r>
            <a:r>
              <a:rPr lang="en-CA" sz="750" dirty="0">
                <a:solidFill>
                  <a:schemeClr val="tx1">
                    <a:lumMod val="95000"/>
                    <a:lumOff val="5000"/>
                  </a:schemeClr>
                </a:solidFill>
                <a:ea typeface="MS PGothic"/>
              </a:rPr>
              <a:t>/bone-health-osteoporosis/calcium-and-vitamin-d/ </a:t>
            </a:r>
            <a:endParaRPr lang="en-US" sz="750" dirty="0">
              <a:solidFill>
                <a:schemeClr val="tx1">
                  <a:lumMod val="95000"/>
                  <a:lumOff val="5000"/>
                </a:schemeClr>
              </a:solidFill>
              <a:ea typeface="MS PGothic"/>
            </a:endParaRPr>
          </a:p>
          <a:p>
            <a:pPr marL="237490" indent="-228600">
              <a:spcBef>
                <a:spcPts val="0"/>
              </a:spcBef>
              <a:buAutoNum type="arabicPeriod"/>
            </a:pPr>
            <a:r>
              <a:rPr lang="en-CA" sz="750" dirty="0">
                <a:solidFill>
                  <a:schemeClr val="tx1">
                    <a:lumMod val="95000"/>
                    <a:lumOff val="5000"/>
                  </a:schemeClr>
                </a:solidFill>
                <a:ea typeface="MS PGothic"/>
              </a:rPr>
              <a:t>Parkinson’s Foundation. Over the Counter &amp; Complementary Therapies [Internet]. Miami (FL): The Parkinson’s Foundation; [cited 2021 July 29]. Available from: https://</a:t>
            </a:r>
            <a:r>
              <a:rPr lang="en-CA" sz="750" dirty="0" err="1">
                <a:solidFill>
                  <a:schemeClr val="tx1">
                    <a:lumMod val="95000"/>
                    <a:lumOff val="5000"/>
                  </a:schemeClr>
                </a:solidFill>
                <a:ea typeface="MS PGothic"/>
              </a:rPr>
              <a:t>www.parkinson.org</a:t>
            </a:r>
            <a:r>
              <a:rPr lang="en-CA" sz="750" dirty="0">
                <a:solidFill>
                  <a:schemeClr val="tx1">
                    <a:lumMod val="95000"/>
                    <a:lumOff val="5000"/>
                  </a:schemeClr>
                </a:solidFill>
                <a:ea typeface="MS PGothic"/>
              </a:rPr>
              <a:t>/Understanding-</a:t>
            </a:r>
            <a:r>
              <a:rPr lang="en-CA" sz="750" dirty="0" err="1">
                <a:solidFill>
                  <a:schemeClr val="tx1">
                    <a:lumMod val="95000"/>
                    <a:lumOff val="5000"/>
                  </a:schemeClr>
                </a:solidFill>
                <a:ea typeface="MS PGothic"/>
              </a:rPr>
              <a:t>Parkinsons</a:t>
            </a:r>
            <a:r>
              <a:rPr lang="en-CA" sz="750" dirty="0">
                <a:solidFill>
                  <a:schemeClr val="tx1">
                    <a:lumMod val="95000"/>
                    <a:lumOff val="5000"/>
                  </a:schemeClr>
                </a:solidFill>
                <a:ea typeface="MS PGothic"/>
              </a:rPr>
              <a:t>/Treatment/Over-the-Counter-and-Complementary-Therapies </a:t>
            </a:r>
            <a:endParaRPr lang="en-US" sz="750" dirty="0">
              <a:solidFill>
                <a:schemeClr val="tx1">
                  <a:lumMod val="95000"/>
                  <a:lumOff val="5000"/>
                </a:schemeClr>
              </a:solidFill>
              <a:ea typeface="MS PGothic"/>
            </a:endParaRPr>
          </a:p>
          <a:p>
            <a:pPr marL="237490" indent="-228600">
              <a:spcBef>
                <a:spcPts val="0"/>
              </a:spcBef>
              <a:buAutoNum type="arabicPeriod"/>
            </a:pPr>
            <a:r>
              <a:rPr lang="en-US" sz="750" dirty="0">
                <a:solidFill>
                  <a:schemeClr val="tx1">
                    <a:lumMod val="95000"/>
                    <a:lumOff val="5000"/>
                  </a:schemeClr>
                </a:solidFill>
                <a:ea typeface="MS PGothic"/>
              </a:rPr>
              <a:t>Probiotic Guide Canada. Clinical Guide to Probiotic Products Available in Canada [Internet]. </a:t>
            </a:r>
            <a:r>
              <a:rPr lang="en-CA" sz="750" dirty="0">
                <a:solidFill>
                  <a:schemeClr val="tx1">
                    <a:lumMod val="95000"/>
                    <a:lumOff val="5000"/>
                  </a:schemeClr>
                </a:solidFill>
                <a:ea typeface="MS PGothic"/>
              </a:rPr>
              <a:t>[cited 2021 July 29]. Available from: http://</a:t>
            </a:r>
            <a:r>
              <a:rPr lang="en-CA" sz="750" dirty="0" err="1">
                <a:solidFill>
                  <a:schemeClr val="tx1">
                    <a:lumMod val="95000"/>
                    <a:lumOff val="5000"/>
                  </a:schemeClr>
                </a:solidFill>
                <a:ea typeface="MS PGothic"/>
              </a:rPr>
              <a:t>www.probioticchart.ca</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PBCIntroduction.html?utm_source</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intro_pg&amp;utm_medium</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civ&amp;utm_campaign</a:t>
            </a:r>
            <a:r>
              <a:rPr lang="en-CA" sz="750" dirty="0">
                <a:solidFill>
                  <a:schemeClr val="tx1">
                    <a:lumMod val="95000"/>
                    <a:lumOff val="5000"/>
                  </a:schemeClr>
                </a:solidFill>
                <a:ea typeface="MS PGothic"/>
              </a:rPr>
              <a:t>=CDN_CHART:%20%E2%80%8B%20%E2%80%8B </a:t>
            </a:r>
          </a:p>
          <a:p>
            <a:pPr marL="237490" indent="-228600">
              <a:spcBef>
                <a:spcPts val="0"/>
              </a:spcBef>
              <a:buFont typeface="Arial" panose="020B0604020202020204" pitchFamily="34" charset="0"/>
              <a:buAutoNum type="arabicPeriod"/>
            </a:pPr>
            <a:r>
              <a:rPr lang="en-US" sz="750" dirty="0">
                <a:solidFill>
                  <a:schemeClr val="tx1">
                    <a:lumMod val="95000"/>
                    <a:lumOff val="5000"/>
                  </a:schemeClr>
                </a:solidFill>
                <a:ea typeface="MS PGothic"/>
              </a:rPr>
              <a:t>Probiotics.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 </a:t>
            </a:r>
            <a:endParaRPr lang="en-CA" sz="750" dirty="0">
              <a:solidFill>
                <a:schemeClr val="tx1">
                  <a:lumMod val="95000"/>
                  <a:lumOff val="5000"/>
                </a:schemeClr>
              </a:solidFill>
              <a:ea typeface="MS PGothic"/>
            </a:endParaRPr>
          </a:p>
          <a:p>
            <a:pPr marL="237490" indent="-228600">
              <a:spcBef>
                <a:spcPts val="0"/>
              </a:spcBef>
              <a:buAutoNum type="arabicPeriod"/>
            </a:pPr>
            <a:r>
              <a:rPr lang="en-US" sz="750" dirty="0">
                <a:solidFill>
                  <a:schemeClr val="tx1">
                    <a:lumMod val="95000"/>
                    <a:lumOff val="5000"/>
                  </a:schemeClr>
                </a:solidFill>
                <a:ea typeface="MS PGothic"/>
              </a:rPr>
              <a:t>Agrawal A, Houghton LA, Morris J, Reilly B, </a:t>
            </a:r>
            <a:r>
              <a:rPr lang="en-US" sz="750" dirty="0" err="1">
                <a:solidFill>
                  <a:schemeClr val="tx1">
                    <a:lumMod val="95000"/>
                    <a:lumOff val="5000"/>
                  </a:schemeClr>
                </a:solidFill>
                <a:ea typeface="MS PGothic"/>
              </a:rPr>
              <a:t>Guyonnet</a:t>
            </a:r>
            <a:r>
              <a:rPr lang="en-US" sz="750" dirty="0">
                <a:solidFill>
                  <a:schemeClr val="tx1">
                    <a:lumMod val="95000"/>
                    <a:lumOff val="5000"/>
                  </a:schemeClr>
                </a:solidFill>
                <a:ea typeface="MS PGothic"/>
              </a:rPr>
              <a:t> G, </a:t>
            </a:r>
            <a:r>
              <a:rPr lang="en-US" sz="750" dirty="0" err="1">
                <a:solidFill>
                  <a:schemeClr val="tx1">
                    <a:lumMod val="95000"/>
                    <a:lumOff val="5000"/>
                  </a:schemeClr>
                </a:solidFill>
                <a:ea typeface="MS PGothic"/>
              </a:rPr>
              <a:t>Feuillerat</a:t>
            </a:r>
            <a:r>
              <a:rPr lang="en-US" sz="750" dirty="0">
                <a:solidFill>
                  <a:schemeClr val="tx1">
                    <a:lumMod val="95000"/>
                    <a:lumOff val="5000"/>
                  </a:schemeClr>
                </a:solidFill>
                <a:ea typeface="MS PGothic"/>
              </a:rPr>
              <a:t> NG et al. </a:t>
            </a:r>
            <a:r>
              <a:rPr lang="en-CA" sz="750" dirty="0">
                <a:solidFill>
                  <a:schemeClr val="tx1">
                    <a:lumMod val="95000"/>
                    <a:lumOff val="5000"/>
                  </a:schemeClr>
                </a:solidFill>
                <a:ea typeface="MS PGothic"/>
              </a:rPr>
              <a:t>Clinical trial: the effects of a fermented milk product containing Bifidobacterium lactis DN-173 010 on abdominal distension and gastrointestinal transit in irritable bowel syndrome with constipation. </a:t>
            </a:r>
            <a:r>
              <a:rPr lang="en-US" sz="750" dirty="0">
                <a:solidFill>
                  <a:schemeClr val="tx1">
                    <a:lumMod val="95000"/>
                    <a:lumOff val="5000"/>
                  </a:schemeClr>
                </a:solidFill>
                <a:ea typeface="MS PGothic"/>
              </a:rPr>
              <a:t>Aliment </a:t>
            </a:r>
            <a:r>
              <a:rPr lang="en-US" sz="750" dirty="0" err="1">
                <a:solidFill>
                  <a:schemeClr val="tx1">
                    <a:lumMod val="95000"/>
                    <a:lumOff val="5000"/>
                  </a:schemeClr>
                </a:solidFill>
                <a:ea typeface="MS PGothic"/>
              </a:rPr>
              <a:t>Pharmacol</a:t>
            </a:r>
            <a:r>
              <a:rPr lang="en-US" sz="750" dirty="0">
                <a:solidFill>
                  <a:schemeClr val="tx1">
                    <a:lumMod val="95000"/>
                    <a:lumOff val="5000"/>
                  </a:schemeClr>
                </a:solidFill>
                <a:ea typeface="MS PGothic"/>
              </a:rPr>
              <a:t> </a:t>
            </a:r>
            <a:r>
              <a:rPr lang="en-US" sz="750" dirty="0" err="1">
                <a:solidFill>
                  <a:schemeClr val="tx1">
                    <a:lumMod val="95000"/>
                    <a:lumOff val="5000"/>
                  </a:schemeClr>
                </a:solidFill>
                <a:ea typeface="MS PGothic"/>
              </a:rPr>
              <a:t>Ther</a:t>
            </a:r>
            <a:r>
              <a:rPr lang="en-US" sz="750" dirty="0">
                <a:solidFill>
                  <a:schemeClr val="tx1">
                    <a:lumMod val="95000"/>
                    <a:lumOff val="5000"/>
                  </a:schemeClr>
                </a:solidFill>
                <a:ea typeface="MS PGothic"/>
              </a:rPr>
              <a:t>. 2009 Jan;29 (1): 104-14.</a:t>
            </a:r>
          </a:p>
          <a:p>
            <a:pPr marL="237490" indent="-228600">
              <a:spcBef>
                <a:spcPts val="0"/>
              </a:spcBef>
              <a:buAutoNum type="arabicPeriod"/>
            </a:pPr>
            <a:r>
              <a:rPr lang="en-CA" sz="750" dirty="0" err="1">
                <a:solidFill>
                  <a:schemeClr val="tx1">
                    <a:lumMod val="95000"/>
                    <a:lumOff val="5000"/>
                  </a:schemeClr>
                </a:solidFill>
                <a:ea typeface="MS PGothic"/>
              </a:rPr>
              <a:t>Messaoudi</a:t>
            </a:r>
            <a:r>
              <a:rPr lang="en-CA" sz="750" dirty="0">
                <a:solidFill>
                  <a:schemeClr val="tx1">
                    <a:lumMod val="95000"/>
                    <a:lumOff val="5000"/>
                  </a:schemeClr>
                </a:solidFill>
                <a:ea typeface="MS PGothic"/>
              </a:rPr>
              <a:t> M, </a:t>
            </a:r>
            <a:r>
              <a:rPr lang="en-CA" sz="750" dirty="0" err="1">
                <a:solidFill>
                  <a:schemeClr val="tx1">
                    <a:lumMod val="95000"/>
                    <a:lumOff val="5000"/>
                  </a:schemeClr>
                </a:solidFill>
                <a:ea typeface="MS PGothic"/>
              </a:rPr>
              <a:t>Violle</a:t>
            </a:r>
            <a:r>
              <a:rPr lang="en-CA" sz="750" dirty="0">
                <a:solidFill>
                  <a:schemeClr val="tx1">
                    <a:lumMod val="95000"/>
                    <a:lumOff val="5000"/>
                  </a:schemeClr>
                </a:solidFill>
                <a:ea typeface="MS PGothic"/>
              </a:rPr>
              <a:t> N, Bisson JF, </a:t>
            </a:r>
            <a:r>
              <a:rPr lang="en-CA" sz="750" dirty="0" err="1">
                <a:solidFill>
                  <a:schemeClr val="tx1">
                    <a:lumMod val="95000"/>
                    <a:lumOff val="5000"/>
                  </a:schemeClr>
                </a:solidFill>
                <a:ea typeface="MS PGothic"/>
              </a:rPr>
              <a:t>Desor</a:t>
            </a:r>
            <a:r>
              <a:rPr lang="en-CA" sz="750" dirty="0">
                <a:solidFill>
                  <a:schemeClr val="tx1">
                    <a:lumMod val="95000"/>
                    <a:lumOff val="5000"/>
                  </a:schemeClr>
                </a:solidFill>
                <a:ea typeface="MS PGothic"/>
              </a:rPr>
              <a:t> D, </a:t>
            </a:r>
            <a:r>
              <a:rPr lang="en-CA" sz="750" dirty="0" err="1">
                <a:solidFill>
                  <a:schemeClr val="tx1">
                    <a:lumMod val="95000"/>
                    <a:lumOff val="5000"/>
                  </a:schemeClr>
                </a:solidFill>
                <a:ea typeface="MS PGothic"/>
              </a:rPr>
              <a:t>Javelot</a:t>
            </a:r>
            <a:r>
              <a:rPr lang="en-CA" sz="750" dirty="0">
                <a:solidFill>
                  <a:schemeClr val="tx1">
                    <a:lumMod val="95000"/>
                    <a:lumOff val="5000"/>
                  </a:schemeClr>
                </a:solidFill>
                <a:ea typeface="MS PGothic"/>
              </a:rPr>
              <a:t> H &amp; </a:t>
            </a:r>
            <a:r>
              <a:rPr lang="en-CA" sz="750" dirty="0" err="1">
                <a:solidFill>
                  <a:schemeClr val="tx1">
                    <a:lumMod val="95000"/>
                    <a:lumOff val="5000"/>
                  </a:schemeClr>
                </a:solidFill>
                <a:ea typeface="MS PGothic"/>
              </a:rPr>
              <a:t>Rougeot</a:t>
            </a:r>
            <a:r>
              <a:rPr lang="en-CA" sz="750" dirty="0">
                <a:solidFill>
                  <a:schemeClr val="tx1">
                    <a:lumMod val="95000"/>
                    <a:lumOff val="5000"/>
                  </a:schemeClr>
                </a:solidFill>
                <a:ea typeface="MS PGothic"/>
              </a:rPr>
              <a:t> C. Beneficial psychological effects of a probiotic formulation (Lactobacillus </a:t>
            </a:r>
            <a:r>
              <a:rPr lang="en-CA" sz="750" dirty="0" err="1">
                <a:solidFill>
                  <a:schemeClr val="tx1">
                    <a:lumMod val="95000"/>
                    <a:lumOff val="5000"/>
                  </a:schemeClr>
                </a:solidFill>
                <a:ea typeface="MS PGothic"/>
              </a:rPr>
              <a:t>helveticus</a:t>
            </a:r>
            <a:r>
              <a:rPr lang="en-CA" sz="750" dirty="0">
                <a:solidFill>
                  <a:schemeClr val="tx1">
                    <a:lumMod val="95000"/>
                    <a:lumOff val="5000"/>
                  </a:schemeClr>
                </a:solidFill>
                <a:ea typeface="MS PGothic"/>
              </a:rPr>
              <a:t> R0052 and Bifidobacterium longum R0175) in healthy human volunteers. Gut Microbes. 2011 Jul-Aug;2 (4): 256-61. </a:t>
            </a:r>
          </a:p>
          <a:p>
            <a:pPr marL="237490" indent="-228600">
              <a:spcBef>
                <a:spcPts val="0"/>
              </a:spcBef>
              <a:buAutoNum type="arabicPeriod"/>
            </a:pPr>
            <a:r>
              <a:rPr lang="en-CA" sz="750" dirty="0" err="1">
                <a:solidFill>
                  <a:schemeClr val="tx1">
                    <a:lumMod val="95000"/>
                    <a:lumOff val="5000"/>
                  </a:schemeClr>
                </a:solidFill>
                <a:ea typeface="MS PGothic"/>
              </a:rPr>
              <a:t>Messaoudi</a:t>
            </a:r>
            <a:r>
              <a:rPr lang="en-CA" sz="750" dirty="0">
                <a:solidFill>
                  <a:schemeClr val="tx1">
                    <a:lumMod val="95000"/>
                    <a:lumOff val="5000"/>
                  </a:schemeClr>
                </a:solidFill>
                <a:ea typeface="MS PGothic"/>
              </a:rPr>
              <a:t> M, Lalonde R, </a:t>
            </a:r>
            <a:r>
              <a:rPr lang="en-CA" sz="750" dirty="0" err="1">
                <a:solidFill>
                  <a:schemeClr val="tx1">
                    <a:lumMod val="95000"/>
                    <a:lumOff val="5000"/>
                  </a:schemeClr>
                </a:solidFill>
                <a:ea typeface="MS PGothic"/>
              </a:rPr>
              <a:t>Violle</a:t>
            </a:r>
            <a:r>
              <a:rPr lang="en-CA" sz="750" dirty="0">
                <a:solidFill>
                  <a:schemeClr val="tx1">
                    <a:lumMod val="95000"/>
                    <a:lumOff val="5000"/>
                  </a:schemeClr>
                </a:solidFill>
                <a:ea typeface="MS PGothic"/>
              </a:rPr>
              <a:t> N, </a:t>
            </a:r>
            <a:r>
              <a:rPr lang="en-CA" sz="750" dirty="0" err="1">
                <a:solidFill>
                  <a:schemeClr val="tx1">
                    <a:lumMod val="95000"/>
                    <a:lumOff val="5000"/>
                  </a:schemeClr>
                </a:solidFill>
                <a:ea typeface="MS PGothic"/>
              </a:rPr>
              <a:t>Javelot</a:t>
            </a:r>
            <a:r>
              <a:rPr lang="en-CA" sz="750" dirty="0">
                <a:solidFill>
                  <a:schemeClr val="tx1">
                    <a:lumMod val="95000"/>
                    <a:lumOff val="5000"/>
                  </a:schemeClr>
                </a:solidFill>
                <a:ea typeface="MS PGothic"/>
              </a:rPr>
              <a:t> H, </a:t>
            </a:r>
            <a:r>
              <a:rPr lang="en-CA" sz="750" dirty="0" err="1">
                <a:solidFill>
                  <a:schemeClr val="tx1">
                    <a:lumMod val="95000"/>
                    <a:lumOff val="5000"/>
                  </a:schemeClr>
                </a:solidFill>
                <a:ea typeface="MS PGothic"/>
              </a:rPr>
              <a:t>Desor</a:t>
            </a:r>
            <a:r>
              <a:rPr lang="en-CA" sz="750" dirty="0">
                <a:solidFill>
                  <a:schemeClr val="tx1">
                    <a:lumMod val="95000"/>
                    <a:lumOff val="5000"/>
                  </a:schemeClr>
                </a:solidFill>
                <a:ea typeface="MS PGothic"/>
              </a:rPr>
              <a:t> D, </a:t>
            </a:r>
            <a:r>
              <a:rPr lang="en-CA" sz="750" dirty="0" err="1">
                <a:solidFill>
                  <a:schemeClr val="tx1">
                    <a:lumMod val="95000"/>
                    <a:lumOff val="5000"/>
                  </a:schemeClr>
                </a:solidFill>
                <a:ea typeface="MS PGothic"/>
              </a:rPr>
              <a:t>Nejdi</a:t>
            </a:r>
            <a:r>
              <a:rPr lang="en-CA" sz="750" dirty="0">
                <a:solidFill>
                  <a:schemeClr val="tx1">
                    <a:lumMod val="95000"/>
                    <a:lumOff val="5000"/>
                  </a:schemeClr>
                </a:solidFill>
                <a:ea typeface="MS PGothic"/>
              </a:rPr>
              <a:t> A et al. Assessment of psychotropic-like properties of a probiotic formulation (Lactobacillus </a:t>
            </a:r>
            <a:r>
              <a:rPr lang="en-CA" sz="750" dirty="0" err="1">
                <a:solidFill>
                  <a:schemeClr val="tx1">
                    <a:lumMod val="95000"/>
                    <a:lumOff val="5000"/>
                  </a:schemeClr>
                </a:solidFill>
                <a:ea typeface="MS PGothic"/>
              </a:rPr>
              <a:t>helveticus</a:t>
            </a:r>
            <a:r>
              <a:rPr lang="en-CA" sz="750" dirty="0">
                <a:solidFill>
                  <a:schemeClr val="tx1">
                    <a:lumMod val="95000"/>
                    <a:lumOff val="5000"/>
                  </a:schemeClr>
                </a:solidFill>
                <a:ea typeface="MS PGothic"/>
              </a:rPr>
              <a:t> R0052 and Bifidobacterium longum R0175) in rats and human subjects. Br J </a:t>
            </a:r>
            <a:r>
              <a:rPr lang="en-CA" sz="750" dirty="0" err="1">
                <a:solidFill>
                  <a:schemeClr val="tx1">
                    <a:lumMod val="95000"/>
                    <a:lumOff val="5000"/>
                  </a:schemeClr>
                </a:solidFill>
                <a:ea typeface="MS PGothic"/>
              </a:rPr>
              <a:t>Nutr</a:t>
            </a:r>
            <a:r>
              <a:rPr lang="en-CA" sz="750" dirty="0">
                <a:solidFill>
                  <a:schemeClr val="tx1">
                    <a:lumMod val="95000"/>
                    <a:lumOff val="5000"/>
                  </a:schemeClr>
                </a:solidFill>
                <a:ea typeface="MS PGothic"/>
              </a:rPr>
              <a:t>. 2011 Mar;105 (5): 755-64. </a:t>
            </a:r>
          </a:p>
          <a:p>
            <a:pPr marL="237490" indent="-228600">
              <a:spcBef>
                <a:spcPts val="0"/>
              </a:spcBef>
              <a:buAutoNum type="arabicPeriod"/>
            </a:pPr>
            <a:r>
              <a:rPr lang="en-CA" sz="750" dirty="0">
                <a:solidFill>
                  <a:schemeClr val="tx1">
                    <a:lumMod val="95000"/>
                    <a:lumOff val="5000"/>
                  </a:schemeClr>
                </a:solidFill>
                <a:ea typeface="MS PGothic"/>
              </a:rPr>
              <a:t>Michael DR, Jack AA, </a:t>
            </a:r>
            <a:r>
              <a:rPr lang="en-CA" sz="750" dirty="0" err="1">
                <a:solidFill>
                  <a:schemeClr val="tx1">
                    <a:lumMod val="95000"/>
                    <a:lumOff val="5000"/>
                  </a:schemeClr>
                </a:solidFill>
                <a:ea typeface="MS PGothic"/>
              </a:rPr>
              <a:t>Masetti</a:t>
            </a:r>
            <a:r>
              <a:rPr lang="en-CA" sz="750" dirty="0">
                <a:solidFill>
                  <a:schemeClr val="tx1">
                    <a:lumMod val="95000"/>
                    <a:lumOff val="5000"/>
                  </a:schemeClr>
                </a:solidFill>
                <a:ea typeface="MS PGothic"/>
              </a:rPr>
              <a:t> G, Davies TS, Loxley KE, Smith JK et al. A randomised controlled study shows supplementation of overweight and obese adults with lactobacilli and </a:t>
            </a:r>
            <a:r>
              <a:rPr lang="en-CA" sz="750" dirty="0" err="1">
                <a:solidFill>
                  <a:schemeClr val="tx1">
                    <a:lumMod val="95000"/>
                    <a:lumOff val="5000"/>
                  </a:schemeClr>
                </a:solidFill>
                <a:ea typeface="MS PGothic"/>
              </a:rPr>
              <a:t>bifidobacteria</a:t>
            </a:r>
            <a:r>
              <a:rPr lang="en-CA" sz="750" dirty="0">
                <a:solidFill>
                  <a:schemeClr val="tx1">
                    <a:lumMod val="95000"/>
                    <a:lumOff val="5000"/>
                  </a:schemeClr>
                </a:solidFill>
                <a:ea typeface="MS PGothic"/>
              </a:rPr>
              <a:t> reduces bodyweight and improves well-being. Sci Rep. 2020 Mar 06;10 (1): 4183. </a:t>
            </a:r>
          </a:p>
          <a:p>
            <a:pPr marL="237490" indent="-228600">
              <a:spcBef>
                <a:spcPts val="0"/>
              </a:spcBef>
              <a:buAutoNum type="arabicPeriod"/>
            </a:pPr>
            <a:r>
              <a:rPr lang="en-US" sz="750" dirty="0">
                <a:solidFill>
                  <a:schemeClr val="tx1">
                    <a:lumMod val="95000"/>
                    <a:lumOff val="5000"/>
                  </a:schemeClr>
                </a:solidFill>
                <a:ea typeface="MS PGothic"/>
              </a:rPr>
              <a:t>Cannabis. In: Natural Medicines [database on the Internet]. Somerville (MA): Therapeutic Research Center; 2020 [cited 2021 Jul 29]. Available from: https://</a:t>
            </a:r>
            <a:r>
              <a:rPr lang="en-US" sz="750" dirty="0" err="1">
                <a:solidFill>
                  <a:schemeClr val="tx1">
                    <a:lumMod val="95000"/>
                    <a:lumOff val="5000"/>
                  </a:schemeClr>
                </a:solidFill>
                <a:ea typeface="MS PGothic"/>
              </a:rPr>
              <a:t>naturalmedicines.therapeuticresearch.com</a:t>
            </a:r>
            <a:r>
              <a:rPr lang="en-US" sz="750" dirty="0">
                <a:solidFill>
                  <a:schemeClr val="tx1">
                    <a:lumMod val="95000"/>
                    <a:lumOff val="5000"/>
                  </a:schemeClr>
                </a:solidFill>
                <a:ea typeface="MS PGothic"/>
              </a:rPr>
              <a:t>. Subscription required to view. </a:t>
            </a:r>
          </a:p>
          <a:p>
            <a:pPr marL="237490" indent="-228600">
              <a:spcBef>
                <a:spcPts val="0"/>
              </a:spcBef>
              <a:buAutoNum type="arabicPeriod"/>
            </a:pPr>
            <a:r>
              <a:rPr lang="en-CA" sz="750" dirty="0" err="1">
                <a:solidFill>
                  <a:schemeClr val="tx1">
                    <a:lumMod val="95000"/>
                    <a:lumOff val="5000"/>
                  </a:schemeClr>
                </a:solidFill>
                <a:ea typeface="MS PGothic"/>
              </a:rPr>
              <a:t>Bougea</a:t>
            </a:r>
            <a:r>
              <a:rPr lang="en-CA" sz="750" dirty="0">
                <a:solidFill>
                  <a:schemeClr val="tx1">
                    <a:lumMod val="95000"/>
                    <a:lumOff val="5000"/>
                  </a:schemeClr>
                </a:solidFill>
                <a:ea typeface="MS PGothic"/>
              </a:rPr>
              <a:t> A, Koros C, </a:t>
            </a:r>
            <a:r>
              <a:rPr lang="en-CA" sz="750" dirty="0" err="1">
                <a:solidFill>
                  <a:schemeClr val="tx1">
                    <a:lumMod val="95000"/>
                    <a:lumOff val="5000"/>
                  </a:schemeClr>
                </a:solidFill>
                <a:ea typeface="MS PGothic"/>
              </a:rPr>
              <a:t>Simitsi</a:t>
            </a:r>
            <a:r>
              <a:rPr lang="en-CA" sz="750" dirty="0">
                <a:solidFill>
                  <a:schemeClr val="tx1">
                    <a:lumMod val="95000"/>
                    <a:lumOff val="5000"/>
                  </a:schemeClr>
                </a:solidFill>
                <a:ea typeface="MS PGothic"/>
              </a:rPr>
              <a:t> AM, </a:t>
            </a:r>
            <a:r>
              <a:rPr lang="en-CA" sz="750" dirty="0" err="1">
                <a:solidFill>
                  <a:schemeClr val="tx1">
                    <a:lumMod val="95000"/>
                    <a:lumOff val="5000"/>
                  </a:schemeClr>
                </a:solidFill>
                <a:ea typeface="MS PGothic"/>
              </a:rPr>
              <a:t>Chrysovitsanou</a:t>
            </a:r>
            <a:r>
              <a:rPr lang="en-CA" sz="750" dirty="0">
                <a:solidFill>
                  <a:schemeClr val="tx1">
                    <a:lumMod val="95000"/>
                    <a:lumOff val="5000"/>
                  </a:schemeClr>
                </a:solidFill>
                <a:ea typeface="MS PGothic"/>
              </a:rPr>
              <a:t> C, </a:t>
            </a:r>
            <a:r>
              <a:rPr lang="en-CA" sz="750" dirty="0" err="1">
                <a:solidFill>
                  <a:schemeClr val="tx1">
                    <a:lumMod val="95000"/>
                    <a:lumOff val="5000"/>
                  </a:schemeClr>
                </a:solidFill>
                <a:ea typeface="MS PGothic"/>
              </a:rPr>
              <a:t>Leonardos</a:t>
            </a:r>
            <a:r>
              <a:rPr lang="en-CA" sz="750" dirty="0">
                <a:solidFill>
                  <a:schemeClr val="tx1">
                    <a:lumMod val="95000"/>
                    <a:lumOff val="5000"/>
                  </a:schemeClr>
                </a:solidFill>
                <a:ea typeface="MS PGothic"/>
              </a:rPr>
              <a:t> A &amp; </a:t>
            </a:r>
            <a:r>
              <a:rPr lang="en-CA" sz="750" dirty="0" err="1">
                <a:solidFill>
                  <a:schemeClr val="tx1">
                    <a:lumMod val="95000"/>
                    <a:lumOff val="5000"/>
                  </a:schemeClr>
                </a:solidFill>
                <a:ea typeface="MS PGothic"/>
              </a:rPr>
              <a:t>Stefanis</a:t>
            </a:r>
            <a:r>
              <a:rPr lang="en-CA" sz="750" dirty="0">
                <a:solidFill>
                  <a:schemeClr val="tx1">
                    <a:lumMod val="95000"/>
                    <a:lumOff val="5000"/>
                  </a:schemeClr>
                </a:solidFill>
                <a:ea typeface="MS PGothic"/>
              </a:rPr>
              <a:t> L. Medical cannabis as an alternative therapeutics for </a:t>
            </a:r>
            <a:r>
              <a:rPr lang="en-CA" sz="750" dirty="0" err="1">
                <a:solidFill>
                  <a:schemeClr val="tx1">
                    <a:lumMod val="95000"/>
                    <a:lumOff val="5000"/>
                  </a:schemeClr>
                </a:solidFill>
                <a:ea typeface="MS PGothic"/>
              </a:rPr>
              <a:t>Parkinsons</a:t>
            </a:r>
            <a:r>
              <a:rPr lang="en-CA" sz="750" dirty="0">
                <a:solidFill>
                  <a:schemeClr val="tx1">
                    <a:lumMod val="95000"/>
                    <a:lumOff val="5000"/>
                  </a:schemeClr>
                </a:solidFill>
                <a:ea typeface="MS PGothic"/>
              </a:rPr>
              <a:t>’ disease: Systematic review. Complement </a:t>
            </a:r>
            <a:r>
              <a:rPr lang="en-CA" sz="750" dirty="0" err="1">
                <a:solidFill>
                  <a:schemeClr val="tx1">
                    <a:lumMod val="95000"/>
                    <a:lumOff val="5000"/>
                  </a:schemeClr>
                </a:solidFill>
                <a:ea typeface="MS PGothic"/>
              </a:rPr>
              <a:t>Ther</a:t>
            </a:r>
            <a:r>
              <a:rPr lang="en-CA" sz="750" dirty="0">
                <a:solidFill>
                  <a:schemeClr val="tx1">
                    <a:lumMod val="95000"/>
                    <a:lumOff val="5000"/>
                  </a:schemeClr>
                </a:solidFill>
                <a:ea typeface="MS PGothic"/>
              </a:rPr>
              <a:t> Clin </a:t>
            </a:r>
            <a:r>
              <a:rPr lang="en-CA" sz="750" dirty="0" err="1">
                <a:solidFill>
                  <a:schemeClr val="tx1">
                    <a:lumMod val="95000"/>
                    <a:lumOff val="5000"/>
                  </a:schemeClr>
                </a:solidFill>
                <a:ea typeface="MS PGothic"/>
              </a:rPr>
              <a:t>Pract</a:t>
            </a:r>
            <a:r>
              <a:rPr lang="en-CA" sz="750" dirty="0">
                <a:solidFill>
                  <a:schemeClr val="tx1">
                    <a:lumMod val="95000"/>
                    <a:lumOff val="5000"/>
                  </a:schemeClr>
                </a:solidFill>
                <a:ea typeface="MS PGothic"/>
              </a:rPr>
              <a:t>. 2020 May;39: 101154. </a:t>
            </a:r>
          </a:p>
          <a:p>
            <a:pPr marL="237490" indent="-228600">
              <a:spcBef>
                <a:spcPts val="0"/>
              </a:spcBef>
              <a:buAutoNum type="arabicPeriod"/>
            </a:pPr>
            <a:r>
              <a:rPr lang="en-CA" sz="750" dirty="0">
                <a:solidFill>
                  <a:schemeClr val="tx1">
                    <a:lumMod val="95000"/>
                    <a:lumOff val="5000"/>
                  </a:schemeClr>
                </a:solidFill>
                <a:ea typeface="MS PGothic"/>
              </a:rPr>
              <a:t>Patel RS, Kamil S, Shah MR, </a:t>
            </a:r>
            <a:r>
              <a:rPr lang="en-CA" sz="750" dirty="0" err="1">
                <a:solidFill>
                  <a:schemeClr val="tx1">
                    <a:lumMod val="95000"/>
                    <a:lumOff val="5000"/>
                  </a:schemeClr>
                </a:solidFill>
                <a:ea typeface="MS PGothic"/>
              </a:rPr>
              <a:t>Bhimanadham</a:t>
            </a:r>
            <a:r>
              <a:rPr lang="en-CA" sz="750" dirty="0">
                <a:solidFill>
                  <a:schemeClr val="tx1">
                    <a:lumMod val="95000"/>
                    <a:lumOff val="5000"/>
                  </a:schemeClr>
                </a:solidFill>
                <a:ea typeface="MS PGothic"/>
              </a:rPr>
              <a:t> NN &amp; Imran S. Pros and Cons of Marijuana in Treatment of Parkinson’s Disease. </a:t>
            </a:r>
            <a:r>
              <a:rPr lang="en-CA" sz="750" dirty="0" err="1">
                <a:solidFill>
                  <a:schemeClr val="tx1">
                    <a:lumMod val="95000"/>
                    <a:lumOff val="5000"/>
                  </a:schemeClr>
                </a:solidFill>
                <a:ea typeface="MS PGothic"/>
              </a:rPr>
              <a:t>Cureus</a:t>
            </a:r>
            <a:r>
              <a:rPr lang="en-CA" sz="750" dirty="0">
                <a:solidFill>
                  <a:schemeClr val="tx1">
                    <a:lumMod val="95000"/>
                    <a:lumOff val="5000"/>
                  </a:schemeClr>
                </a:solidFill>
                <a:ea typeface="MS PGothic"/>
              </a:rPr>
              <a:t>. 2019 Jun;11 (6): e4813. </a:t>
            </a:r>
          </a:p>
          <a:p>
            <a:pPr marL="237490" indent="-228600">
              <a:spcBef>
                <a:spcPts val="0"/>
              </a:spcBef>
              <a:buAutoNum type="arabicPeriod"/>
            </a:pPr>
            <a:r>
              <a:rPr lang="en-CA" sz="750" dirty="0">
                <a:solidFill>
                  <a:schemeClr val="tx1">
                    <a:lumMod val="95000"/>
                    <a:lumOff val="5000"/>
                  </a:schemeClr>
                </a:solidFill>
                <a:ea typeface="MS PGothic"/>
              </a:rPr>
              <a:t>Government of Canada. Information for Health Care Professionals: Cannabis (marihuana, marijuana) and the cannabinoids [Internet]. [cited 2021 July 29]. Available from: https://</a:t>
            </a:r>
            <a:r>
              <a:rPr lang="en-CA" sz="750" dirty="0" err="1">
                <a:solidFill>
                  <a:schemeClr val="tx1">
                    <a:lumMod val="95000"/>
                    <a:lumOff val="5000"/>
                  </a:schemeClr>
                </a:solidFill>
                <a:ea typeface="MS PGothic"/>
              </a:rPr>
              <a:t>www.canada.ca</a:t>
            </a:r>
            <a:r>
              <a:rPr lang="en-CA" sz="750" dirty="0">
                <a:solidFill>
                  <a:schemeClr val="tx1">
                    <a:lumMod val="95000"/>
                    <a:lumOff val="5000"/>
                  </a:schemeClr>
                </a:solidFill>
                <a:ea typeface="MS PGothic"/>
              </a:rPr>
              <a:t>/</a:t>
            </a:r>
            <a:r>
              <a:rPr lang="en-CA" sz="750" dirty="0" err="1">
                <a:solidFill>
                  <a:schemeClr val="tx1">
                    <a:lumMod val="95000"/>
                    <a:lumOff val="5000"/>
                  </a:schemeClr>
                </a:solidFill>
                <a:ea typeface="MS PGothic"/>
              </a:rPr>
              <a:t>en</a:t>
            </a:r>
            <a:r>
              <a:rPr lang="en-CA" sz="750" dirty="0">
                <a:solidFill>
                  <a:schemeClr val="tx1">
                    <a:lumMod val="95000"/>
                    <a:lumOff val="5000"/>
                  </a:schemeClr>
                </a:solidFill>
                <a:ea typeface="MS PGothic"/>
              </a:rPr>
              <a:t>/health-</a:t>
            </a:r>
            <a:r>
              <a:rPr lang="en-CA" sz="750" dirty="0" err="1">
                <a:solidFill>
                  <a:schemeClr val="tx1">
                    <a:lumMod val="95000"/>
                    <a:lumOff val="5000"/>
                  </a:schemeClr>
                </a:solidFill>
                <a:ea typeface="MS PGothic"/>
              </a:rPr>
              <a:t>canada</a:t>
            </a:r>
            <a:r>
              <a:rPr lang="en-CA" sz="750" dirty="0">
                <a:solidFill>
                  <a:schemeClr val="tx1">
                    <a:lumMod val="95000"/>
                    <a:lumOff val="5000"/>
                  </a:schemeClr>
                </a:solidFill>
                <a:ea typeface="MS PGothic"/>
              </a:rPr>
              <a:t>/services/drugs-medication/cannabis/information-medical-practitioners/information-health-care-professionals-cannabis-cannabinoids.html#a4.9.1.3 </a:t>
            </a:r>
          </a:p>
          <a:p>
            <a:pPr marL="237490" indent="-228600">
              <a:spcBef>
                <a:spcPts val="0"/>
              </a:spcBef>
              <a:buAutoNum type="arabicPeriod"/>
            </a:pPr>
            <a:endParaRPr lang="en-US" sz="750" dirty="0">
              <a:solidFill>
                <a:schemeClr val="tx1">
                  <a:lumMod val="95000"/>
                  <a:lumOff val="5000"/>
                </a:schemeClr>
              </a:solidFill>
            </a:endParaRPr>
          </a:p>
          <a:p>
            <a:pPr marL="237490" indent="-228600">
              <a:spcBef>
                <a:spcPts val="0"/>
              </a:spcBef>
              <a:buAutoNum type="arabicPeriod"/>
            </a:pPr>
            <a:endParaRPr lang="en-CA" sz="750" dirty="0">
              <a:solidFill>
                <a:schemeClr val="tx1">
                  <a:lumMod val="95000"/>
                  <a:lumOff val="5000"/>
                </a:schemeClr>
              </a:solidFill>
            </a:endParaRPr>
          </a:p>
          <a:p>
            <a:pPr marL="228600" indent="-228600">
              <a:buAutoNum type="arabicPeriod"/>
            </a:pPr>
            <a:endParaRPr lang="en-US" sz="750" dirty="0">
              <a:solidFill>
                <a:schemeClr val="tx1">
                  <a:lumMod val="95000"/>
                  <a:lumOff val="5000"/>
                </a:schemeClr>
              </a:solidFill>
            </a:endParaRPr>
          </a:p>
          <a:p>
            <a:pPr marL="228600" indent="-228600">
              <a:buAutoNum type="arabicPeriod"/>
            </a:pPr>
            <a:endParaRPr lang="en-US" sz="750" dirty="0">
              <a:solidFill>
                <a:schemeClr val="tx1">
                  <a:lumMod val="95000"/>
                  <a:lumOff val="5000"/>
                </a:schemeClr>
              </a:solidFill>
            </a:endParaRPr>
          </a:p>
          <a:p>
            <a:pPr marL="228600" indent="-228600">
              <a:buAutoNum type="arabicPeriod"/>
            </a:pPr>
            <a:endParaRPr lang="en-CA" sz="750" dirty="0">
              <a:solidFill>
                <a:schemeClr val="tx1">
                  <a:lumMod val="95000"/>
                  <a:lumOff val="5000"/>
                </a:schemeClr>
              </a:solidFill>
            </a:endParaRPr>
          </a:p>
          <a:p>
            <a:pPr marL="228600" indent="-228600">
              <a:buAutoNum type="arabicPeriod"/>
            </a:pPr>
            <a:endParaRPr lang="en-US" sz="750" dirty="0">
              <a:solidFill>
                <a:schemeClr val="tx1">
                  <a:lumMod val="95000"/>
                  <a:lumOff val="5000"/>
                </a:schemeClr>
              </a:solidFill>
            </a:endParaRPr>
          </a:p>
        </p:txBody>
      </p:sp>
    </p:spTree>
    <p:extLst>
      <p:ext uri="{BB962C8B-B14F-4D97-AF65-F5344CB8AC3E}">
        <p14:creationId xmlns:p14="http://schemas.microsoft.com/office/powerpoint/2010/main" val="4189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DF2CABB-7F1B-406D-AFF2-CC100975570F}"/>
              </a:ext>
            </a:extLst>
          </p:cNvPr>
          <p:cNvSpPr>
            <a:spLocks noGrp="1"/>
          </p:cNvSpPr>
          <p:nvPr>
            <p:ph type="title"/>
          </p:nvPr>
        </p:nvSpPr>
        <p:spPr/>
        <p:txBody>
          <a:bodyPr/>
          <a:lstStyle/>
          <a:p>
            <a:r>
              <a:rPr lang="en-US" altLang="en-US"/>
              <a:t>Timeline</a:t>
            </a:r>
          </a:p>
        </p:txBody>
      </p:sp>
      <p:grpSp>
        <p:nvGrpSpPr>
          <p:cNvPr id="16386" name="Group 1">
            <a:extLst>
              <a:ext uri="{FF2B5EF4-FFF2-40B4-BE49-F238E27FC236}">
                <a16:creationId xmlns:a16="http://schemas.microsoft.com/office/drawing/2014/main" id="{FC324A10-C53C-49F4-AD94-62AA05D4A6DC}"/>
              </a:ext>
            </a:extLst>
          </p:cNvPr>
          <p:cNvGrpSpPr>
            <a:grpSpLocks/>
          </p:cNvGrpSpPr>
          <p:nvPr/>
        </p:nvGrpSpPr>
        <p:grpSpPr bwMode="auto">
          <a:xfrm>
            <a:off x="736719" y="2972761"/>
            <a:ext cx="7950081" cy="2147293"/>
            <a:chOff x="733425" y="3232121"/>
            <a:chExt cx="7950081" cy="2147242"/>
          </a:xfrm>
        </p:grpSpPr>
        <p:sp>
          <p:nvSpPr>
            <p:cNvPr id="16388" name="TextBox 6">
              <a:extLst>
                <a:ext uri="{FF2B5EF4-FFF2-40B4-BE49-F238E27FC236}">
                  <a16:creationId xmlns:a16="http://schemas.microsoft.com/office/drawing/2014/main" id="{6FD8F0A9-3688-4FA8-AB4F-216D3550F93B}"/>
                </a:ext>
              </a:extLst>
            </p:cNvPr>
            <p:cNvSpPr txBox="1">
              <a:spLocks noChangeArrowheads="1"/>
            </p:cNvSpPr>
            <p:nvPr/>
          </p:nvSpPr>
          <p:spPr bwMode="auto">
            <a:xfrm>
              <a:off x="733425" y="3806825"/>
              <a:ext cx="1501775" cy="156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latin typeface="Calibri"/>
                  <a:ea typeface="MS PGothic"/>
                  <a:cs typeface="Calibri"/>
                </a:rPr>
                <a:t>Session 1 </a:t>
              </a:r>
            </a:p>
            <a:p>
              <a:pPr>
                <a:spcBef>
                  <a:spcPct val="0"/>
                </a:spcBef>
                <a:buFontTx/>
                <a:buNone/>
              </a:pPr>
              <a:r>
                <a:rPr lang="en-US" altLang="en-US" sz="1600">
                  <a:solidFill>
                    <a:srgbClr val="FF0000"/>
                  </a:solidFill>
                </a:rPr>
                <a:t>Today </a:t>
              </a:r>
            </a:p>
            <a:p>
              <a:pPr>
                <a:spcBef>
                  <a:spcPct val="0"/>
                </a:spcBef>
                <a:buFontTx/>
                <a:buNone/>
              </a:pPr>
              <a:endParaRPr lang="en-US" altLang="en-US" sz="1600"/>
            </a:p>
            <a:p>
              <a:pPr>
                <a:spcBef>
                  <a:spcPct val="0"/>
                </a:spcBef>
                <a:buFontTx/>
                <a:buNone/>
              </a:pPr>
              <a:r>
                <a:rPr lang="en-US" altLang="en-US" sz="1600">
                  <a:solidFill>
                    <a:schemeClr val="tx2"/>
                  </a:solidFill>
                </a:rPr>
                <a:t>Introduction</a:t>
              </a:r>
            </a:p>
            <a:p>
              <a:pPr>
                <a:spcBef>
                  <a:spcPct val="0"/>
                </a:spcBef>
                <a:buFontTx/>
                <a:buNone/>
              </a:pPr>
              <a:endParaRPr lang="en-US" altLang="en-US" sz="1600">
                <a:solidFill>
                  <a:schemeClr val="tx2"/>
                </a:solidFill>
              </a:endParaRPr>
            </a:p>
            <a:p>
              <a:pPr>
                <a:spcBef>
                  <a:spcPct val="0"/>
                </a:spcBef>
                <a:buFontTx/>
                <a:buNone/>
              </a:pPr>
              <a:r>
                <a:rPr lang="en-US" altLang="en-US" sz="1600"/>
                <a:t>[60 mins]</a:t>
              </a:r>
            </a:p>
          </p:txBody>
        </p:sp>
        <p:cxnSp>
          <p:nvCxnSpPr>
            <p:cNvPr id="9" name="Straight Arrow Connector 8">
              <a:extLst>
                <a:ext uri="{FF2B5EF4-FFF2-40B4-BE49-F238E27FC236}">
                  <a16:creationId xmlns:a16="http://schemas.microsoft.com/office/drawing/2014/main" id="{D7B15CA2-E413-47C0-A1A7-021D4D635C70}"/>
                </a:ext>
              </a:extLst>
            </p:cNvPr>
            <p:cNvCxnSpPr>
              <a:cxnSpLocks/>
            </p:cNvCxnSpPr>
            <p:nvPr/>
          </p:nvCxnSpPr>
          <p:spPr>
            <a:xfrm>
              <a:off x="1223963" y="3247996"/>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8889EF1-E474-41F2-AEB9-8CD2865845A6}"/>
                </a:ext>
              </a:extLst>
            </p:cNvPr>
            <p:cNvCxnSpPr>
              <a:cxnSpLocks/>
            </p:cNvCxnSpPr>
            <p:nvPr/>
          </p:nvCxnSpPr>
          <p:spPr>
            <a:xfrm>
              <a:off x="4466615" y="3247996"/>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391" name="TextBox 13">
              <a:extLst>
                <a:ext uri="{FF2B5EF4-FFF2-40B4-BE49-F238E27FC236}">
                  <a16:creationId xmlns:a16="http://schemas.microsoft.com/office/drawing/2014/main" id="{78C96857-03C6-410C-8F6F-6F489908C663}"/>
                </a:ext>
              </a:extLst>
            </p:cNvPr>
            <p:cNvSpPr txBox="1">
              <a:spLocks noChangeArrowheads="1"/>
            </p:cNvSpPr>
            <p:nvPr/>
          </p:nvSpPr>
          <p:spPr bwMode="auto">
            <a:xfrm>
              <a:off x="4017588" y="3809741"/>
              <a:ext cx="1533527" cy="156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latin typeface="Calibri"/>
                  <a:ea typeface="MS PGothic"/>
                  <a:cs typeface="Calibri"/>
                </a:rPr>
                <a:t>Session 2 </a:t>
              </a:r>
            </a:p>
            <a:p>
              <a:pPr>
                <a:spcBef>
                  <a:spcPct val="0"/>
                </a:spcBef>
                <a:buFontTx/>
                <a:buNone/>
              </a:pPr>
              <a:endParaRPr lang="en-US" altLang="en-US" sz="1600">
                <a:solidFill>
                  <a:schemeClr val="tx2"/>
                </a:solidFill>
              </a:endParaRPr>
            </a:p>
            <a:p>
              <a:pPr>
                <a:spcBef>
                  <a:spcPct val="0"/>
                </a:spcBef>
                <a:buFontTx/>
                <a:buNone/>
              </a:pPr>
              <a:r>
                <a:rPr lang="en-US" altLang="en-US" sz="1600">
                  <a:solidFill>
                    <a:schemeClr val="tx2"/>
                  </a:solidFill>
                </a:rPr>
                <a:t>Motor Symptoms </a:t>
              </a:r>
            </a:p>
            <a:p>
              <a:pPr>
                <a:spcBef>
                  <a:spcPct val="0"/>
                </a:spcBef>
                <a:buFontTx/>
                <a:buNone/>
              </a:pPr>
              <a:endParaRPr lang="en-US" altLang="en-US" sz="1600">
                <a:solidFill>
                  <a:schemeClr val="tx2"/>
                </a:solidFill>
              </a:endParaRPr>
            </a:p>
            <a:p>
              <a:pPr>
                <a:spcBef>
                  <a:spcPct val="0"/>
                </a:spcBef>
                <a:buFontTx/>
                <a:buNone/>
              </a:pPr>
              <a:r>
                <a:rPr lang="en-US" altLang="en-US" sz="1600"/>
                <a:t>[60 mins]</a:t>
              </a:r>
            </a:p>
          </p:txBody>
        </p:sp>
        <p:cxnSp>
          <p:nvCxnSpPr>
            <p:cNvPr id="15" name="Straight Arrow Connector 14">
              <a:extLst>
                <a:ext uri="{FF2B5EF4-FFF2-40B4-BE49-F238E27FC236}">
                  <a16:creationId xmlns:a16="http://schemas.microsoft.com/office/drawing/2014/main" id="{E7BC1005-326C-4995-92CE-28FCF50A9CAC}"/>
                </a:ext>
              </a:extLst>
            </p:cNvPr>
            <p:cNvCxnSpPr>
              <a:cxnSpLocks/>
            </p:cNvCxnSpPr>
            <p:nvPr/>
          </p:nvCxnSpPr>
          <p:spPr>
            <a:xfrm>
              <a:off x="7804882" y="3232121"/>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393" name="TextBox 15">
              <a:extLst>
                <a:ext uri="{FF2B5EF4-FFF2-40B4-BE49-F238E27FC236}">
                  <a16:creationId xmlns:a16="http://schemas.microsoft.com/office/drawing/2014/main" id="{46C81EEB-B0A9-45C6-B4A8-AC2D0DB872F6}"/>
                </a:ext>
              </a:extLst>
            </p:cNvPr>
            <p:cNvSpPr txBox="1">
              <a:spLocks noChangeArrowheads="1"/>
            </p:cNvSpPr>
            <p:nvPr/>
          </p:nvSpPr>
          <p:spPr bwMode="auto">
            <a:xfrm>
              <a:off x="7333504" y="3806782"/>
              <a:ext cx="1350002" cy="156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t>Session 3</a:t>
              </a:r>
              <a:endParaRPr lang="en-US" altLang="en-US" sz="1600" b="1">
                <a:latin typeface="Calibri"/>
                <a:ea typeface="MS PGothic"/>
                <a:cs typeface="Calibri"/>
              </a:endParaRPr>
            </a:p>
            <a:p>
              <a:pPr>
                <a:spcBef>
                  <a:spcPct val="0"/>
                </a:spcBef>
                <a:buNone/>
              </a:pPr>
              <a:endParaRPr lang="en-US" altLang="en-US" sz="1600">
                <a:solidFill>
                  <a:schemeClr val="tx2"/>
                </a:solidFill>
              </a:endParaRPr>
            </a:p>
            <a:p>
              <a:pPr>
                <a:spcBef>
                  <a:spcPct val="0"/>
                </a:spcBef>
                <a:buNone/>
              </a:pPr>
              <a:r>
                <a:rPr lang="en-US" altLang="en-US" sz="1600">
                  <a:solidFill>
                    <a:schemeClr val="tx2"/>
                  </a:solidFill>
                </a:rPr>
                <a:t>Non-Motor Symptoms </a:t>
              </a:r>
            </a:p>
            <a:p>
              <a:pPr>
                <a:spcBef>
                  <a:spcPct val="0"/>
                </a:spcBef>
                <a:buFontTx/>
                <a:buNone/>
              </a:pPr>
              <a:endParaRPr lang="en-US" altLang="en-US" sz="1600">
                <a:solidFill>
                  <a:schemeClr val="tx2"/>
                </a:solidFill>
                <a:cs typeface="Calibri" panose="020F0502020204030204" pitchFamily="34" charset="0"/>
              </a:endParaRPr>
            </a:p>
            <a:p>
              <a:pPr>
                <a:spcBef>
                  <a:spcPct val="0"/>
                </a:spcBef>
                <a:buFontTx/>
                <a:buNone/>
              </a:pPr>
              <a:r>
                <a:rPr lang="en-US" altLang="en-US" sz="1600"/>
                <a:t>[60 mins]</a:t>
              </a:r>
            </a:p>
          </p:txBody>
        </p:sp>
      </p:grpSp>
      <p:sp>
        <p:nvSpPr>
          <p:cNvPr id="16" name="Arrow: Right 15">
            <a:extLst>
              <a:ext uri="{FF2B5EF4-FFF2-40B4-BE49-F238E27FC236}">
                <a16:creationId xmlns:a16="http://schemas.microsoft.com/office/drawing/2014/main" id="{1BDAAAEF-7907-4D24-8782-673615DBCCF3}"/>
              </a:ext>
            </a:extLst>
          </p:cNvPr>
          <p:cNvSpPr/>
          <p:nvPr/>
        </p:nvSpPr>
        <p:spPr>
          <a:xfrm>
            <a:off x="724692" y="2404282"/>
            <a:ext cx="7693025" cy="725949"/>
          </a:xfrm>
          <a:prstGeom prst="rightArrow">
            <a:avLst/>
          </a:prstGeom>
          <a:gradFill rotWithShape="1">
            <a:gsLst>
              <a:gs pos="0">
                <a:srgbClr val="002040">
                  <a:tint val="100000"/>
                  <a:shade val="100000"/>
                  <a:satMod val="130000"/>
                </a:srgbClr>
              </a:gs>
              <a:gs pos="100000">
                <a:srgbClr val="002040">
                  <a:tint val="50000"/>
                  <a:shade val="100000"/>
                  <a:satMod val="350000"/>
                </a:srgbClr>
              </a:gs>
            </a:gsLst>
            <a:lin ang="16200000" scaled="0"/>
          </a:gradFill>
          <a:ln w="9525" cap="flat" cmpd="sng" algn="ctr">
            <a:solidFill>
              <a:srgbClr val="00204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67B2AA1-7ECA-41AE-989D-EB6B9720D17E}"/>
              </a:ext>
            </a:extLst>
          </p:cNvPr>
          <p:cNvSpPr/>
          <p:nvPr/>
        </p:nvSpPr>
        <p:spPr>
          <a:xfrm>
            <a:off x="457458" y="2764704"/>
            <a:ext cx="1762124" cy="30448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CA"/>
          </a:p>
        </p:txBody>
      </p:sp>
      <p:sp>
        <p:nvSpPr>
          <p:cNvPr id="17" name="TextBox 16">
            <a:extLst>
              <a:ext uri="{FF2B5EF4-FFF2-40B4-BE49-F238E27FC236}">
                <a16:creationId xmlns:a16="http://schemas.microsoft.com/office/drawing/2014/main" id="{5E310301-86B1-4216-B658-91F6CDEBB7E6}"/>
              </a:ext>
            </a:extLst>
          </p:cNvPr>
          <p:cNvSpPr txBox="1"/>
          <p:nvPr/>
        </p:nvSpPr>
        <p:spPr>
          <a:xfrm>
            <a:off x="2286000" y="3247746"/>
            <a:ext cx="4572000" cy="369332"/>
          </a:xfrm>
          <a:prstGeom prst="rect">
            <a:avLst/>
          </a:prstGeom>
          <a:noFill/>
        </p:spPr>
        <p:txBody>
          <a:bodyPr wrap="square">
            <a:spAutoFit/>
          </a:bodyPr>
          <a:lstStyle/>
          <a:p>
            <a:r>
              <a:rPr lang="en-CA"/>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1EB-CCAF-81DA-5D81-A7A93B02236D}"/>
              </a:ext>
            </a:extLst>
          </p:cNvPr>
          <p:cNvSpPr>
            <a:spLocks noGrp="1"/>
          </p:cNvSpPr>
          <p:nvPr>
            <p:ph type="title"/>
          </p:nvPr>
        </p:nvSpPr>
        <p:spPr/>
        <p:txBody>
          <a:bodyPr/>
          <a:lstStyle/>
          <a:p>
            <a:r>
              <a:rPr lang="en-US"/>
              <a:t>Image Reference</a:t>
            </a:r>
          </a:p>
        </p:txBody>
      </p:sp>
      <p:sp>
        <p:nvSpPr>
          <p:cNvPr id="3" name="Content Placeholder 2">
            <a:extLst>
              <a:ext uri="{FF2B5EF4-FFF2-40B4-BE49-F238E27FC236}">
                <a16:creationId xmlns:a16="http://schemas.microsoft.com/office/drawing/2014/main" id="{1D460A22-38A0-C82A-075B-B508B6D46688}"/>
              </a:ext>
            </a:extLst>
          </p:cNvPr>
          <p:cNvSpPr>
            <a:spLocks noGrp="1"/>
          </p:cNvSpPr>
          <p:nvPr>
            <p:ph idx="1"/>
          </p:nvPr>
        </p:nvSpPr>
        <p:spPr>
          <a:xfrm>
            <a:off x="457200" y="1361268"/>
            <a:ext cx="4203577" cy="4756212"/>
          </a:xfrm>
        </p:spPr>
        <p:txBody>
          <a:bodyPr/>
          <a:lstStyle/>
          <a:p>
            <a:r>
              <a:rPr lang="en-US" sz="1000" b="0" i="0" u="none" strike="noStrike">
                <a:solidFill>
                  <a:srgbClr val="000000"/>
                </a:solidFill>
                <a:effectLst/>
                <a:latin typeface="Calibri" panose="020F0502020204030204" pitchFamily="34" charset="0"/>
              </a:rPr>
              <a:t>Image 1: </a:t>
            </a:r>
            <a:r>
              <a:rPr lang="en-US" sz="1000" b="0" i="0" u="sng" strike="noStrike" err="1">
                <a:solidFill>
                  <a:srgbClr val="0563C1"/>
                </a:solidFill>
                <a:effectLst/>
                <a:latin typeface="Calibri" panose="020F0502020204030204" pitchFamily="34" charset="0"/>
                <a:hlinkClick r:id="rId2"/>
              </a:rPr>
              <a:t>pngkit</a:t>
            </a:r>
            <a:r>
              <a:rPr lang="en-US" sz="1000" b="0" i="0" u="none" strike="noStrike">
                <a:solidFill>
                  <a:srgbClr val="000000"/>
                </a:solidFill>
                <a:effectLst/>
                <a:latin typeface="Calibri" panose="020F0502020204030204" pitchFamily="34" charset="0"/>
              </a:rPr>
              <a:t>, 2018</a:t>
            </a:r>
          </a:p>
          <a:p>
            <a:r>
              <a:rPr lang="en-US" sz="1000">
                <a:solidFill>
                  <a:srgbClr val="000000"/>
                </a:solidFill>
                <a:latin typeface="Calibri" panose="020F0502020204030204" pitchFamily="34" charset="0"/>
              </a:rPr>
              <a:t>Image 2: </a:t>
            </a:r>
            <a:r>
              <a:rPr lang="en-US" sz="1000" err="1">
                <a:solidFill>
                  <a:srgbClr val="000000"/>
                </a:solidFill>
                <a:latin typeface="Calibri" panose="020F0502020204030204" pitchFamily="34" charset="0"/>
                <a:hlinkClick r:id="rId3"/>
              </a:rPr>
              <a:t>pixabay</a:t>
            </a:r>
            <a:r>
              <a:rPr lang="en-US" sz="1000">
                <a:solidFill>
                  <a:srgbClr val="000000"/>
                </a:solidFill>
                <a:latin typeface="Calibri" panose="020F0502020204030204" pitchFamily="34" charset="0"/>
              </a:rPr>
              <a:t>, 2016</a:t>
            </a:r>
          </a:p>
          <a:p>
            <a:r>
              <a:rPr lang="en-US" sz="1000">
                <a:solidFill>
                  <a:srgbClr val="000000"/>
                </a:solidFill>
                <a:latin typeface="Calibri" panose="020F0502020204030204" pitchFamily="34" charset="0"/>
              </a:rPr>
              <a:t>Image 3: </a:t>
            </a:r>
            <a:r>
              <a:rPr lang="en-US" sz="1000">
                <a:hlinkClick r:id="rId4" tooltip="https://amarantoterapiaocupacional.com/2016/01/04/la-marcha-en-la-enfermedad-de-parkinson/"/>
              </a:rPr>
              <a:t>Image 3</a:t>
            </a:r>
            <a:r>
              <a:rPr lang="en-US" sz="1000"/>
              <a:t> by Unknown Author is licensed under </a:t>
            </a:r>
            <a:r>
              <a:rPr lang="en-US" sz="1000">
                <a:hlinkClick r:id="rId5" tooltip="https://creativecommons.org/licenses/by-nc-nd/3.0/"/>
              </a:rPr>
              <a:t>CC BY-NC-ND</a:t>
            </a:r>
            <a:endParaRPr lang="en-US" sz="1000"/>
          </a:p>
          <a:p>
            <a:r>
              <a:rPr lang="en-US" sz="1000"/>
              <a:t>Image 4:  </a:t>
            </a:r>
            <a:r>
              <a:rPr lang="en-US" sz="1000" err="1">
                <a:hlinkClick r:id="rId6"/>
              </a:rPr>
              <a:t>Pixabay</a:t>
            </a:r>
            <a:r>
              <a:rPr lang="en-US" sz="1000"/>
              <a:t>, 2014</a:t>
            </a:r>
          </a:p>
          <a:p>
            <a:r>
              <a:rPr lang="en-US" sz="1000"/>
              <a:t>Image 5: </a:t>
            </a:r>
            <a:r>
              <a:rPr lang="en-US" sz="1000">
                <a:hlinkClick r:id="rId7" tooltip="https://freepngimg.com/png/148591-standing-vector-business-man-free-clipart-hd"/>
              </a:rPr>
              <a:t>Image 5</a:t>
            </a:r>
            <a:r>
              <a:rPr lang="en-US" sz="1000"/>
              <a:t> by Unknown Author is licensed under </a:t>
            </a:r>
            <a:r>
              <a:rPr lang="en-US" sz="1000">
                <a:hlinkClick r:id="rId8" tooltip="https://creativecommons.org/licenses/by-nc/3.0/"/>
              </a:rPr>
              <a:t>CC BY-NC</a:t>
            </a:r>
            <a:endParaRPr lang="en-US" sz="1000"/>
          </a:p>
          <a:p>
            <a:r>
              <a:rPr lang="en-US" sz="1000"/>
              <a:t>Image 6: </a:t>
            </a:r>
            <a:r>
              <a:rPr lang="en-US" sz="1000" err="1">
                <a:hlinkClick r:id="rId9"/>
              </a:rPr>
              <a:t>Pixabay</a:t>
            </a:r>
            <a:r>
              <a:rPr lang="en-US" sz="1000"/>
              <a:t>, 2013</a:t>
            </a:r>
          </a:p>
          <a:p>
            <a:r>
              <a:rPr lang="en-US" sz="1000"/>
              <a:t>Image 7: </a:t>
            </a:r>
            <a:r>
              <a:rPr lang="en-US" sz="1000">
                <a:hlinkClick r:id="rId10" tooltip="https://courses.lumenlearning.com/waymakerintromarketingxmasterfall2016/chapter/reading-using-marketing-information/"/>
              </a:rPr>
              <a:t>Image 7 </a:t>
            </a:r>
            <a:r>
              <a:rPr lang="en-US" sz="1000"/>
              <a:t>by Unknown Author is licensed under </a:t>
            </a:r>
            <a:r>
              <a:rPr lang="en-US" sz="1000">
                <a:hlinkClick r:id="rId11" tooltip="https://creativecommons.org/licenses/by/3.0/"/>
              </a:rPr>
              <a:t>CC BY</a:t>
            </a:r>
            <a:endParaRPr lang="en-US" sz="1000"/>
          </a:p>
          <a:p>
            <a:r>
              <a:rPr lang="en-US" sz="1000"/>
              <a:t>Image 8: </a:t>
            </a:r>
            <a:r>
              <a:rPr lang="en-US" sz="1000">
                <a:hlinkClick r:id="rId12" tooltip="https://www.pureluxury.com.au/physiotherapy-newcastle-best-benefits/"/>
              </a:rPr>
              <a:t>Image 8</a:t>
            </a:r>
            <a:r>
              <a:rPr lang="en-US" sz="1000"/>
              <a:t> by Unknown Author is licensed under </a:t>
            </a:r>
            <a:r>
              <a:rPr lang="en-US" sz="1000">
                <a:hlinkClick r:id="rId11" tooltip="https://creativecommons.org/licenses/by/3.0/"/>
              </a:rPr>
              <a:t>CC BY</a:t>
            </a:r>
            <a:endParaRPr lang="en-US" sz="1000"/>
          </a:p>
          <a:p>
            <a:r>
              <a:rPr lang="en-US" sz="1000"/>
              <a:t>Image 9: </a:t>
            </a:r>
            <a:r>
              <a:rPr lang="en-US" sz="1000">
                <a:hlinkClick r:id="rId13" tooltip="https://www.mynextmove.org/profile/summary/29-1123.00"/>
              </a:rPr>
              <a:t>Image 9</a:t>
            </a:r>
            <a:r>
              <a:rPr lang="en-US" sz="1000"/>
              <a:t> by Unknown Author is licensed under </a:t>
            </a:r>
            <a:r>
              <a:rPr lang="en-US" sz="1000">
                <a:hlinkClick r:id="rId11" tooltip="https://creativecommons.org/licenses/by/3.0/"/>
              </a:rPr>
              <a:t>CC BY</a:t>
            </a:r>
            <a:endParaRPr lang="en-US" sz="1000"/>
          </a:p>
          <a:p>
            <a:r>
              <a:rPr lang="en-US" sz="1000"/>
              <a:t>Image 10: </a:t>
            </a:r>
            <a:r>
              <a:rPr lang="en-US" sz="1000">
                <a:hlinkClick r:id="rId14" tooltip="https://betterhealthwhileaging.net/how-to-be-engaged-patient-caregiver-impact80/"/>
              </a:rPr>
              <a:t>Image 10</a:t>
            </a:r>
            <a:r>
              <a:rPr lang="en-US" sz="1000"/>
              <a:t> by Unknown Author is licensed under </a:t>
            </a:r>
            <a:r>
              <a:rPr lang="en-US" sz="1000">
                <a:hlinkClick r:id="rId5" tooltip="https://creativecommons.org/licenses/by-nc-nd/3.0/"/>
              </a:rPr>
              <a:t>CC BY-NC-ND</a:t>
            </a:r>
            <a:endParaRPr lang="en-US" sz="1000"/>
          </a:p>
          <a:p>
            <a:r>
              <a:rPr lang="en-US" sz="1000"/>
              <a:t>Image 11: </a:t>
            </a:r>
            <a:r>
              <a:rPr lang="en-US" sz="1000">
                <a:hlinkClick r:id="rId15" tooltip="https://www.mynextmove.org/profile/summary/21-1022.00"/>
              </a:rPr>
              <a:t>Image 11 </a:t>
            </a:r>
            <a:r>
              <a:rPr lang="en-US" sz="1000"/>
              <a:t>by Unknown Author is licensed under </a:t>
            </a:r>
            <a:r>
              <a:rPr lang="en-US" sz="1000">
                <a:hlinkClick r:id="rId11" tooltip="https://creativecommons.org/licenses/by/3.0/"/>
              </a:rPr>
              <a:t>CC BY</a:t>
            </a:r>
            <a:endParaRPr lang="en-US" sz="1000"/>
          </a:p>
          <a:p>
            <a:r>
              <a:rPr lang="en-US" sz="1000"/>
              <a:t>Image 12: </a:t>
            </a:r>
            <a:r>
              <a:rPr lang="en-US" sz="1000">
                <a:hlinkClick r:id="rId16" tooltip="https://commons.wikimedia.org/wiki/File:Woman_consults_with_pharmacist.jpg"/>
              </a:rPr>
              <a:t>Image 12</a:t>
            </a:r>
            <a:r>
              <a:rPr lang="en-US" sz="1000"/>
              <a:t> by Unknown Author is licensed under </a:t>
            </a:r>
            <a:r>
              <a:rPr lang="en-US" sz="1000">
                <a:hlinkClick r:id="rId17" tooltip="https://creativecommons.org/licenses/by-sa/3.0/"/>
              </a:rPr>
              <a:t>CC BY-SA</a:t>
            </a:r>
            <a:endParaRPr lang="en-US" sz="1000"/>
          </a:p>
          <a:p>
            <a:r>
              <a:rPr lang="en-US" sz="1000"/>
              <a:t>Image 13: </a:t>
            </a:r>
            <a:r>
              <a:rPr lang="en-US" sz="1000">
                <a:hlinkClick r:id="rId18" tooltip="http://www.listph.com/2017/03/list-of-passers-march-2017-nutritionist-dietitians-licensure-examination.html"/>
              </a:rPr>
              <a:t>Image 13 </a:t>
            </a:r>
            <a:r>
              <a:rPr lang="en-US" sz="1000"/>
              <a:t>by Unknown Author is licensed under </a:t>
            </a:r>
            <a:r>
              <a:rPr lang="en-US" sz="1000">
                <a:hlinkClick r:id="rId8" tooltip="https://creativecommons.org/licenses/by-nc/3.0/"/>
              </a:rPr>
              <a:t>CC BY-NC</a:t>
            </a:r>
            <a:endParaRPr lang="en-US" sz="1000"/>
          </a:p>
          <a:p>
            <a:r>
              <a:rPr lang="en-US" sz="1000"/>
              <a:t>Image 14: </a:t>
            </a:r>
            <a:r>
              <a:rPr lang="en-US" sz="1000" err="1">
                <a:hlinkClick r:id="rId19"/>
              </a:rPr>
              <a:t>Pexels</a:t>
            </a:r>
            <a:r>
              <a:rPr lang="en-US" sz="1000"/>
              <a:t>, 2023</a:t>
            </a:r>
          </a:p>
          <a:p>
            <a:r>
              <a:rPr lang="en-US" sz="1000"/>
              <a:t>Image 15: </a:t>
            </a:r>
            <a:r>
              <a:rPr lang="en-US" sz="1000">
                <a:hlinkClick r:id="rId20" tooltip="https://www.tasnimnews.com/en/news/2017/01/16/1298058/just-20-minutes-of-walking-may-reduce-inflammation-in-your-body"/>
              </a:rPr>
              <a:t>Image 15 </a:t>
            </a:r>
            <a:r>
              <a:rPr lang="en-US" sz="1000"/>
              <a:t>by Unknown Author is licensed under </a:t>
            </a:r>
            <a:r>
              <a:rPr lang="en-US" sz="1000">
                <a:hlinkClick r:id="rId11" tooltip="https://creativecommons.org/licenses/by/3.0/"/>
              </a:rPr>
              <a:t>CC BY</a:t>
            </a:r>
            <a:endParaRPr lang="en-US" sz="1000"/>
          </a:p>
          <a:p>
            <a:r>
              <a:rPr lang="en-US" sz="1000"/>
              <a:t>Image 16: </a:t>
            </a:r>
            <a:r>
              <a:rPr lang="en-US" sz="1000">
                <a:hlinkClick r:id="rId21" tooltip="https://denemenlazim.net/chigong-ile-yasam-enerjinizi-evrensel-enerjiyle-dengeleyin/"/>
              </a:rPr>
              <a:t>Image 16</a:t>
            </a:r>
            <a:r>
              <a:rPr lang="en-US" sz="1000"/>
              <a:t> by Unknown Author is licensed under </a:t>
            </a:r>
            <a:r>
              <a:rPr lang="en-US" sz="1000">
                <a:hlinkClick r:id="rId5" tooltip="https://creativecommons.org/licenses/by-nc-nd/3.0/"/>
              </a:rPr>
              <a:t>CC BY-NC-ND</a:t>
            </a:r>
            <a:endParaRPr lang="en-US" sz="1000"/>
          </a:p>
          <a:p>
            <a:r>
              <a:rPr lang="en-US" sz="1000"/>
              <a:t>Image 17: </a:t>
            </a:r>
            <a:r>
              <a:rPr lang="en-US" sz="1000">
                <a:hlinkClick r:id="rId22" tooltip="https://openoregon.pressbooks.pub/nutritionscience/chapter/10a-physical-fitness-elements-benefits/"/>
              </a:rPr>
              <a:t>Image 17</a:t>
            </a:r>
            <a:r>
              <a:rPr lang="en-US" sz="1000"/>
              <a:t> by Unknown Author is licensed under </a:t>
            </a:r>
            <a:r>
              <a:rPr lang="en-US" sz="1000">
                <a:hlinkClick r:id="rId8" tooltip="https://creativecommons.org/licenses/by-nc/3.0/"/>
              </a:rPr>
              <a:t>CC BY-NC</a:t>
            </a:r>
            <a:endParaRPr lang="en-US" sz="1000"/>
          </a:p>
          <a:p>
            <a:r>
              <a:rPr lang="en-US" sz="1000"/>
              <a:t>Image 18: </a:t>
            </a:r>
            <a:r>
              <a:rPr lang="en-US" sz="1000">
                <a:hlinkClick r:id="rId23" tooltip="http://flickr.com/photos/stevenm_61/380238972"/>
              </a:rPr>
              <a:t>Image 18</a:t>
            </a:r>
            <a:r>
              <a:rPr lang="en-US" sz="1000"/>
              <a:t> by Unknown Author is licensed under </a:t>
            </a:r>
            <a:r>
              <a:rPr lang="en-US" sz="1000">
                <a:hlinkClick r:id="rId5" tooltip="https://creativecommons.org/licenses/by-nc-nd/3.0/"/>
              </a:rPr>
              <a:t>CC BY-NC-ND</a:t>
            </a:r>
            <a:endParaRPr lang="en-US" sz="1000"/>
          </a:p>
          <a:p>
            <a:r>
              <a:rPr lang="en-US" sz="1000"/>
              <a:t>Image 19: </a:t>
            </a:r>
            <a:r>
              <a:rPr lang="en-US" sz="1000">
                <a:hlinkClick r:id="rId24" tooltip="https://beexquisite.wordpress.com/category/femininity/self/"/>
              </a:rPr>
              <a:t>Image 19 </a:t>
            </a:r>
            <a:r>
              <a:rPr lang="en-US" sz="1000"/>
              <a:t>by Unknown Author is licensed under </a:t>
            </a:r>
            <a:r>
              <a:rPr lang="en-US" sz="1000">
                <a:hlinkClick r:id="rId25" tooltip="https://creativecommons.org/licenses/by-nd/3.0/"/>
              </a:rPr>
              <a:t>CC BY-ND</a:t>
            </a:r>
            <a:endParaRPr lang="en-US" sz="1000"/>
          </a:p>
          <a:p>
            <a:r>
              <a:rPr lang="en-US" sz="1000"/>
              <a:t>Image 20: </a:t>
            </a:r>
            <a:r>
              <a:rPr lang="en-US" sz="1000">
                <a:hlinkClick r:id="rId26" tooltip="https://satisfyingretirement.blogspot.com/2017/08/exercise-what-do-you-do-to-stay-healthy.html"/>
              </a:rPr>
              <a:t>Image 20 </a:t>
            </a:r>
            <a:r>
              <a:rPr lang="en-US" sz="1000"/>
              <a:t>by Unknown Author is licensed under </a:t>
            </a:r>
            <a:r>
              <a:rPr lang="en-US" sz="1000">
                <a:hlinkClick r:id="rId25" tooltip="https://creativecommons.org/licenses/by-nd/3.0/"/>
              </a:rPr>
              <a:t>CC BY-ND</a:t>
            </a:r>
            <a:endParaRPr lang="en-US" sz="1000"/>
          </a:p>
          <a:p>
            <a:r>
              <a:rPr lang="en-US" sz="1000"/>
              <a:t>Image 21: </a:t>
            </a:r>
            <a:r>
              <a:rPr lang="en-CA" sz="1000">
                <a:hlinkClick r:id="rId27" tooltip="https://ecampusontario.pressbooks.pub/foodguide/chapter/canadas-food-guidelines/"/>
              </a:rPr>
              <a:t>Image 21 </a:t>
            </a:r>
            <a:r>
              <a:rPr lang="en-CA" sz="1000"/>
              <a:t> by Unknown Author is licensed under </a:t>
            </a:r>
            <a:r>
              <a:rPr lang="en-CA" sz="1000">
                <a:hlinkClick r:id="rId28" tooltip="https://creativecommons.org/licenses/by-nc-sa/3.0/"/>
              </a:rPr>
              <a:t>CC BY-SA-NC</a:t>
            </a:r>
            <a:endParaRPr lang="en-CA" sz="1000"/>
          </a:p>
          <a:p>
            <a:r>
              <a:rPr lang="en-CA" sz="1000"/>
              <a:t>Image 22: </a:t>
            </a:r>
            <a:r>
              <a:rPr lang="en-CA" sz="1000" err="1">
                <a:hlinkClick r:id="rId29"/>
              </a:rPr>
              <a:t>pxhere</a:t>
            </a:r>
            <a:r>
              <a:rPr lang="en-CA" sz="1000"/>
              <a:t>, 2023</a:t>
            </a:r>
          </a:p>
          <a:p>
            <a:r>
              <a:rPr lang="en-CA" sz="1000"/>
              <a:t>Image 23: </a:t>
            </a:r>
            <a:r>
              <a:rPr lang="en-CA" sz="1000">
                <a:hlinkClick r:id="rId30" tooltip="https://www.donbaron.bg/now-coq10-30mg-60-vcaps"/>
              </a:rPr>
              <a:t>Image 23</a:t>
            </a:r>
            <a:r>
              <a:rPr lang="en-CA" sz="1000"/>
              <a:t> by Unknown Author is licensed under </a:t>
            </a:r>
            <a:r>
              <a:rPr lang="en-CA" sz="1000">
                <a:hlinkClick r:id="rId28" tooltip="https://creativecommons.org/licenses/by-nc-sa/3.0/"/>
              </a:rPr>
              <a:t>CC BY-SA-NC</a:t>
            </a:r>
            <a:endParaRPr lang="en-CA" sz="1000"/>
          </a:p>
          <a:p>
            <a:r>
              <a:rPr lang="en-CA" sz="1000"/>
              <a:t>Image 24: </a:t>
            </a:r>
            <a:r>
              <a:rPr lang="en-CA" sz="1000" err="1">
                <a:hlinkClick r:id="rId31"/>
              </a:rPr>
              <a:t>publicdomainpictures</a:t>
            </a:r>
            <a:r>
              <a:rPr lang="en-CA" sz="1000"/>
              <a:t>, 2023</a:t>
            </a:r>
          </a:p>
          <a:p>
            <a:r>
              <a:rPr lang="en-CA" sz="1000"/>
              <a:t>Image 25: </a:t>
            </a:r>
            <a:r>
              <a:rPr lang="en-CA" sz="1000">
                <a:hlinkClick r:id="rId32" tooltip="https://ihs.org.vn/vitamin-e-do-400iu-cua-nga-31695.html"/>
              </a:rPr>
              <a:t>Image 25</a:t>
            </a:r>
            <a:r>
              <a:rPr lang="en-CA" sz="1000"/>
              <a:t> by Unknown Author is licensed under </a:t>
            </a:r>
            <a:r>
              <a:rPr lang="en-CA" sz="1000">
                <a:hlinkClick r:id="rId17" tooltip="https://creativecommons.org/licenses/by-sa/3.0/"/>
              </a:rPr>
              <a:t>CC BY-SA</a:t>
            </a:r>
            <a:endParaRPr lang="en-CA" sz="1000"/>
          </a:p>
          <a:p>
            <a:endParaRPr lang="en-CA" sz="1000"/>
          </a:p>
          <a:p>
            <a:endParaRPr lang="en-CA"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solidFill>
                <a:srgbClr val="000000"/>
              </a:solidFill>
              <a:latin typeface="Calibri" panose="020F0502020204030204" pitchFamily="34" charset="0"/>
            </a:endParaRPr>
          </a:p>
          <a:p>
            <a:endParaRPr lang="en-US" sz="1000">
              <a:solidFill>
                <a:srgbClr val="000000"/>
              </a:solidFill>
              <a:latin typeface="Calibri" panose="020F0502020204030204" pitchFamily="34" charset="0"/>
            </a:endParaRPr>
          </a:p>
          <a:p>
            <a:endParaRPr lang="en-US" sz="1000"/>
          </a:p>
        </p:txBody>
      </p:sp>
      <p:sp>
        <p:nvSpPr>
          <p:cNvPr id="4" name="Content Placeholder 2">
            <a:extLst>
              <a:ext uri="{FF2B5EF4-FFF2-40B4-BE49-F238E27FC236}">
                <a16:creationId xmlns:a16="http://schemas.microsoft.com/office/drawing/2014/main" id="{C8D4D713-4E6B-E502-17E8-F19B1D998BA7}"/>
              </a:ext>
            </a:extLst>
          </p:cNvPr>
          <p:cNvSpPr txBox="1">
            <a:spLocks/>
          </p:cNvSpPr>
          <p:nvPr/>
        </p:nvSpPr>
        <p:spPr bwMode="auto">
          <a:xfrm>
            <a:off x="4660777" y="1419386"/>
            <a:ext cx="4203577" cy="47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b="0" i="0" kern="1200">
                <a:solidFill>
                  <a:schemeClr val="tx1"/>
                </a:solidFill>
                <a:latin typeface="Calibri Light"/>
                <a:ea typeface="MS PGothic" panose="020B0600070205080204" pitchFamily="34" charset="-128"/>
                <a:cs typeface="Calibri Light"/>
              </a:defRPr>
            </a:lvl1pPr>
            <a:lvl2pPr marL="742950" indent="-285750" algn="l" defTabSz="457200" rtl="0" eaLnBrk="0" fontAlgn="base" hangingPunct="0">
              <a:spcBef>
                <a:spcPct val="20000"/>
              </a:spcBef>
              <a:spcAft>
                <a:spcPct val="0"/>
              </a:spcAft>
              <a:buFont typeface="Arial" panose="020B0604020202020204" pitchFamily="34" charset="0"/>
              <a:buChar char="–"/>
              <a:defRPr sz="2800" b="0" i="0" kern="1200">
                <a:solidFill>
                  <a:schemeClr val="tx1"/>
                </a:solidFill>
                <a:latin typeface="Calibri Light"/>
                <a:ea typeface="MS PGothic" panose="020B0600070205080204" pitchFamily="34" charset="-128"/>
                <a:cs typeface="Calibri Ligh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chemeClr val="tx1"/>
                </a:solidFill>
                <a:latin typeface="Calibri Light"/>
                <a:ea typeface="MS PGothic" panose="020B0600070205080204" pitchFamily="34" charset="-128"/>
                <a:cs typeface="Calibri Light"/>
              </a:defRPr>
            </a:lvl3pPr>
            <a:lvl4pPr marL="16002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4pPr>
            <a:lvl5pPr marL="20574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rgbClr val="000000"/>
                </a:solidFill>
                <a:latin typeface="Calibri" panose="020F0502020204030204" pitchFamily="34" charset="0"/>
              </a:rPr>
              <a:t>Image 26: </a:t>
            </a:r>
            <a:r>
              <a:rPr lang="en-CA" sz="1000">
                <a:hlinkClick r:id="rId33" tooltip="https://en.wikipedia.org/wiki/Mucuna_pruriens"/>
              </a:rPr>
              <a:t>Image 26</a:t>
            </a:r>
            <a:r>
              <a:rPr lang="en-CA" sz="1000"/>
              <a:t> by Unknown Author is licensed under </a:t>
            </a:r>
            <a:r>
              <a:rPr lang="en-CA" sz="1000">
                <a:hlinkClick r:id="rId17" tooltip="https://creativecommons.org/licenses/by-sa/3.0/"/>
              </a:rPr>
              <a:t>CC BY-SA</a:t>
            </a:r>
            <a:endParaRPr lang="en-CA" sz="1000"/>
          </a:p>
          <a:p>
            <a:r>
              <a:rPr lang="en-CA" sz="1000"/>
              <a:t>Image 27: </a:t>
            </a:r>
            <a:r>
              <a:rPr lang="en-CA" sz="1000" err="1">
                <a:hlinkClick r:id="rId34"/>
              </a:rPr>
              <a:t>Publicdomainpictures</a:t>
            </a:r>
            <a:r>
              <a:rPr lang="en-CA" sz="1000"/>
              <a:t>, 2023</a:t>
            </a:r>
          </a:p>
          <a:p>
            <a:r>
              <a:rPr lang="en-CA" sz="1000"/>
              <a:t>Image 28: </a:t>
            </a:r>
            <a:r>
              <a:rPr lang="en-CA" sz="1000">
                <a:hlinkClick r:id="rId35"/>
              </a:rPr>
              <a:t>Wikimedia</a:t>
            </a:r>
            <a:r>
              <a:rPr lang="en-CA" sz="1000"/>
              <a:t>, 2023</a:t>
            </a:r>
          </a:p>
          <a:p>
            <a:r>
              <a:rPr lang="en-CA" sz="1000"/>
              <a:t>Image 29: </a:t>
            </a:r>
            <a:r>
              <a:rPr lang="en-CA" sz="1000">
                <a:hlinkClick r:id="rId36" tooltip="https://www.donbaron.bg/now-melatonin-10mg-100-caps"/>
              </a:rPr>
              <a:t>Image 29</a:t>
            </a:r>
            <a:r>
              <a:rPr lang="en-CA" sz="1000"/>
              <a:t> by Unknown Author is licensed under </a:t>
            </a:r>
            <a:r>
              <a:rPr lang="en-CA" sz="1000">
                <a:hlinkClick r:id="rId28" tooltip="https://creativecommons.org/licenses/by-nc-sa/3.0/"/>
              </a:rPr>
              <a:t>CC BY-SA-NC</a:t>
            </a:r>
            <a:endParaRPr lang="en-CA" sz="1000"/>
          </a:p>
          <a:p>
            <a:r>
              <a:rPr lang="en-CA" sz="1000"/>
              <a:t>Image 30: </a:t>
            </a:r>
            <a:r>
              <a:rPr lang="en-CA" sz="1000" err="1">
                <a:hlinkClick r:id="rId37"/>
              </a:rPr>
              <a:t>Pexels</a:t>
            </a:r>
            <a:r>
              <a:rPr lang="en-CA" sz="1000"/>
              <a:t>, 2023</a:t>
            </a:r>
          </a:p>
          <a:p>
            <a:r>
              <a:rPr lang="en-CA" sz="1000"/>
              <a:t>Image 31: </a:t>
            </a:r>
            <a:r>
              <a:rPr lang="en-CA" sz="1000">
                <a:hlinkClick r:id="rId38" tooltip="https://gphabuzz.com/2020/10/gargle-test-statin-power-a-kiwi-a-day-keeps-the-gastroenterologist-away-and-more/"/>
              </a:rPr>
              <a:t>Image 31</a:t>
            </a:r>
            <a:r>
              <a:rPr lang="en-CA" sz="1000"/>
              <a:t> by Unknown Author is licensed under </a:t>
            </a:r>
            <a:r>
              <a:rPr lang="en-CA" sz="1000">
                <a:hlinkClick r:id="rId25" tooltip="https://creativecommons.org/licenses/by-nd/3.0/"/>
              </a:rPr>
              <a:t>CC BY-ND</a:t>
            </a:r>
            <a:endParaRPr lang="en-CA" sz="1000"/>
          </a:p>
          <a:p>
            <a:r>
              <a:rPr lang="en-CA" sz="1000"/>
              <a:t>Image 32: </a:t>
            </a:r>
            <a:r>
              <a:rPr lang="en-CA" sz="1000">
                <a:hlinkClick r:id="rId39" tooltip="https://aloe-vera-store.xn--mxamlq.gr/nutritional-supplements.html"/>
              </a:rPr>
              <a:t>Image 32</a:t>
            </a:r>
            <a:r>
              <a:rPr lang="en-CA" sz="1000"/>
              <a:t> by Unknown Author is licensed under </a:t>
            </a:r>
            <a:r>
              <a:rPr lang="en-CA" sz="1000">
                <a:hlinkClick r:id="rId17" tooltip="https://creativecommons.org/licenses/by-sa/3.0/"/>
              </a:rPr>
              <a:t>CC BY-SA</a:t>
            </a:r>
            <a:endParaRPr lang="en-CA" sz="1000"/>
          </a:p>
          <a:p>
            <a:r>
              <a:rPr lang="en-CA" sz="1000"/>
              <a:t>Image 33: </a:t>
            </a:r>
            <a:r>
              <a:rPr lang="en-CA" sz="1000">
                <a:hlinkClick r:id="rId40" tooltip="https://www.medicaljane.com/ailment/back-pain/"/>
              </a:rPr>
              <a:t>Image 33</a:t>
            </a:r>
            <a:r>
              <a:rPr lang="en-CA" sz="1000"/>
              <a:t> by Unknown Author is licensed under </a:t>
            </a:r>
            <a:r>
              <a:rPr lang="en-CA" sz="1000">
                <a:hlinkClick r:id="rId28" tooltip="https://creativecommons.org/licenses/by-nc-sa/3.0/"/>
              </a:rPr>
              <a:t>CC BY-SA-NC</a:t>
            </a:r>
            <a:endParaRPr lang="en-CA" sz="1000"/>
          </a:p>
          <a:p>
            <a:endParaRPr lang="en-CA" sz="1000"/>
          </a:p>
          <a:p>
            <a:endParaRPr lang="en-CA"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solidFill>
                <a:srgbClr val="000000"/>
              </a:solidFill>
              <a:latin typeface="Calibri" panose="020F0502020204030204" pitchFamily="34" charset="0"/>
            </a:endParaRPr>
          </a:p>
          <a:p>
            <a:endParaRPr lang="en-US" sz="1000">
              <a:solidFill>
                <a:srgbClr val="000000"/>
              </a:solidFill>
              <a:latin typeface="Calibri" panose="020F0502020204030204" pitchFamily="34" charset="0"/>
            </a:endParaRPr>
          </a:p>
          <a:p>
            <a:endParaRPr lang="en-US" sz="1000"/>
          </a:p>
        </p:txBody>
      </p:sp>
    </p:spTree>
    <p:extLst>
      <p:ext uri="{BB962C8B-B14F-4D97-AF65-F5344CB8AC3E}">
        <p14:creationId xmlns:p14="http://schemas.microsoft.com/office/powerpoint/2010/main" val="3075079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39CC3B2-4843-7461-D3C2-4E53CACDAC95}"/>
              </a:ext>
            </a:extLst>
          </p:cNvPr>
          <p:cNvSpPr>
            <a:spLocks noGrp="1"/>
          </p:cNvSpPr>
          <p:nvPr>
            <p:ph type="subTitle" idx="1"/>
          </p:nvPr>
        </p:nvSpPr>
        <p:spPr/>
        <p:txBody>
          <a:bodyPr/>
          <a:lstStyle/>
          <a:p>
            <a:pPr algn="ctr"/>
            <a:r>
              <a:rPr lang="en-US" sz="4800" b="1" dirty="0">
                <a:ea typeface="MS PGothic"/>
              </a:rPr>
              <a:t>Thank You! </a:t>
            </a:r>
            <a:endParaRPr lang="en-US" sz="4800"/>
          </a:p>
        </p:txBody>
      </p:sp>
    </p:spTree>
    <p:extLst>
      <p:ext uri="{BB962C8B-B14F-4D97-AF65-F5344CB8AC3E}">
        <p14:creationId xmlns:p14="http://schemas.microsoft.com/office/powerpoint/2010/main" val="406741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2449-C144-B340-89DF-8BBF5DA88DE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CED2CD3-116E-084B-AD9A-AD90EC7950BA}"/>
              </a:ext>
            </a:extLst>
          </p:cNvPr>
          <p:cNvSpPr>
            <a:spLocks noGrp="1"/>
          </p:cNvSpPr>
          <p:nvPr>
            <p:ph idx="1"/>
          </p:nvPr>
        </p:nvSpPr>
        <p:spPr/>
        <p:txBody>
          <a:bodyPr/>
          <a:lstStyle/>
          <a:p>
            <a:pPr marL="514350" indent="-514350">
              <a:buAutoNum type="arabicPeriod"/>
            </a:pPr>
            <a:r>
              <a:rPr lang="en-US" dirty="0">
                <a:ea typeface="MS PGothic"/>
              </a:rPr>
              <a:t>Parkinson’s Disease</a:t>
            </a:r>
            <a:endParaRPr lang="en-US" dirty="0"/>
          </a:p>
          <a:p>
            <a:pPr marL="514350" indent="-514350">
              <a:buAutoNum type="arabicPeriod"/>
            </a:pPr>
            <a:r>
              <a:rPr lang="en-US" dirty="0">
                <a:ea typeface="MS PGothic"/>
              </a:rPr>
              <a:t>Symptoms &amp; Side Effects</a:t>
            </a:r>
            <a:endParaRPr lang="en-US" dirty="0"/>
          </a:p>
          <a:p>
            <a:pPr marL="514350" indent="-514350">
              <a:buAutoNum type="arabicPeriod"/>
            </a:pPr>
            <a:r>
              <a:rPr lang="en-US" dirty="0">
                <a:ea typeface="MS PGothic"/>
              </a:rPr>
              <a:t>Non-Drug Measures</a:t>
            </a:r>
            <a:endParaRPr lang="en-US" dirty="0"/>
          </a:p>
          <a:p>
            <a:pPr marL="514350" indent="-514350">
              <a:buAutoNum type="arabicPeriod"/>
            </a:pPr>
            <a:r>
              <a:rPr lang="en-US" dirty="0">
                <a:ea typeface="MS PGothic"/>
              </a:rPr>
              <a:t>Natural Health Products</a:t>
            </a:r>
          </a:p>
          <a:p>
            <a:pPr marL="514350" indent="-514350">
              <a:buAutoNum type="arabicPeriod"/>
            </a:pPr>
            <a:r>
              <a:rPr lang="en-US" dirty="0">
                <a:ea typeface="MS PGothic"/>
              </a:rPr>
              <a:t>“Homework” </a:t>
            </a:r>
          </a:p>
        </p:txBody>
      </p:sp>
    </p:spTree>
    <p:extLst>
      <p:ext uri="{BB962C8B-B14F-4D97-AF65-F5344CB8AC3E}">
        <p14:creationId xmlns:p14="http://schemas.microsoft.com/office/powerpoint/2010/main" val="4720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EE6-C079-4C9E-8670-E60874A0DACF}"/>
              </a:ext>
            </a:extLst>
          </p:cNvPr>
          <p:cNvSpPr>
            <a:spLocks noGrp="1"/>
          </p:cNvSpPr>
          <p:nvPr>
            <p:ph type="title"/>
          </p:nvPr>
        </p:nvSpPr>
        <p:spPr>
          <a:xfrm>
            <a:off x="0" y="274638"/>
            <a:ext cx="9122868" cy="1143000"/>
          </a:xfrm>
        </p:spPr>
        <p:txBody>
          <a:bodyPr/>
          <a:lstStyle/>
          <a:p>
            <a:r>
              <a:rPr lang="en-US">
                <a:ea typeface="MS PGothic"/>
              </a:rPr>
              <a:t>Zoom Features</a:t>
            </a:r>
            <a:endParaRPr lang="en-US"/>
          </a:p>
        </p:txBody>
      </p:sp>
      <p:sp>
        <p:nvSpPr>
          <p:cNvPr id="5" name="TextBox 4">
            <a:extLst>
              <a:ext uri="{FF2B5EF4-FFF2-40B4-BE49-F238E27FC236}">
                <a16:creationId xmlns:a16="http://schemas.microsoft.com/office/drawing/2014/main" id="{98385CC0-7C5C-4FDF-A15C-68F47C22705D}"/>
              </a:ext>
            </a:extLst>
          </p:cNvPr>
          <p:cNvSpPr txBox="1"/>
          <p:nvPr/>
        </p:nvSpPr>
        <p:spPr>
          <a:xfrm>
            <a:off x="318705" y="5248708"/>
            <a:ext cx="1994784" cy="369332"/>
          </a:xfrm>
          <a:prstGeom prst="rect">
            <a:avLst/>
          </a:prstGeom>
          <a:noFill/>
        </p:spPr>
        <p:txBody>
          <a:bodyPr wrap="square" rtlCol="0">
            <a:spAutoFit/>
          </a:bodyPr>
          <a:lstStyle/>
          <a:p>
            <a:r>
              <a:rPr lang="en-CA" b="1"/>
              <a:t>Turn video on/off</a:t>
            </a:r>
          </a:p>
        </p:txBody>
      </p:sp>
      <p:sp>
        <p:nvSpPr>
          <p:cNvPr id="7" name="TextBox 6">
            <a:extLst>
              <a:ext uri="{FF2B5EF4-FFF2-40B4-BE49-F238E27FC236}">
                <a16:creationId xmlns:a16="http://schemas.microsoft.com/office/drawing/2014/main" id="{3613C225-6F5B-4A6B-A701-8F09BCD64383}"/>
              </a:ext>
            </a:extLst>
          </p:cNvPr>
          <p:cNvSpPr txBox="1"/>
          <p:nvPr/>
        </p:nvSpPr>
        <p:spPr>
          <a:xfrm>
            <a:off x="83457" y="1485261"/>
            <a:ext cx="2129425" cy="369332"/>
          </a:xfrm>
          <a:prstGeom prst="rect">
            <a:avLst/>
          </a:prstGeom>
          <a:noFill/>
        </p:spPr>
        <p:txBody>
          <a:bodyPr wrap="square" rtlCol="0">
            <a:spAutoFit/>
          </a:bodyPr>
          <a:lstStyle/>
          <a:p>
            <a:r>
              <a:rPr lang="en-CA" b="1"/>
              <a:t>Turn mic on/off</a:t>
            </a:r>
          </a:p>
        </p:txBody>
      </p:sp>
      <p:sp>
        <p:nvSpPr>
          <p:cNvPr id="8" name="TextBox 7">
            <a:extLst>
              <a:ext uri="{FF2B5EF4-FFF2-40B4-BE49-F238E27FC236}">
                <a16:creationId xmlns:a16="http://schemas.microsoft.com/office/drawing/2014/main" id="{AE65875D-EE39-4726-A2CE-2632DE148960}"/>
              </a:ext>
            </a:extLst>
          </p:cNvPr>
          <p:cNvSpPr txBox="1"/>
          <p:nvPr/>
        </p:nvSpPr>
        <p:spPr>
          <a:xfrm>
            <a:off x="4056906" y="5244270"/>
            <a:ext cx="1725287" cy="378937"/>
          </a:xfrm>
          <a:prstGeom prst="rect">
            <a:avLst/>
          </a:prstGeom>
          <a:noFill/>
        </p:spPr>
        <p:txBody>
          <a:bodyPr wrap="square" lIns="91440" tIns="45720" rIns="91440" bIns="45720" rtlCol="0" anchor="t">
            <a:spAutoFit/>
          </a:bodyPr>
          <a:lstStyle/>
          <a:p>
            <a:r>
              <a:rPr lang="en-CA" b="1">
                <a:latin typeface="Calibri"/>
                <a:ea typeface="MS PGothic"/>
                <a:cs typeface="Calibri"/>
              </a:rPr>
              <a:t>Chat box</a:t>
            </a:r>
            <a:endParaRPr lang="en-US"/>
          </a:p>
        </p:txBody>
      </p:sp>
      <p:cxnSp>
        <p:nvCxnSpPr>
          <p:cNvPr id="11" name="Straight Arrow Connector 10">
            <a:extLst>
              <a:ext uri="{FF2B5EF4-FFF2-40B4-BE49-F238E27FC236}">
                <a16:creationId xmlns:a16="http://schemas.microsoft.com/office/drawing/2014/main" id="{DF58C8FD-52F7-450F-8C27-CFABF2A7ACE7}"/>
              </a:ext>
            </a:extLst>
          </p:cNvPr>
          <p:cNvCxnSpPr/>
          <p:nvPr/>
        </p:nvCxnSpPr>
        <p:spPr>
          <a:xfrm flipH="1" flipV="1">
            <a:off x="1184018" y="4061051"/>
            <a:ext cx="7119" cy="1089322"/>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0B008200-7AE8-4EFD-8FAC-2302C351CDF7}"/>
              </a:ext>
            </a:extLst>
          </p:cNvPr>
          <p:cNvCxnSpPr>
            <a:cxnSpLocks/>
          </p:cNvCxnSpPr>
          <p:nvPr/>
        </p:nvCxnSpPr>
        <p:spPr>
          <a:xfrm flipH="1">
            <a:off x="713904" y="1933724"/>
            <a:ext cx="4760" cy="1015176"/>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DE4F3693-9B3F-7267-9090-D6CB3613728D}"/>
              </a:ext>
            </a:extLst>
          </p:cNvPr>
          <p:cNvCxnSpPr>
            <a:cxnSpLocks/>
          </p:cNvCxnSpPr>
          <p:nvPr/>
        </p:nvCxnSpPr>
        <p:spPr>
          <a:xfrm>
            <a:off x="5121603" y="1933724"/>
            <a:ext cx="9942" cy="1015176"/>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BDD22277-466B-C742-0DB6-D59C6E35CA84}"/>
              </a:ext>
            </a:extLst>
          </p:cNvPr>
          <p:cNvSpPr txBox="1"/>
          <p:nvPr/>
        </p:nvSpPr>
        <p:spPr>
          <a:xfrm>
            <a:off x="4464746" y="1485261"/>
            <a:ext cx="2129425" cy="369332"/>
          </a:xfrm>
          <a:prstGeom prst="rect">
            <a:avLst/>
          </a:prstGeom>
          <a:noFill/>
        </p:spPr>
        <p:txBody>
          <a:bodyPr wrap="square" lIns="91440" tIns="45720" rIns="91440" bIns="45720" rtlCol="0" anchor="t">
            <a:spAutoFit/>
          </a:bodyPr>
          <a:lstStyle/>
          <a:p>
            <a:r>
              <a:rPr lang="en-CA" b="1">
                <a:latin typeface="Calibri"/>
                <a:ea typeface="MS PGothic"/>
                <a:cs typeface="Calibri"/>
              </a:rPr>
              <a:t>Share Screen</a:t>
            </a:r>
            <a:endParaRPr lang="en-US"/>
          </a:p>
        </p:txBody>
      </p:sp>
      <p:pic>
        <p:nvPicPr>
          <p:cNvPr id="10" name="Picture 11">
            <a:extLst>
              <a:ext uri="{FF2B5EF4-FFF2-40B4-BE49-F238E27FC236}">
                <a16:creationId xmlns:a16="http://schemas.microsoft.com/office/drawing/2014/main" id="{9659D64B-FFD4-4753-D169-4CF2FC7E695D}"/>
              </a:ext>
            </a:extLst>
          </p:cNvPr>
          <p:cNvPicPr>
            <a:picLocks noChangeAspect="1"/>
          </p:cNvPicPr>
          <p:nvPr/>
        </p:nvPicPr>
        <p:blipFill>
          <a:blip r:embed="rId2"/>
          <a:stretch>
            <a:fillRect/>
          </a:stretch>
        </p:blipFill>
        <p:spPr>
          <a:xfrm>
            <a:off x="377815" y="3025510"/>
            <a:ext cx="8704441" cy="968690"/>
          </a:xfrm>
          <a:prstGeom prst="rect">
            <a:avLst/>
          </a:prstGeom>
        </p:spPr>
      </p:pic>
      <p:cxnSp>
        <p:nvCxnSpPr>
          <p:cNvPr id="20" name="Straight Arrow Connector 19">
            <a:extLst>
              <a:ext uri="{FF2B5EF4-FFF2-40B4-BE49-F238E27FC236}">
                <a16:creationId xmlns:a16="http://schemas.microsoft.com/office/drawing/2014/main" id="{D24FE82F-D6E2-F0AC-FE50-F67738C56EFF}"/>
              </a:ext>
            </a:extLst>
          </p:cNvPr>
          <p:cNvCxnSpPr>
            <a:cxnSpLocks/>
          </p:cNvCxnSpPr>
          <p:nvPr/>
        </p:nvCxnSpPr>
        <p:spPr>
          <a:xfrm flipH="1" flipV="1">
            <a:off x="4565240" y="4061051"/>
            <a:ext cx="7119" cy="1089322"/>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65A30738-D3EC-F3A2-81AB-4B53A09CC861}"/>
              </a:ext>
            </a:extLst>
          </p:cNvPr>
          <p:cNvCxnSpPr>
            <a:cxnSpLocks/>
          </p:cNvCxnSpPr>
          <p:nvPr/>
        </p:nvCxnSpPr>
        <p:spPr>
          <a:xfrm flipH="1" flipV="1">
            <a:off x="6138243" y="4061050"/>
            <a:ext cx="7119" cy="1089322"/>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a:extLst>
              <a:ext uri="{FF2B5EF4-FFF2-40B4-BE49-F238E27FC236}">
                <a16:creationId xmlns:a16="http://schemas.microsoft.com/office/drawing/2014/main" id="{21258AD9-44B0-01D6-9E2E-48760C77F188}"/>
              </a:ext>
            </a:extLst>
          </p:cNvPr>
          <p:cNvCxnSpPr>
            <a:cxnSpLocks/>
          </p:cNvCxnSpPr>
          <p:nvPr/>
        </p:nvCxnSpPr>
        <p:spPr>
          <a:xfrm flipH="1" flipV="1">
            <a:off x="8835870" y="4061050"/>
            <a:ext cx="7119" cy="1089322"/>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23" name="TextBox 22">
            <a:extLst>
              <a:ext uri="{FF2B5EF4-FFF2-40B4-BE49-F238E27FC236}">
                <a16:creationId xmlns:a16="http://schemas.microsoft.com/office/drawing/2014/main" id="{795B4AB4-DF18-84C3-D1BC-62D90C9866D4}"/>
              </a:ext>
            </a:extLst>
          </p:cNvPr>
          <p:cNvSpPr txBox="1"/>
          <p:nvPr/>
        </p:nvSpPr>
        <p:spPr>
          <a:xfrm>
            <a:off x="8129444" y="5244269"/>
            <a:ext cx="985700" cy="646331"/>
          </a:xfrm>
          <a:prstGeom prst="rect">
            <a:avLst/>
          </a:prstGeom>
          <a:noFill/>
        </p:spPr>
        <p:txBody>
          <a:bodyPr wrap="square" lIns="91440" tIns="45720" rIns="91440" bIns="45720" rtlCol="0" anchor="t">
            <a:spAutoFit/>
          </a:bodyPr>
          <a:lstStyle/>
          <a:p>
            <a:r>
              <a:rPr lang="en-CA" b="1">
                <a:latin typeface="Calibri"/>
                <a:ea typeface="MS PGothic"/>
                <a:cs typeface="Calibri"/>
              </a:rPr>
              <a:t>Leave</a:t>
            </a:r>
            <a:endParaRPr lang="en-US">
              <a:cs typeface="Calibri" panose="020F0502020204030204" pitchFamily="34" charset="0"/>
            </a:endParaRPr>
          </a:p>
          <a:p>
            <a:r>
              <a:rPr lang="en-CA" b="1">
                <a:latin typeface="Calibri"/>
                <a:ea typeface="MS PGothic"/>
                <a:cs typeface="Calibri"/>
              </a:rPr>
              <a:t>meeting</a:t>
            </a:r>
            <a:endParaRPr lang="en-US">
              <a:cs typeface="Calibri"/>
            </a:endParaRPr>
          </a:p>
        </p:txBody>
      </p:sp>
      <p:sp>
        <p:nvSpPr>
          <p:cNvPr id="24" name="TextBox 23">
            <a:extLst>
              <a:ext uri="{FF2B5EF4-FFF2-40B4-BE49-F238E27FC236}">
                <a16:creationId xmlns:a16="http://schemas.microsoft.com/office/drawing/2014/main" id="{1BEB05E9-84FF-A8C5-DC19-648315769F25}"/>
              </a:ext>
            </a:extLst>
          </p:cNvPr>
          <p:cNvSpPr txBox="1"/>
          <p:nvPr/>
        </p:nvSpPr>
        <p:spPr>
          <a:xfrm>
            <a:off x="5641737" y="5244269"/>
            <a:ext cx="1725287" cy="378937"/>
          </a:xfrm>
          <a:prstGeom prst="rect">
            <a:avLst/>
          </a:prstGeom>
          <a:noFill/>
        </p:spPr>
        <p:txBody>
          <a:bodyPr wrap="square" lIns="91440" tIns="45720" rIns="91440" bIns="45720" rtlCol="0" anchor="t">
            <a:spAutoFit/>
          </a:bodyPr>
          <a:lstStyle/>
          <a:p>
            <a:r>
              <a:rPr lang="en-CA" b="1">
                <a:latin typeface="Calibri"/>
                <a:ea typeface="MS PGothic"/>
                <a:cs typeface="Calibri"/>
              </a:rPr>
              <a:t>Raise Hand</a:t>
            </a:r>
            <a:endParaRPr lang="en-US"/>
          </a:p>
        </p:txBody>
      </p:sp>
    </p:spTree>
    <p:extLst>
      <p:ext uri="{BB962C8B-B14F-4D97-AF65-F5344CB8AC3E}">
        <p14:creationId xmlns:p14="http://schemas.microsoft.com/office/powerpoint/2010/main" val="406939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9093090-6451-2252-BFDF-5D40430FBE2C}"/>
              </a:ext>
            </a:extLst>
          </p:cNvPr>
          <p:cNvSpPr txBox="1"/>
          <p:nvPr/>
        </p:nvSpPr>
        <p:spPr>
          <a:xfrm>
            <a:off x="8530614" y="6608359"/>
            <a:ext cx="2687378" cy="246221"/>
          </a:xfrm>
          <a:prstGeom prst="rect">
            <a:avLst/>
          </a:prstGeom>
          <a:noFill/>
        </p:spPr>
        <p:txBody>
          <a:bodyPr wrap="square">
            <a:spAutoFit/>
          </a:bodyPr>
          <a:lstStyle/>
          <a:p>
            <a:r>
              <a:rPr lang="en-US" sz="1000" b="0" i="0" u="none" strike="noStrike">
                <a:solidFill>
                  <a:srgbClr val="000000"/>
                </a:solidFill>
                <a:effectLst/>
                <a:latin typeface="Calibri" panose="020F0502020204030204" pitchFamily="34" charset="0"/>
              </a:rPr>
              <a:t>Image 1​</a:t>
            </a:r>
          </a:p>
        </p:txBody>
      </p:sp>
      <p:pic>
        <p:nvPicPr>
          <p:cNvPr id="1028" name="Picture 4">
            <a:extLst>
              <a:ext uri="{FF2B5EF4-FFF2-40B4-BE49-F238E27FC236}">
                <a16:creationId xmlns:a16="http://schemas.microsoft.com/office/drawing/2014/main" id="{135EC9BD-C47C-B8C3-9883-4ACF211E1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500" y="1349425"/>
            <a:ext cx="6468999" cy="4079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90C6A00-8971-40C6-9657-327AF7B2B942}"/>
              </a:ext>
            </a:extLst>
          </p:cNvPr>
          <p:cNvSpPr>
            <a:spLocks noGrp="1"/>
          </p:cNvSpPr>
          <p:nvPr>
            <p:ph type="title"/>
          </p:nvPr>
        </p:nvSpPr>
        <p:spPr/>
        <p:txBody>
          <a:bodyPr/>
          <a:lstStyle/>
          <a:p>
            <a:r>
              <a:rPr lang="en-US" altLang="en-US"/>
              <a:t>Ground Rules </a:t>
            </a:r>
          </a:p>
        </p:txBody>
      </p:sp>
      <p:pic>
        <p:nvPicPr>
          <p:cNvPr id="24578" name="Picture 3">
            <a:extLst>
              <a:ext uri="{FF2B5EF4-FFF2-40B4-BE49-F238E27FC236}">
                <a16:creationId xmlns:a16="http://schemas.microsoft.com/office/drawing/2014/main" id="{9A6281F6-E84B-43D5-A2BF-EE5D1385B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2297113"/>
            <a:ext cx="4327525"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48D07FA-7C97-1131-DA61-A7CB2B3DB04E}"/>
              </a:ext>
            </a:extLst>
          </p:cNvPr>
          <p:cNvSpPr txBox="1"/>
          <p:nvPr/>
        </p:nvSpPr>
        <p:spPr>
          <a:xfrm>
            <a:off x="8546965" y="6609941"/>
            <a:ext cx="599844" cy="246221"/>
          </a:xfrm>
          <a:prstGeom prst="rect">
            <a:avLst/>
          </a:prstGeom>
          <a:noFill/>
        </p:spPr>
        <p:txBody>
          <a:bodyPr wrap="none" lIns="91440" tIns="45720" rIns="91440" bIns="45720" rtlCol="0" anchor="t">
            <a:spAutoFit/>
          </a:bodyPr>
          <a:lstStyle/>
          <a:p>
            <a:r>
              <a:rPr lang="en-US" sz="1000" dirty="0">
                <a:latin typeface="Calibri"/>
                <a:ea typeface="MS PGothic"/>
                <a:cs typeface="Calibri"/>
              </a:rPr>
              <a:t>Image 2</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1729-687E-447A-B700-6367395D9B28}"/>
              </a:ext>
            </a:extLst>
          </p:cNvPr>
          <p:cNvSpPr>
            <a:spLocks noGrp="1"/>
          </p:cNvSpPr>
          <p:nvPr>
            <p:ph type="title"/>
          </p:nvPr>
        </p:nvSpPr>
        <p:spPr>
          <a:xfrm>
            <a:off x="457200" y="2619254"/>
            <a:ext cx="8229600" cy="1143000"/>
          </a:xfrm>
        </p:spPr>
        <p:txBody>
          <a:bodyPr/>
          <a:lstStyle/>
          <a:p>
            <a:r>
              <a:rPr lang="en-US">
                <a:ea typeface="MS PGothic"/>
              </a:rPr>
              <a:t>Parkinson’s Disease</a:t>
            </a:r>
            <a:endParaRPr lang="en-CA"/>
          </a:p>
        </p:txBody>
      </p:sp>
    </p:spTree>
    <p:extLst>
      <p:ext uri="{BB962C8B-B14F-4D97-AF65-F5344CB8AC3E}">
        <p14:creationId xmlns:p14="http://schemas.microsoft.com/office/powerpoint/2010/main" val="637459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58A0397E95A24998A320C0C9E37708" ma:contentTypeVersion="17" ma:contentTypeDescription="Create a new document." ma:contentTypeScope="" ma:versionID="faed2724a166b4d9dc938358b5d363c3">
  <xsd:schema xmlns:xsd="http://www.w3.org/2001/XMLSchema" xmlns:xs="http://www.w3.org/2001/XMLSchema" xmlns:p="http://schemas.microsoft.com/office/2006/metadata/properties" xmlns:ns2="ecfc2e3e-eda1-4d77-8751-0efc464d6cfa" xmlns:ns3="a3872387-34b7-4a60-a363-363c16f07818" targetNamespace="http://schemas.microsoft.com/office/2006/metadata/properties" ma:root="true" ma:fieldsID="2fecf831d550ca037462a97ef3bf66a7" ns2:_="" ns3:_="">
    <xsd:import namespace="ecfc2e3e-eda1-4d77-8751-0efc464d6cfa"/>
    <xsd:import namespace="a3872387-34b7-4a60-a363-363c16f078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c2e3e-eda1-4d77-8751-0efc464d6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872387-34b7-4a60-a363-363c16f0781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bb7311-6c28-4153-9ed6-774dff17550b}" ma:internalName="TaxCatchAll" ma:showField="CatchAllData" ma:web="a3872387-34b7-4a60-a363-363c16f078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fc2e3e-eda1-4d77-8751-0efc464d6cfa">
      <Terms xmlns="http://schemas.microsoft.com/office/infopath/2007/PartnerControls"/>
    </lcf76f155ced4ddcb4097134ff3c332f>
    <TaxCatchAll xmlns="a3872387-34b7-4a60-a363-363c16f07818" xsi:nil="true"/>
  </documentManagement>
</p:properties>
</file>

<file path=customXml/itemProps1.xml><?xml version="1.0" encoding="utf-8"?>
<ds:datastoreItem xmlns:ds="http://schemas.openxmlformats.org/officeDocument/2006/customXml" ds:itemID="{C0A5B5D4-836E-4971-826E-488106E66F91}"/>
</file>

<file path=customXml/itemProps2.xml><?xml version="1.0" encoding="utf-8"?>
<ds:datastoreItem xmlns:ds="http://schemas.openxmlformats.org/officeDocument/2006/customXml" ds:itemID="{FD01A744-52AE-42EE-B03C-839F47E88360}">
  <ds:schemaRefs>
    <ds:schemaRef ds:uri="http://schemas.microsoft.com/sharepoint/v3/contenttype/forms"/>
  </ds:schemaRefs>
</ds:datastoreItem>
</file>

<file path=customXml/itemProps3.xml><?xml version="1.0" encoding="utf-8"?>
<ds:datastoreItem xmlns:ds="http://schemas.openxmlformats.org/officeDocument/2006/customXml" ds:itemID="{4343A6DE-6A01-487D-9D86-F8AC6EDE5C06}">
  <ds:schemaRefs>
    <ds:schemaRef ds:uri="a3872387-34b7-4a60-a363-363c16f07818"/>
    <ds:schemaRef ds:uri="ecfc2e3e-eda1-4d77-8751-0efc464d6c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7401</Words>
  <Application>Microsoft Macintosh PowerPoint</Application>
  <PresentationFormat>On-screen Show (4:3)</PresentationFormat>
  <Paragraphs>761</Paragraphs>
  <Slides>41</Slides>
  <Notes>38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41</vt:i4>
      </vt:variant>
    </vt:vector>
  </HeadingPairs>
  <TitlesOfParts>
    <vt:vector size="61" baseType="lpstr">
      <vt:lpstr>aleoregular</vt:lpstr>
      <vt:lpstr>Arial</vt:lpstr>
      <vt:lpstr>Arial</vt:lpstr>
      <vt:lpstr>BlinkMacSystemFont</vt:lpstr>
      <vt:lpstr>Calibri</vt:lpstr>
      <vt:lpstr>Calibri Light</vt:lpstr>
      <vt:lpstr>Cardo</vt:lpstr>
      <vt:lpstr>Courier New</vt:lpstr>
      <vt:lpstr>Droid Serif</vt:lpstr>
      <vt:lpstr>Helvetica</vt:lpstr>
      <vt:lpstr>Helvetica Neue</vt:lpstr>
      <vt:lpstr>Lato</vt:lpstr>
      <vt:lpstr>NexusSans</vt:lpstr>
      <vt:lpstr>NexusSerif</vt:lpstr>
      <vt:lpstr>Open Sans</vt:lpstr>
      <vt:lpstr>STIXGeneral-Bold</vt:lpstr>
      <vt:lpstr>Symbol</vt:lpstr>
      <vt:lpstr>Times New Roman</vt:lpstr>
      <vt:lpstr>Wingdings</vt:lpstr>
      <vt:lpstr>Office Theme</vt:lpstr>
      <vt:lpstr>Session 1: Introduction to Parkinson’s Disease</vt:lpstr>
      <vt:lpstr>Land Acknowledgement </vt:lpstr>
      <vt:lpstr>Welcome!</vt:lpstr>
      <vt:lpstr>Timeline</vt:lpstr>
      <vt:lpstr>Agenda</vt:lpstr>
      <vt:lpstr>Zoom Features</vt:lpstr>
      <vt:lpstr>PowerPoint Presentation</vt:lpstr>
      <vt:lpstr>Ground Rules </vt:lpstr>
      <vt:lpstr>Parkinson’s Disease</vt:lpstr>
      <vt:lpstr>Parkinson’s Disease (PD)</vt:lpstr>
      <vt:lpstr>True/False </vt:lpstr>
      <vt:lpstr>Symptoms &amp; Side Effects</vt:lpstr>
      <vt:lpstr>Symptoms of Parkinson's Disease </vt:lpstr>
      <vt:lpstr>Side Effects of Parkinson's Medications </vt:lpstr>
      <vt:lpstr>Symptoms2,3,4</vt:lpstr>
      <vt:lpstr>Identifying Symptoms vs Side Effects6,7 </vt:lpstr>
      <vt:lpstr>Dystonia vs Dyskinesia </vt:lpstr>
      <vt:lpstr>Group Discussion</vt:lpstr>
      <vt:lpstr>Non-Drug Measures </vt:lpstr>
      <vt:lpstr>Allied Health Professionals</vt:lpstr>
      <vt:lpstr>Physical Activities </vt:lpstr>
      <vt:lpstr>Benefits of Physical Activity</vt:lpstr>
      <vt:lpstr>Healthy Eating</vt:lpstr>
      <vt:lpstr>Lifestyle Measures for Brain Health14,15</vt:lpstr>
      <vt:lpstr>Natural Health Products</vt:lpstr>
      <vt:lpstr>True/False</vt:lpstr>
      <vt:lpstr>Natural Health Products (NHPs)</vt:lpstr>
      <vt:lpstr>Common NHPs Lacking Evidence in PD</vt:lpstr>
      <vt:lpstr>NHPs for Motor Symptoms of PD</vt:lpstr>
      <vt:lpstr>NHPs for Non-Motor Symptoms of PD</vt:lpstr>
      <vt:lpstr>NHPs for Non-Motor Symptoms of PD</vt:lpstr>
      <vt:lpstr>NHPs for Bone Health in PD</vt:lpstr>
      <vt:lpstr>Probiotics </vt:lpstr>
      <vt:lpstr>Medical Cannabis</vt:lpstr>
      <vt:lpstr>Group Discussion</vt:lpstr>
      <vt:lpstr>Debrief of Today’s Session</vt:lpstr>
      <vt:lpstr>Goal Setting </vt:lpstr>
      <vt:lpstr>Additional Resources</vt:lpstr>
      <vt:lpstr>References</vt:lpstr>
      <vt:lpstr>Image 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Jimi Galvão</dc:creator>
  <cp:lastModifiedBy>Domanski, Nicole</cp:lastModifiedBy>
  <cp:revision>76</cp:revision>
  <dcterms:created xsi:type="dcterms:W3CDTF">2014-07-07T18:49:12Z</dcterms:created>
  <dcterms:modified xsi:type="dcterms:W3CDTF">2023-07-31T21:34:50Z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0x0101005258A0397E95A24998A320C0C9E37708</vt:lpwstr>
  </property>
  <property fmtid="{D5CDD505-2E9C-101B-9397-08002B2CF9AE}" pid="3" name="MediaServiceImageTags">
    <vt:lpwstr/>
  </property>
</Properties>
</file>