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handoutMasterIdLst>
    <p:handoutMasterId r:id="rId53"/>
  </p:handoutMasterIdLst>
  <p:sldIdLst>
    <p:sldId id="487" r:id="rId5"/>
    <p:sldId id="488" r:id="rId6"/>
    <p:sldId id="402" r:id="rId7"/>
    <p:sldId id="293" r:id="rId8"/>
    <p:sldId id="291" r:id="rId9"/>
    <p:sldId id="271" r:id="rId10"/>
    <p:sldId id="396" r:id="rId11"/>
    <p:sldId id="400" r:id="rId12"/>
    <p:sldId id="274" r:id="rId13"/>
    <p:sldId id="442" r:id="rId14"/>
    <p:sldId id="392" r:id="rId15"/>
    <p:sldId id="491" r:id="rId16"/>
    <p:sldId id="394" r:id="rId17"/>
    <p:sldId id="426" r:id="rId18"/>
    <p:sldId id="406" r:id="rId19"/>
    <p:sldId id="427" r:id="rId20"/>
    <p:sldId id="407" r:id="rId21"/>
    <p:sldId id="428" r:id="rId22"/>
    <p:sldId id="408" r:id="rId23"/>
    <p:sldId id="425" r:id="rId24"/>
    <p:sldId id="405" r:id="rId25"/>
    <p:sldId id="429" r:id="rId26"/>
    <p:sldId id="409" r:id="rId27"/>
    <p:sldId id="453" r:id="rId28"/>
    <p:sldId id="282" r:id="rId29"/>
    <p:sldId id="393" r:id="rId30"/>
    <p:sldId id="449" r:id="rId31"/>
    <p:sldId id="451" r:id="rId32"/>
    <p:sldId id="481" r:id="rId33"/>
    <p:sldId id="482" r:id="rId34"/>
    <p:sldId id="457" r:id="rId35"/>
    <p:sldId id="458" r:id="rId36"/>
    <p:sldId id="459" r:id="rId37"/>
    <p:sldId id="460" r:id="rId38"/>
    <p:sldId id="461" r:id="rId39"/>
    <p:sldId id="484" r:id="rId40"/>
    <p:sldId id="485" r:id="rId41"/>
    <p:sldId id="480" r:id="rId42"/>
    <p:sldId id="438" r:id="rId43"/>
    <p:sldId id="479" r:id="rId44"/>
    <p:sldId id="305" r:id="rId45"/>
    <p:sldId id="490" r:id="rId46"/>
    <p:sldId id="489" r:id="rId47"/>
    <p:sldId id="483" r:id="rId48"/>
    <p:sldId id="455" r:id="rId49"/>
    <p:sldId id="412" r:id="rId50"/>
    <p:sldId id="413" r:id="rId5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lin Chew" initials="" lastIdx="1" clrIdx="0"/>
  <p:cmAuthor id="2" name="Tilli, Tiana" initials="TT" lastIdx="66" clrIdx="1">
    <p:extLst>
      <p:ext uri="{19B8F6BF-5375-455C-9EA6-DF929625EA0E}">
        <p15:presenceInfo xmlns:p15="http://schemas.microsoft.com/office/powerpoint/2012/main" userId="S::tiana.tilli@ubc.ca::5c7e2c8d-59f3-48db-aeb3-48f183e0fde5" providerId="AD"/>
      </p:ext>
    </p:extLst>
  </p:cmAuthor>
  <p:cmAuthor id="3" name="sonia24@student.ubc.ca" initials="so" lastIdx="5" clrIdx="2">
    <p:extLst>
      <p:ext uri="{19B8F6BF-5375-455C-9EA6-DF929625EA0E}">
        <p15:presenceInfo xmlns:p15="http://schemas.microsoft.com/office/powerpoint/2012/main" userId="S::sonia24@student.ubc.ca::9e86f814-6101-48c3-b463-8e951b08bdbe" providerId="AD"/>
      </p:ext>
    </p:extLst>
  </p:cmAuthor>
  <p:cmAuthor id="4" name="sonia24@student.ubc.ca" initials="s" lastIdx="9" clrIdx="3">
    <p:extLst>
      <p:ext uri="{19B8F6BF-5375-455C-9EA6-DF929625EA0E}">
        <p15:presenceInfo xmlns:p15="http://schemas.microsoft.com/office/powerpoint/2012/main" userId="sonia24@student.ubc.ca" providerId="None"/>
      </p:ext>
    </p:extLst>
  </p:cmAuthor>
  <p:cmAuthor id="5" name="Ziemczonek, Adrian" initials="ZA" lastIdx="7" clrIdx="4">
    <p:extLst>
      <p:ext uri="{19B8F6BF-5375-455C-9EA6-DF929625EA0E}">
        <p15:presenceInfo xmlns:p15="http://schemas.microsoft.com/office/powerpoint/2012/main" userId="S::adrian.ziemczonek@ubc.ca::c94d6053-4495-4c2f-b434-0d1a23aee5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EE8"/>
    <a:srgbClr val="FFC697"/>
    <a:srgbClr val="FFFFFF"/>
    <a:srgbClr val="D99694"/>
    <a:srgbClr val="969696"/>
    <a:srgbClr val="C6FF9E"/>
    <a:srgbClr val="CBBFD9"/>
    <a:srgbClr val="A7FFE0"/>
    <a:srgbClr val="D6FFF1"/>
    <a:srgbClr val="B7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5105B3-8F95-AEAE-FB3A-77997A166128}" v="3" dt="2023-06-27T21:31:15.543"/>
    <p1510:client id="{3883B854-8D5B-28EA-BE5B-D54C643C3D9F}" v="5" dt="2023-06-21T18:10:10.593"/>
    <p1510:client id="{903ED1BA-19A1-0712-F19E-18610B8F7FF3}" v="2" dt="2023-06-20T23:49:19.946"/>
    <p1510:client id="{912846C4-D088-452F-A226-E5A4B1A437B5}" v="221" dt="2023-06-19T21:06:45.661"/>
    <p1510:client id="{92792180-D774-900B-9498-826CF1ACB90A}" v="163" dt="2023-06-27T20:51:42.251"/>
    <p1510:client id="{AE0AC26C-D4F6-3D19-14FC-55F627CF412A}" v="288" dt="2023-06-27T16:23:31.322"/>
    <p1510:client id="{B5C09D7D-CD8D-9960-2D9C-7B379DEBBEFB}" v="12" dt="2023-06-23T02:34:09.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6327"/>
  </p:normalViewPr>
  <p:slideViewPr>
    <p:cSldViewPr snapToGrid="0">
      <p:cViewPr varScale="1">
        <p:scale>
          <a:sx n="96" d="100"/>
          <a:sy n="96" d="100"/>
        </p:scale>
        <p:origin x="262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lli, Tiana" userId="S::tiana.tilli@ubc.ca::5c7e2c8d-59f3-48db-aeb3-48f183e0fde5" providerId="AD" clId="Web-{605C85DF-197D-467D-B4EB-7BD44C1A425D}"/>
    <pc:docChg chg="modSld">
      <pc:chgData name="Tilli, Tiana" userId="S::tiana.tilli@ubc.ca::5c7e2c8d-59f3-48db-aeb3-48f183e0fde5" providerId="AD" clId="Web-{605C85DF-197D-467D-B4EB-7BD44C1A425D}" dt="2022-04-14T01:37:10.041" v="23" actId="20577"/>
      <pc:docMkLst>
        <pc:docMk/>
      </pc:docMkLst>
      <pc:sldChg chg="modSp">
        <pc:chgData name="Tilli, Tiana" userId="S::tiana.tilli@ubc.ca::5c7e2c8d-59f3-48db-aeb3-48f183e0fde5" providerId="AD" clId="Web-{605C85DF-197D-467D-B4EB-7BD44C1A425D}" dt="2022-04-14T01:37:10.041" v="23" actId="20577"/>
        <pc:sldMkLst>
          <pc:docMk/>
          <pc:sldMk cId="2394531100" sldId="486"/>
        </pc:sldMkLst>
        <pc:spChg chg="mod">
          <ac:chgData name="Tilli, Tiana" userId="S::tiana.tilli@ubc.ca::5c7e2c8d-59f3-48db-aeb3-48f183e0fde5" providerId="AD" clId="Web-{605C85DF-197D-467D-B4EB-7BD44C1A425D}" dt="2022-04-14T01:37:01.151" v="11" actId="20577"/>
          <ac:spMkLst>
            <pc:docMk/>
            <pc:sldMk cId="2394531100" sldId="486"/>
            <ac:spMk id="2" creationId="{23D12A0B-35CA-1F49-AF36-82AB4190B04B}"/>
          </ac:spMkLst>
        </pc:spChg>
        <pc:spChg chg="mod">
          <ac:chgData name="Tilli, Tiana" userId="S::tiana.tilli@ubc.ca::5c7e2c8d-59f3-48db-aeb3-48f183e0fde5" providerId="AD" clId="Web-{605C85DF-197D-467D-B4EB-7BD44C1A425D}" dt="2022-04-14T01:37:10.041" v="23" actId="20577"/>
          <ac:spMkLst>
            <pc:docMk/>
            <pc:sldMk cId="2394531100" sldId="486"/>
            <ac:spMk id="3" creationId="{1D2B43A2-649E-A543-9F44-0DB6B886C362}"/>
          </ac:spMkLst>
        </pc:spChg>
      </pc:sldChg>
    </pc:docChg>
  </pc:docChgLst>
  <pc:docChgLst>
    <pc:chgData name="leung72@student.ubc.ca" userId="S::leung72@student.ubc.ca::8ba00fdc-0646-41d8-b121-ca613b76234f" providerId="AD" clId="Web-{92792180-D774-900B-9498-826CF1ACB90A}"/>
    <pc:docChg chg="modSld sldOrd">
      <pc:chgData name="leung72@student.ubc.ca" userId="S::leung72@student.ubc.ca::8ba00fdc-0646-41d8-b121-ca613b76234f" providerId="AD" clId="Web-{92792180-D774-900B-9498-826CF1ACB90A}" dt="2023-06-27T20:51:42.251" v="126" actId="1076"/>
      <pc:docMkLst>
        <pc:docMk/>
      </pc:docMkLst>
      <pc:sldChg chg="modSp">
        <pc:chgData name="leung72@student.ubc.ca" userId="S::leung72@student.ubc.ca::8ba00fdc-0646-41d8-b121-ca613b76234f" providerId="AD" clId="Web-{92792180-D774-900B-9498-826CF1ACB90A}" dt="2023-06-27T20:45:01.304" v="0" actId="1076"/>
        <pc:sldMkLst>
          <pc:docMk/>
          <pc:sldMk cId="0" sldId="293"/>
        </pc:sldMkLst>
        <pc:picChg chg="mod">
          <ac:chgData name="leung72@student.ubc.ca" userId="S::leung72@student.ubc.ca::8ba00fdc-0646-41d8-b121-ca613b76234f" providerId="AD" clId="Web-{92792180-D774-900B-9498-826CF1ACB90A}" dt="2023-06-27T20:45:01.304" v="0" actId="1076"/>
          <ac:picMkLst>
            <pc:docMk/>
            <pc:sldMk cId="0" sldId="293"/>
            <ac:picMk id="4098" creationId="{FC232754-200D-4C22-9F60-DA5FC03F02AA}"/>
          </ac:picMkLst>
        </pc:picChg>
      </pc:sldChg>
      <pc:sldChg chg="modNotes">
        <pc:chgData name="leung72@student.ubc.ca" userId="S::leung72@student.ubc.ca::8ba00fdc-0646-41d8-b121-ca613b76234f" providerId="AD" clId="Web-{92792180-D774-900B-9498-826CF1ACB90A}" dt="2023-06-27T20:45:56.100" v="36"/>
        <pc:sldMkLst>
          <pc:docMk/>
          <pc:sldMk cId="210483381" sldId="392"/>
        </pc:sldMkLst>
      </pc:sldChg>
      <pc:sldChg chg="modSp">
        <pc:chgData name="leung72@student.ubc.ca" userId="S::leung72@student.ubc.ca::8ba00fdc-0646-41d8-b121-ca613b76234f" providerId="AD" clId="Web-{92792180-D774-900B-9498-826CF1ACB90A}" dt="2023-06-27T20:49:52.393" v="102" actId="1076"/>
        <pc:sldMkLst>
          <pc:docMk/>
          <pc:sldMk cId="1745854582" sldId="412"/>
        </pc:sldMkLst>
        <pc:spChg chg="mod">
          <ac:chgData name="leung72@student.ubc.ca" userId="S::leung72@student.ubc.ca::8ba00fdc-0646-41d8-b121-ca613b76234f" providerId="AD" clId="Web-{92792180-D774-900B-9498-826CF1ACB90A}" dt="2023-06-27T20:49:52.393" v="102" actId="1076"/>
          <ac:spMkLst>
            <pc:docMk/>
            <pc:sldMk cId="1745854582" sldId="412"/>
            <ac:spMk id="4" creationId="{AD200FE9-50D5-48B8-A5A6-17AE707CF92D}"/>
          </ac:spMkLst>
        </pc:spChg>
      </pc:sldChg>
      <pc:sldChg chg="modSp">
        <pc:chgData name="leung72@student.ubc.ca" userId="S::leung72@student.ubc.ca::8ba00fdc-0646-41d8-b121-ca613b76234f" providerId="AD" clId="Web-{92792180-D774-900B-9498-826CF1ACB90A}" dt="2023-06-27T20:50:01.378" v="105" actId="1076"/>
        <pc:sldMkLst>
          <pc:docMk/>
          <pc:sldMk cId="1058974433" sldId="413"/>
        </pc:sldMkLst>
        <pc:spChg chg="mod">
          <ac:chgData name="leung72@student.ubc.ca" userId="S::leung72@student.ubc.ca::8ba00fdc-0646-41d8-b121-ca613b76234f" providerId="AD" clId="Web-{92792180-D774-900B-9498-826CF1ACB90A}" dt="2023-06-27T20:50:01.378" v="105" actId="1076"/>
          <ac:spMkLst>
            <pc:docMk/>
            <pc:sldMk cId="1058974433" sldId="413"/>
            <ac:spMk id="2" creationId="{91EE4AAB-0F9E-4E34-833F-A52DD37964FB}"/>
          </ac:spMkLst>
        </pc:spChg>
      </pc:sldChg>
      <pc:sldChg chg="modSp">
        <pc:chgData name="leung72@student.ubc.ca" userId="S::leung72@student.ubc.ca::8ba00fdc-0646-41d8-b121-ca613b76234f" providerId="AD" clId="Web-{92792180-D774-900B-9498-826CF1ACB90A}" dt="2023-06-27T20:47:31.458" v="60" actId="1076"/>
        <pc:sldMkLst>
          <pc:docMk/>
          <pc:sldMk cId="2756679062" sldId="425"/>
        </pc:sldMkLst>
        <pc:spChg chg="mod">
          <ac:chgData name="leung72@student.ubc.ca" userId="S::leung72@student.ubc.ca::8ba00fdc-0646-41d8-b121-ca613b76234f" providerId="AD" clId="Web-{92792180-D774-900B-9498-826CF1ACB90A}" dt="2023-06-27T20:47:31.458" v="60" actId="1076"/>
          <ac:spMkLst>
            <pc:docMk/>
            <pc:sldMk cId="2756679062" sldId="425"/>
            <ac:spMk id="3" creationId="{B3BDE6AC-A236-A750-1331-D1210F2908DC}"/>
          </ac:spMkLst>
        </pc:spChg>
      </pc:sldChg>
      <pc:sldChg chg="modSp">
        <pc:chgData name="leung72@student.ubc.ca" userId="S::leung72@student.ubc.ca::8ba00fdc-0646-41d8-b121-ca613b76234f" providerId="AD" clId="Web-{92792180-D774-900B-9498-826CF1ACB90A}" dt="2023-06-27T20:46:49.693" v="47" actId="1076"/>
        <pc:sldMkLst>
          <pc:docMk/>
          <pc:sldMk cId="2568260284" sldId="426"/>
        </pc:sldMkLst>
        <pc:spChg chg="mod">
          <ac:chgData name="leung72@student.ubc.ca" userId="S::leung72@student.ubc.ca::8ba00fdc-0646-41d8-b121-ca613b76234f" providerId="AD" clId="Web-{92792180-D774-900B-9498-826CF1ACB90A}" dt="2023-06-27T20:46:49.693" v="47" actId="1076"/>
          <ac:spMkLst>
            <pc:docMk/>
            <pc:sldMk cId="2568260284" sldId="426"/>
            <ac:spMk id="4" creationId="{46652342-DC5F-C513-10FD-787909F7478F}"/>
          </ac:spMkLst>
        </pc:spChg>
      </pc:sldChg>
      <pc:sldChg chg="modSp">
        <pc:chgData name="leung72@student.ubc.ca" userId="S::leung72@student.ubc.ca::8ba00fdc-0646-41d8-b121-ca613b76234f" providerId="AD" clId="Web-{92792180-D774-900B-9498-826CF1ACB90A}" dt="2023-06-27T20:47:00.849" v="52" actId="1076"/>
        <pc:sldMkLst>
          <pc:docMk/>
          <pc:sldMk cId="1120229913" sldId="427"/>
        </pc:sldMkLst>
        <pc:spChg chg="mod">
          <ac:chgData name="leung72@student.ubc.ca" userId="S::leung72@student.ubc.ca::8ba00fdc-0646-41d8-b121-ca613b76234f" providerId="AD" clId="Web-{92792180-D774-900B-9498-826CF1ACB90A}" dt="2023-06-27T20:47:00.849" v="52" actId="1076"/>
          <ac:spMkLst>
            <pc:docMk/>
            <pc:sldMk cId="1120229913" sldId="427"/>
            <ac:spMk id="3" creationId="{B8089575-B7B4-F6DA-09EA-1221D07E4EF9}"/>
          </ac:spMkLst>
        </pc:spChg>
      </pc:sldChg>
      <pc:sldChg chg="modSp">
        <pc:chgData name="leung72@student.ubc.ca" userId="S::leung72@student.ubc.ca::8ba00fdc-0646-41d8-b121-ca613b76234f" providerId="AD" clId="Web-{92792180-D774-900B-9498-826CF1ACB90A}" dt="2023-06-27T20:47:16.099" v="56" actId="20577"/>
        <pc:sldMkLst>
          <pc:docMk/>
          <pc:sldMk cId="4124893000" sldId="428"/>
        </pc:sldMkLst>
        <pc:spChg chg="mod">
          <ac:chgData name="leung72@student.ubc.ca" userId="S::leung72@student.ubc.ca::8ba00fdc-0646-41d8-b121-ca613b76234f" providerId="AD" clId="Web-{92792180-D774-900B-9498-826CF1ACB90A}" dt="2023-06-27T20:47:16.099" v="56" actId="20577"/>
          <ac:spMkLst>
            <pc:docMk/>
            <pc:sldMk cId="4124893000" sldId="428"/>
            <ac:spMk id="4" creationId="{3A71F688-E414-6BE0-5997-2DB0B9A782BD}"/>
          </ac:spMkLst>
        </pc:spChg>
      </pc:sldChg>
      <pc:sldChg chg="modSp">
        <pc:chgData name="leung72@student.ubc.ca" userId="S::leung72@student.ubc.ca::8ba00fdc-0646-41d8-b121-ca613b76234f" providerId="AD" clId="Web-{92792180-D774-900B-9498-826CF1ACB90A}" dt="2023-06-27T20:47:42.801" v="64" actId="1076"/>
        <pc:sldMkLst>
          <pc:docMk/>
          <pc:sldMk cId="2561344046" sldId="429"/>
        </pc:sldMkLst>
        <pc:spChg chg="mod">
          <ac:chgData name="leung72@student.ubc.ca" userId="S::leung72@student.ubc.ca::8ba00fdc-0646-41d8-b121-ca613b76234f" providerId="AD" clId="Web-{92792180-D774-900B-9498-826CF1ACB90A}" dt="2023-06-27T20:47:42.801" v="64" actId="1076"/>
          <ac:spMkLst>
            <pc:docMk/>
            <pc:sldMk cId="2561344046" sldId="429"/>
            <ac:spMk id="3" creationId="{FF302EDC-5F1F-B472-7AED-2495C847ACAB}"/>
          </ac:spMkLst>
        </pc:spChg>
      </pc:sldChg>
      <pc:sldChg chg="modSp">
        <pc:chgData name="leung72@student.ubc.ca" userId="S::leung72@student.ubc.ca::8ba00fdc-0646-41d8-b121-ca613b76234f" providerId="AD" clId="Web-{92792180-D774-900B-9498-826CF1ACB90A}" dt="2023-06-27T20:51:42.251" v="126" actId="1076"/>
        <pc:sldMkLst>
          <pc:docMk/>
          <pc:sldMk cId="615257846" sldId="438"/>
        </pc:sldMkLst>
        <pc:spChg chg="mod">
          <ac:chgData name="leung72@student.ubc.ca" userId="S::leung72@student.ubc.ca::8ba00fdc-0646-41d8-b121-ca613b76234f" providerId="AD" clId="Web-{92792180-D774-900B-9498-826CF1ACB90A}" dt="2023-06-27T20:51:42.251" v="126" actId="1076"/>
          <ac:spMkLst>
            <pc:docMk/>
            <pc:sldMk cId="615257846" sldId="438"/>
            <ac:spMk id="3" creationId="{155E6F99-B848-BD2F-6E55-5AF640B86842}"/>
          </ac:spMkLst>
        </pc:spChg>
      </pc:sldChg>
      <pc:sldChg chg="addSp delSp modSp">
        <pc:chgData name="leung72@student.ubc.ca" userId="S::leung72@student.ubc.ca::8ba00fdc-0646-41d8-b121-ca613b76234f" providerId="AD" clId="Web-{92792180-D774-900B-9498-826CF1ACB90A}" dt="2023-06-27T20:50:54.643" v="115" actId="1076"/>
        <pc:sldMkLst>
          <pc:docMk/>
          <pc:sldMk cId="3278814823" sldId="449"/>
        </pc:sldMkLst>
        <pc:spChg chg="mod">
          <ac:chgData name="leung72@student.ubc.ca" userId="S::leung72@student.ubc.ca::8ba00fdc-0646-41d8-b121-ca613b76234f" providerId="AD" clId="Web-{92792180-D774-900B-9498-826CF1ACB90A}" dt="2023-06-27T20:50:54.643" v="115" actId="1076"/>
          <ac:spMkLst>
            <pc:docMk/>
            <pc:sldMk cId="3278814823" sldId="449"/>
            <ac:spMk id="4" creationId="{EF620CEE-AE44-40BB-A90C-DDA98C2BCC6A}"/>
          </ac:spMkLst>
        </pc:spChg>
        <pc:spChg chg="mod">
          <ac:chgData name="leung72@student.ubc.ca" userId="S::leung72@student.ubc.ca::8ba00fdc-0646-41d8-b121-ca613b76234f" providerId="AD" clId="Web-{92792180-D774-900B-9498-826CF1ACB90A}" dt="2023-06-27T20:50:41.674" v="110" actId="1076"/>
          <ac:spMkLst>
            <pc:docMk/>
            <pc:sldMk cId="3278814823" sldId="449"/>
            <ac:spMk id="12" creationId="{8DEE7335-2C7E-8687-4A87-799C5AE9A26D}"/>
          </ac:spMkLst>
        </pc:spChg>
        <pc:picChg chg="add del">
          <ac:chgData name="leung72@student.ubc.ca" userId="S::leung72@student.ubc.ca::8ba00fdc-0646-41d8-b121-ca613b76234f" providerId="AD" clId="Web-{92792180-D774-900B-9498-826CF1ACB90A}" dt="2023-06-27T20:50:51.189" v="114"/>
          <ac:picMkLst>
            <pc:docMk/>
            <pc:sldMk cId="3278814823" sldId="449"/>
            <ac:picMk id="6" creationId="{44DCAE8B-7D74-4CBF-96FC-5BBD9883516E}"/>
          </ac:picMkLst>
        </pc:picChg>
        <pc:picChg chg="add del">
          <ac:chgData name="leung72@student.ubc.ca" userId="S::leung72@student.ubc.ca::8ba00fdc-0646-41d8-b121-ca613b76234f" providerId="AD" clId="Web-{92792180-D774-900B-9498-826CF1ACB90A}" dt="2023-06-27T20:50:48.611" v="113"/>
          <ac:picMkLst>
            <pc:docMk/>
            <pc:sldMk cId="3278814823" sldId="449"/>
            <ac:picMk id="16" creationId="{6D4D0B20-0E02-8594-4ED1-A5B54D746025}"/>
          </ac:picMkLst>
        </pc:picChg>
      </pc:sldChg>
      <pc:sldChg chg="modSp">
        <pc:chgData name="leung72@student.ubc.ca" userId="S::leung72@student.ubc.ca::8ba00fdc-0646-41d8-b121-ca613b76234f" providerId="AD" clId="Web-{92792180-D774-900B-9498-826CF1ACB90A}" dt="2023-06-27T20:48:11.270" v="72" actId="1076"/>
        <pc:sldMkLst>
          <pc:docMk/>
          <pc:sldMk cId="1195054829" sldId="451"/>
        </pc:sldMkLst>
        <pc:spChg chg="mod">
          <ac:chgData name="leung72@student.ubc.ca" userId="S::leung72@student.ubc.ca::8ba00fdc-0646-41d8-b121-ca613b76234f" providerId="AD" clId="Web-{92792180-D774-900B-9498-826CF1ACB90A}" dt="2023-06-27T20:48:11.270" v="72" actId="1076"/>
          <ac:spMkLst>
            <pc:docMk/>
            <pc:sldMk cId="1195054829" sldId="451"/>
            <ac:spMk id="8" creationId="{B8A263C8-486A-431A-B69A-4C849D3BE5FD}"/>
          </ac:spMkLst>
        </pc:spChg>
      </pc:sldChg>
      <pc:sldChg chg="modSp">
        <pc:chgData name="leung72@student.ubc.ca" userId="S::leung72@student.ubc.ca::8ba00fdc-0646-41d8-b121-ca613b76234f" providerId="AD" clId="Web-{92792180-D774-900B-9498-826CF1ACB90A}" dt="2023-06-27T20:50:07.503" v="107" actId="20577"/>
        <pc:sldMkLst>
          <pc:docMk/>
          <pc:sldMk cId="2945642863" sldId="455"/>
        </pc:sldMkLst>
        <pc:spChg chg="mod">
          <ac:chgData name="leung72@student.ubc.ca" userId="S::leung72@student.ubc.ca::8ba00fdc-0646-41d8-b121-ca613b76234f" providerId="AD" clId="Web-{92792180-D774-900B-9498-826CF1ACB90A}" dt="2023-06-27T20:50:07.503" v="107" actId="20577"/>
          <ac:spMkLst>
            <pc:docMk/>
            <pc:sldMk cId="2945642863" sldId="455"/>
            <ac:spMk id="2" creationId="{39ED4F2E-4611-9EBD-5A64-F329C6AC0F92}"/>
          </ac:spMkLst>
        </pc:spChg>
      </pc:sldChg>
      <pc:sldChg chg="modSp">
        <pc:chgData name="leung72@student.ubc.ca" userId="S::leung72@student.ubc.ca::8ba00fdc-0646-41d8-b121-ca613b76234f" providerId="AD" clId="Web-{92792180-D774-900B-9498-826CF1ACB90A}" dt="2023-06-27T20:51:13.767" v="118"/>
        <pc:sldMkLst>
          <pc:docMk/>
          <pc:sldMk cId="377485294" sldId="459"/>
        </pc:sldMkLst>
        <pc:spChg chg="mod">
          <ac:chgData name="leung72@student.ubc.ca" userId="S::leung72@student.ubc.ca::8ba00fdc-0646-41d8-b121-ca613b76234f" providerId="AD" clId="Web-{92792180-D774-900B-9498-826CF1ACB90A}" dt="2023-06-27T20:51:13.767" v="118"/>
          <ac:spMkLst>
            <pc:docMk/>
            <pc:sldMk cId="377485294" sldId="459"/>
            <ac:spMk id="6" creationId="{22EEBB94-DBF3-5921-A0C6-F5F19AB36312}"/>
          </ac:spMkLst>
        </pc:spChg>
      </pc:sldChg>
      <pc:sldChg chg="modSp">
        <pc:chgData name="leung72@student.ubc.ca" userId="S::leung72@student.ubc.ca::8ba00fdc-0646-41d8-b121-ca613b76234f" providerId="AD" clId="Web-{92792180-D774-900B-9498-826CF1ACB90A}" dt="2023-06-27T20:51:19.752" v="120" actId="20577"/>
        <pc:sldMkLst>
          <pc:docMk/>
          <pc:sldMk cId="3158822522" sldId="460"/>
        </pc:sldMkLst>
        <pc:spChg chg="mod">
          <ac:chgData name="leung72@student.ubc.ca" userId="S::leung72@student.ubc.ca::8ba00fdc-0646-41d8-b121-ca613b76234f" providerId="AD" clId="Web-{92792180-D774-900B-9498-826CF1ACB90A}" dt="2023-06-27T20:51:19.752" v="120" actId="20577"/>
          <ac:spMkLst>
            <pc:docMk/>
            <pc:sldMk cId="3158822522" sldId="460"/>
            <ac:spMk id="8" creationId="{ACD0D247-290A-B933-20CE-2F906A39720A}"/>
          </ac:spMkLst>
        </pc:spChg>
      </pc:sldChg>
      <pc:sldChg chg="delSp modSp">
        <pc:chgData name="leung72@student.ubc.ca" userId="S::leung72@student.ubc.ca::8ba00fdc-0646-41d8-b121-ca613b76234f" providerId="AD" clId="Web-{92792180-D774-900B-9498-826CF1ACB90A}" dt="2023-06-27T20:51:31.236" v="123" actId="1076"/>
        <pc:sldMkLst>
          <pc:docMk/>
          <pc:sldMk cId="3166750470" sldId="461"/>
        </pc:sldMkLst>
        <pc:spChg chg="mod">
          <ac:chgData name="leung72@student.ubc.ca" userId="S::leung72@student.ubc.ca::8ba00fdc-0646-41d8-b121-ca613b76234f" providerId="AD" clId="Web-{92792180-D774-900B-9498-826CF1ACB90A}" dt="2023-06-27T20:51:31.236" v="123" actId="1076"/>
          <ac:spMkLst>
            <pc:docMk/>
            <pc:sldMk cId="3166750470" sldId="461"/>
            <ac:spMk id="6" creationId="{DFB8BB78-4943-C7E9-784D-15EC924D89E9}"/>
          </ac:spMkLst>
        </pc:spChg>
        <pc:spChg chg="del">
          <ac:chgData name="leung72@student.ubc.ca" userId="S::leung72@student.ubc.ca::8ba00fdc-0646-41d8-b121-ca613b76234f" providerId="AD" clId="Web-{92792180-D774-900B-9498-826CF1ACB90A}" dt="2023-06-27T20:48:48.051" v="81"/>
          <ac:spMkLst>
            <pc:docMk/>
            <pc:sldMk cId="3166750470" sldId="461"/>
            <ac:spMk id="7" creationId="{0DDCD252-2E53-74C7-37AE-A3CF021A9BDE}"/>
          </ac:spMkLst>
        </pc:spChg>
        <pc:spChg chg="del">
          <ac:chgData name="leung72@student.ubc.ca" userId="S::leung72@student.ubc.ca::8ba00fdc-0646-41d8-b121-ca613b76234f" providerId="AD" clId="Web-{92792180-D774-900B-9498-826CF1ACB90A}" dt="2023-06-27T20:48:34.566" v="77"/>
          <ac:spMkLst>
            <pc:docMk/>
            <pc:sldMk cId="3166750470" sldId="461"/>
            <ac:spMk id="8" creationId="{21CCF00F-893B-6868-D2A1-2394D7B8289A}"/>
          </ac:spMkLst>
        </pc:spChg>
      </pc:sldChg>
      <pc:sldChg chg="modSp">
        <pc:chgData name="leung72@student.ubc.ca" userId="S::leung72@student.ubc.ca::8ba00fdc-0646-41d8-b121-ca613b76234f" providerId="AD" clId="Web-{92792180-D774-900B-9498-826CF1ACB90A}" dt="2023-06-27T20:51:06.955" v="117" actId="20577"/>
        <pc:sldMkLst>
          <pc:docMk/>
          <pc:sldMk cId="3705222976" sldId="482"/>
        </pc:sldMkLst>
        <pc:spChg chg="mod">
          <ac:chgData name="leung72@student.ubc.ca" userId="S::leung72@student.ubc.ca::8ba00fdc-0646-41d8-b121-ca613b76234f" providerId="AD" clId="Web-{92792180-D774-900B-9498-826CF1ACB90A}" dt="2023-06-27T20:51:06.955" v="117" actId="20577"/>
          <ac:spMkLst>
            <pc:docMk/>
            <pc:sldMk cId="3705222976" sldId="482"/>
            <ac:spMk id="6" creationId="{34E58BC7-7F33-FA7A-C232-898387D2761E}"/>
          </ac:spMkLst>
        </pc:spChg>
      </pc:sldChg>
      <pc:sldChg chg="ord">
        <pc:chgData name="leung72@student.ubc.ca" userId="S::leung72@student.ubc.ca::8ba00fdc-0646-41d8-b121-ca613b76234f" providerId="AD" clId="Web-{92792180-D774-900B-9498-826CF1ACB90A}" dt="2023-06-27T20:49:22.144" v="92"/>
        <pc:sldMkLst>
          <pc:docMk/>
          <pc:sldMk cId="3075079200" sldId="490"/>
        </pc:sldMkLst>
      </pc:sldChg>
      <pc:sldChg chg="modSp">
        <pc:chgData name="leung72@student.ubc.ca" userId="S::leung72@student.ubc.ca::8ba00fdc-0646-41d8-b121-ca613b76234f" providerId="AD" clId="Web-{92792180-D774-900B-9498-826CF1ACB90A}" dt="2023-06-27T20:46:27.381" v="43" actId="14100"/>
        <pc:sldMkLst>
          <pc:docMk/>
          <pc:sldMk cId="3437005196" sldId="491"/>
        </pc:sldMkLst>
        <pc:spChg chg="mod">
          <ac:chgData name="leung72@student.ubc.ca" userId="S::leung72@student.ubc.ca::8ba00fdc-0646-41d8-b121-ca613b76234f" providerId="AD" clId="Web-{92792180-D774-900B-9498-826CF1ACB90A}" dt="2023-06-27T20:46:13.396" v="41" actId="1076"/>
          <ac:spMkLst>
            <pc:docMk/>
            <pc:sldMk cId="3437005196" sldId="491"/>
            <ac:spMk id="3" creationId="{85C1BC8D-65E6-F435-2084-F12D1F1C755C}"/>
          </ac:spMkLst>
        </pc:spChg>
        <pc:picChg chg="mod">
          <ac:chgData name="leung72@student.ubc.ca" userId="S::leung72@student.ubc.ca::8ba00fdc-0646-41d8-b121-ca613b76234f" providerId="AD" clId="Web-{92792180-D774-900B-9498-826CF1ACB90A}" dt="2023-06-27T20:46:27.381" v="43" actId="14100"/>
          <ac:picMkLst>
            <pc:docMk/>
            <pc:sldMk cId="3437005196" sldId="491"/>
            <ac:picMk id="4" creationId="{FA604A7E-69E0-A2F6-624A-13A734B0C4F8}"/>
          </ac:picMkLst>
        </pc:picChg>
      </pc:sldChg>
    </pc:docChg>
  </pc:docChgLst>
  <pc:docChgLst>
    <pc:chgData name="daw458@student.ubc.ca" userId="S::daw458@student.ubc.ca::2262fb7e-3a9a-4b93-aebc-289df350d5c8" providerId="AD" clId="Web-{903ED1BA-19A1-0712-F19E-18610B8F7FF3}"/>
    <pc:docChg chg="modSld">
      <pc:chgData name="daw458@student.ubc.ca" userId="S::daw458@student.ubc.ca::2262fb7e-3a9a-4b93-aebc-289df350d5c8" providerId="AD" clId="Web-{903ED1BA-19A1-0712-F19E-18610B8F7FF3}" dt="2023-06-20T23:49:19.946" v="1"/>
      <pc:docMkLst>
        <pc:docMk/>
      </pc:docMkLst>
      <pc:sldChg chg="addSp delSp">
        <pc:chgData name="daw458@student.ubc.ca" userId="S::daw458@student.ubc.ca::2262fb7e-3a9a-4b93-aebc-289df350d5c8" providerId="AD" clId="Web-{903ED1BA-19A1-0712-F19E-18610B8F7FF3}" dt="2023-06-20T23:49:19.946" v="1"/>
        <pc:sldMkLst>
          <pc:docMk/>
          <pc:sldMk cId="2945642863" sldId="455"/>
        </pc:sldMkLst>
        <pc:picChg chg="add del">
          <ac:chgData name="daw458@student.ubc.ca" userId="S::daw458@student.ubc.ca::2262fb7e-3a9a-4b93-aebc-289df350d5c8" providerId="AD" clId="Web-{903ED1BA-19A1-0712-F19E-18610B8F7FF3}" dt="2023-06-20T23:49:19.946" v="1"/>
          <ac:picMkLst>
            <pc:docMk/>
            <pc:sldMk cId="2945642863" sldId="455"/>
            <ac:picMk id="12" creationId="{BBD83FBB-1DE9-7D71-ED72-5F5AD055AED5}"/>
          </ac:picMkLst>
        </pc:picChg>
      </pc:sldChg>
    </pc:docChg>
  </pc:docChgLst>
  <pc:docChgLst>
    <pc:chgData name="daw458@student.ubc.ca" userId="S::daw458@student.ubc.ca::2262fb7e-3a9a-4b93-aebc-289df350d5c8" providerId="AD" clId="Web-{3883B854-8D5B-28EA-BE5B-D54C643C3D9F}"/>
    <pc:docChg chg="modSld">
      <pc:chgData name="daw458@student.ubc.ca" userId="S::daw458@student.ubc.ca::2262fb7e-3a9a-4b93-aebc-289df350d5c8" providerId="AD" clId="Web-{3883B854-8D5B-28EA-BE5B-D54C643C3D9F}" dt="2023-06-21T18:10:10.593" v="4" actId="1076"/>
      <pc:docMkLst>
        <pc:docMk/>
      </pc:docMkLst>
      <pc:sldChg chg="addSp modSp">
        <pc:chgData name="daw458@student.ubc.ca" userId="S::daw458@student.ubc.ca::2262fb7e-3a9a-4b93-aebc-289df350d5c8" providerId="AD" clId="Web-{3883B854-8D5B-28EA-BE5B-D54C643C3D9F}" dt="2023-06-21T18:10:10.593" v="4" actId="1076"/>
        <pc:sldMkLst>
          <pc:docMk/>
          <pc:sldMk cId="1637651599" sldId="487"/>
        </pc:sldMkLst>
        <pc:spChg chg="add mod">
          <ac:chgData name="daw458@student.ubc.ca" userId="S::daw458@student.ubc.ca::2262fb7e-3a9a-4b93-aebc-289df350d5c8" providerId="AD" clId="Web-{3883B854-8D5B-28EA-BE5B-D54C643C3D9F}" dt="2023-06-21T18:10:10.593" v="4" actId="1076"/>
          <ac:spMkLst>
            <pc:docMk/>
            <pc:sldMk cId="1637651599" sldId="487"/>
            <ac:spMk id="3" creationId="{5DEBC58B-4C62-2DEF-572A-5973FA21390C}"/>
          </ac:spMkLst>
        </pc:spChg>
      </pc:sldChg>
    </pc:docChg>
  </pc:docChgLst>
  <pc:docChgLst>
    <pc:chgData name="Tilli, Tiana" userId="S::tiana.tilli@ubc.ca::5c7e2c8d-59f3-48db-aeb3-48f183e0fde5" providerId="AD" clId="Web-{AC42F259-3A2F-45DE-B480-37B902581E3E}"/>
    <pc:docChg chg="modSld">
      <pc:chgData name="Tilli, Tiana" userId="S::tiana.tilli@ubc.ca::5c7e2c8d-59f3-48db-aeb3-48f183e0fde5" providerId="AD" clId="Web-{AC42F259-3A2F-45DE-B480-37B902581E3E}" dt="2022-06-08T18:21:47.855" v="143" actId="1076"/>
      <pc:docMkLst>
        <pc:docMk/>
      </pc:docMkLst>
      <pc:sldChg chg="addSp delSp modSp modNotes">
        <pc:chgData name="Tilli, Tiana" userId="S::tiana.tilli@ubc.ca::5c7e2c8d-59f3-48db-aeb3-48f183e0fde5" providerId="AD" clId="Web-{AC42F259-3A2F-45DE-B480-37B902581E3E}" dt="2022-06-08T18:21:47.855" v="143" actId="1076"/>
        <pc:sldMkLst>
          <pc:docMk/>
          <pc:sldMk cId="615257846" sldId="438"/>
        </pc:sldMkLst>
        <pc:spChg chg="add del mod">
          <ac:chgData name="Tilli, Tiana" userId="S::tiana.tilli@ubc.ca::5c7e2c8d-59f3-48db-aeb3-48f183e0fde5" providerId="AD" clId="Web-{AC42F259-3A2F-45DE-B480-37B902581E3E}" dt="2022-06-08T18:15:30.257" v="3"/>
          <ac:spMkLst>
            <pc:docMk/>
            <pc:sldMk cId="615257846" sldId="438"/>
            <ac:spMk id="7" creationId="{A49098FE-85A3-B28D-1F99-9A7F65505471}"/>
          </ac:spMkLst>
        </pc:spChg>
        <pc:spChg chg="add mod">
          <ac:chgData name="Tilli, Tiana" userId="S::tiana.tilli@ubc.ca::5c7e2c8d-59f3-48db-aeb3-48f183e0fde5" providerId="AD" clId="Web-{AC42F259-3A2F-45DE-B480-37B902581E3E}" dt="2022-06-08T18:21:47.855" v="143" actId="1076"/>
          <ac:spMkLst>
            <pc:docMk/>
            <pc:sldMk cId="615257846" sldId="438"/>
            <ac:spMk id="10" creationId="{07815FFA-5E64-7BA2-2FEE-0E5F712C053D}"/>
          </ac:spMkLst>
        </pc:spChg>
        <pc:spChg chg="add mod">
          <ac:chgData name="Tilli, Tiana" userId="S::tiana.tilli@ubc.ca::5c7e2c8d-59f3-48db-aeb3-48f183e0fde5" providerId="AD" clId="Web-{AC42F259-3A2F-45DE-B480-37B902581E3E}" dt="2022-06-08T18:21:02.604" v="121" actId="20577"/>
          <ac:spMkLst>
            <pc:docMk/>
            <pc:sldMk cId="615257846" sldId="438"/>
            <ac:spMk id="11" creationId="{ADE5E8EE-09DA-3751-A3E5-83CEF938E4F9}"/>
          </ac:spMkLst>
        </pc:spChg>
        <pc:picChg chg="del">
          <ac:chgData name="Tilli, Tiana" userId="S::tiana.tilli@ubc.ca::5c7e2c8d-59f3-48db-aeb3-48f183e0fde5" providerId="AD" clId="Web-{AC42F259-3A2F-45DE-B480-37B902581E3E}" dt="2022-06-08T18:15:26.679" v="2"/>
          <ac:picMkLst>
            <pc:docMk/>
            <pc:sldMk cId="615257846" sldId="438"/>
            <ac:picMk id="3" creationId="{5436B653-833E-415A-88E9-8865730019F9}"/>
          </ac:picMkLst>
        </pc:picChg>
        <pc:picChg chg="del">
          <ac:chgData name="Tilli, Tiana" userId="S::tiana.tilli@ubc.ca::5c7e2c8d-59f3-48db-aeb3-48f183e0fde5" providerId="AD" clId="Web-{AC42F259-3A2F-45DE-B480-37B902581E3E}" dt="2022-06-08T18:15:26.086" v="0"/>
          <ac:picMkLst>
            <pc:docMk/>
            <pc:sldMk cId="615257846" sldId="438"/>
            <ac:picMk id="5" creationId="{C719E3F3-5FD6-457D-BE6A-4FAA77CF896C}"/>
          </ac:picMkLst>
        </pc:picChg>
        <pc:picChg chg="del">
          <ac:chgData name="Tilli, Tiana" userId="S::tiana.tilli@ubc.ca::5c7e2c8d-59f3-48db-aeb3-48f183e0fde5" providerId="AD" clId="Web-{AC42F259-3A2F-45DE-B480-37B902581E3E}" dt="2022-06-08T18:15:26.336" v="1"/>
          <ac:picMkLst>
            <pc:docMk/>
            <pc:sldMk cId="615257846" sldId="438"/>
            <ac:picMk id="6" creationId="{98837997-EA3E-465C-882B-63FC786317C3}"/>
          </ac:picMkLst>
        </pc:picChg>
        <pc:picChg chg="add mod">
          <ac:chgData name="Tilli, Tiana" userId="S::tiana.tilli@ubc.ca::5c7e2c8d-59f3-48db-aeb3-48f183e0fde5" providerId="AD" clId="Web-{AC42F259-3A2F-45DE-B480-37B902581E3E}" dt="2022-06-08T18:19:37.135" v="95" actId="1076"/>
          <ac:picMkLst>
            <pc:docMk/>
            <pc:sldMk cId="615257846" sldId="438"/>
            <ac:picMk id="8" creationId="{E3F51A4A-0CE2-2606-2C8B-3D42C3652A45}"/>
          </ac:picMkLst>
        </pc:picChg>
        <pc:picChg chg="add mod">
          <ac:chgData name="Tilli, Tiana" userId="S::tiana.tilli@ubc.ca::5c7e2c8d-59f3-48db-aeb3-48f183e0fde5" providerId="AD" clId="Web-{AC42F259-3A2F-45DE-B480-37B902581E3E}" dt="2022-06-08T18:21:42.839" v="142" actId="1076"/>
          <ac:picMkLst>
            <pc:docMk/>
            <pc:sldMk cId="615257846" sldId="438"/>
            <ac:picMk id="9" creationId="{9156C543-4CC7-12DF-07AF-6B6C003CC7C0}"/>
          </ac:picMkLst>
        </pc:picChg>
      </pc:sldChg>
    </pc:docChg>
  </pc:docChgLst>
  <pc:docChgLst>
    <pc:chgData name="leung72@student.ubc.ca" userId="S::leung72@student.ubc.ca::8ba00fdc-0646-41d8-b121-ca613b76234f" providerId="AD" clId="Web-{205105B3-8F95-AEAE-FB3A-77997A166128}"/>
    <pc:docChg chg="modSld">
      <pc:chgData name="leung72@student.ubc.ca" userId="S::leung72@student.ubc.ca::8ba00fdc-0646-41d8-b121-ca613b76234f" providerId="AD" clId="Web-{205105B3-8F95-AEAE-FB3A-77997A166128}" dt="2023-06-27T21:31:15.543" v="2" actId="20577"/>
      <pc:docMkLst>
        <pc:docMk/>
      </pc:docMkLst>
      <pc:sldChg chg="modSp">
        <pc:chgData name="leung72@student.ubc.ca" userId="S::leung72@student.ubc.ca::8ba00fdc-0646-41d8-b121-ca613b76234f" providerId="AD" clId="Web-{205105B3-8F95-AEAE-FB3A-77997A166128}" dt="2023-06-27T21:31:15.543" v="2" actId="20577"/>
        <pc:sldMkLst>
          <pc:docMk/>
          <pc:sldMk cId="3129422775" sldId="489"/>
        </pc:sldMkLst>
        <pc:spChg chg="mod">
          <ac:chgData name="leung72@student.ubc.ca" userId="S::leung72@student.ubc.ca::8ba00fdc-0646-41d8-b121-ca613b76234f" providerId="AD" clId="Web-{205105B3-8F95-AEAE-FB3A-77997A166128}" dt="2023-06-27T21:31:15.543" v="2" actId="20577"/>
          <ac:spMkLst>
            <pc:docMk/>
            <pc:sldMk cId="3129422775" sldId="489"/>
            <ac:spMk id="2" creationId="{1291DC5A-FDBD-4BEF-42D2-5D70E5235612}"/>
          </ac:spMkLst>
        </pc:spChg>
      </pc:sldChg>
    </pc:docChg>
  </pc:docChgLst>
  <pc:docChgLst>
    <pc:chgData name="daw458@student.ubc.ca" userId="2262fb7e-3a9a-4b93-aebc-289df350d5c8" providerId="ADAL" clId="{912846C4-D088-452F-A226-E5A4B1A437B5}"/>
    <pc:docChg chg="undo custSel addSld delSld modSld">
      <pc:chgData name="daw458@student.ubc.ca" userId="2262fb7e-3a9a-4b93-aebc-289df350d5c8" providerId="ADAL" clId="{912846C4-D088-452F-A226-E5A4B1A437B5}" dt="2023-06-19T21:06:50.219" v="1914" actId="20577"/>
      <pc:docMkLst>
        <pc:docMk/>
      </pc:docMkLst>
      <pc:sldChg chg="modSp mod">
        <pc:chgData name="daw458@student.ubc.ca" userId="2262fb7e-3a9a-4b93-aebc-289df350d5c8" providerId="ADAL" clId="{912846C4-D088-452F-A226-E5A4B1A437B5}" dt="2023-06-19T21:05:28.696" v="1843" actId="20577"/>
        <pc:sldMkLst>
          <pc:docMk/>
          <pc:sldMk cId="1745854582" sldId="412"/>
        </pc:sldMkLst>
        <pc:spChg chg="mod">
          <ac:chgData name="daw458@student.ubc.ca" userId="2262fb7e-3a9a-4b93-aebc-289df350d5c8" providerId="ADAL" clId="{912846C4-D088-452F-A226-E5A4B1A437B5}" dt="2023-06-19T21:05:28.696" v="1843" actId="20577"/>
          <ac:spMkLst>
            <pc:docMk/>
            <pc:sldMk cId="1745854582" sldId="412"/>
            <ac:spMk id="4" creationId="{AD200FE9-50D5-48B8-A5A6-17AE707CF92D}"/>
          </ac:spMkLst>
        </pc:spChg>
      </pc:sldChg>
      <pc:sldChg chg="modSp mod">
        <pc:chgData name="daw458@student.ubc.ca" userId="2262fb7e-3a9a-4b93-aebc-289df350d5c8" providerId="ADAL" clId="{912846C4-D088-452F-A226-E5A4B1A437B5}" dt="2023-06-19T21:06:09.677" v="1892" actId="1076"/>
        <pc:sldMkLst>
          <pc:docMk/>
          <pc:sldMk cId="1058974433" sldId="413"/>
        </pc:sldMkLst>
        <pc:spChg chg="mod">
          <ac:chgData name="daw458@student.ubc.ca" userId="2262fb7e-3a9a-4b93-aebc-289df350d5c8" providerId="ADAL" clId="{912846C4-D088-452F-A226-E5A4B1A437B5}" dt="2023-06-19T21:06:09.677" v="1892" actId="1076"/>
          <ac:spMkLst>
            <pc:docMk/>
            <pc:sldMk cId="1058974433" sldId="413"/>
            <ac:spMk id="2" creationId="{91EE4AAB-0F9E-4E34-833F-A52DD37964FB}"/>
          </ac:spMkLst>
        </pc:spChg>
      </pc:sldChg>
      <pc:sldChg chg="addSp delSp modSp del mod">
        <pc:chgData name="daw458@student.ubc.ca" userId="2262fb7e-3a9a-4b93-aebc-289df350d5c8" providerId="ADAL" clId="{912846C4-D088-452F-A226-E5A4B1A437B5}" dt="2023-06-19T19:54:17.719" v="657" actId="47"/>
        <pc:sldMkLst>
          <pc:docMk/>
          <pc:sldMk cId="1108196524" sldId="424"/>
        </pc:sldMkLst>
        <pc:spChg chg="add del mod">
          <ac:chgData name="daw458@student.ubc.ca" userId="2262fb7e-3a9a-4b93-aebc-289df350d5c8" providerId="ADAL" clId="{912846C4-D088-452F-A226-E5A4B1A437B5}" dt="2023-06-19T19:50:29.145" v="527" actId="21"/>
          <ac:spMkLst>
            <pc:docMk/>
            <pc:sldMk cId="1108196524" sldId="424"/>
            <ac:spMk id="5" creationId="{530F51AC-0EC6-B0D6-8DF2-EC21645CDE7C}"/>
          </ac:spMkLst>
        </pc:spChg>
        <pc:spChg chg="add del mod">
          <ac:chgData name="daw458@student.ubc.ca" userId="2262fb7e-3a9a-4b93-aebc-289df350d5c8" providerId="ADAL" clId="{912846C4-D088-452F-A226-E5A4B1A437B5}" dt="2023-06-19T19:35:02.430" v="408" actId="478"/>
          <ac:spMkLst>
            <pc:docMk/>
            <pc:sldMk cId="1108196524" sldId="424"/>
            <ac:spMk id="6" creationId="{7CAF1945-FF84-2F5F-1214-4CE3B65B8DEC}"/>
          </ac:spMkLst>
        </pc:spChg>
        <pc:spChg chg="add del mod">
          <ac:chgData name="daw458@student.ubc.ca" userId="2262fb7e-3a9a-4b93-aebc-289df350d5c8" providerId="ADAL" clId="{912846C4-D088-452F-A226-E5A4B1A437B5}" dt="2023-06-19T19:45:08.576" v="500"/>
          <ac:spMkLst>
            <pc:docMk/>
            <pc:sldMk cId="1108196524" sldId="424"/>
            <ac:spMk id="7" creationId="{F0427CB4-D55B-9545-9CA5-A1159146577F}"/>
          </ac:spMkLst>
        </pc:spChg>
        <pc:picChg chg="add del mod modCrop">
          <ac:chgData name="daw458@student.ubc.ca" userId="2262fb7e-3a9a-4b93-aebc-289df350d5c8" providerId="ADAL" clId="{912846C4-D088-452F-A226-E5A4B1A437B5}" dt="2023-06-19T19:50:29.145" v="527" actId="21"/>
          <ac:picMkLst>
            <pc:docMk/>
            <pc:sldMk cId="1108196524" sldId="424"/>
            <ac:picMk id="4" creationId="{E1F6D10D-BF80-5BD0-85AA-F351C5CCC55C}"/>
          </ac:picMkLst>
        </pc:picChg>
        <pc:picChg chg="add del">
          <ac:chgData name="daw458@student.ubc.ca" userId="2262fb7e-3a9a-4b93-aebc-289df350d5c8" providerId="ADAL" clId="{912846C4-D088-452F-A226-E5A4B1A437B5}" dt="2023-06-19T19:23:07.520" v="125" actId="478"/>
          <ac:picMkLst>
            <pc:docMk/>
            <pc:sldMk cId="1108196524" sldId="424"/>
            <ac:picMk id="10" creationId="{D8791CCC-0BFF-4EFB-9F67-220B9A843E60}"/>
          </ac:picMkLst>
        </pc:picChg>
        <pc:picChg chg="add del mod">
          <ac:chgData name="daw458@student.ubc.ca" userId="2262fb7e-3a9a-4b93-aebc-289df350d5c8" providerId="ADAL" clId="{912846C4-D088-452F-A226-E5A4B1A437B5}" dt="2023-06-19T19:23:07.985" v="126" actId="478"/>
          <ac:picMkLst>
            <pc:docMk/>
            <pc:sldMk cId="1108196524" sldId="424"/>
            <ac:picMk id="11" creationId="{EBDC64B0-C39C-4D98-A743-F6EC4540F6EA}"/>
          </ac:picMkLst>
        </pc:picChg>
        <pc:picChg chg="add del">
          <ac:chgData name="daw458@student.ubc.ca" userId="2262fb7e-3a9a-4b93-aebc-289df350d5c8" providerId="ADAL" clId="{912846C4-D088-452F-A226-E5A4B1A437B5}" dt="2023-06-19T19:23:08.392" v="127" actId="478"/>
          <ac:picMkLst>
            <pc:docMk/>
            <pc:sldMk cId="1108196524" sldId="424"/>
            <ac:picMk id="12" creationId="{7CA3D2CB-F226-4B69-8A84-13EC2640F0D1}"/>
          </ac:picMkLst>
        </pc:picChg>
        <pc:picChg chg="add del">
          <ac:chgData name="daw458@student.ubc.ca" userId="2262fb7e-3a9a-4b93-aebc-289df350d5c8" providerId="ADAL" clId="{912846C4-D088-452F-A226-E5A4B1A437B5}" dt="2023-06-19T19:23:08.800" v="128" actId="478"/>
          <ac:picMkLst>
            <pc:docMk/>
            <pc:sldMk cId="1108196524" sldId="424"/>
            <ac:picMk id="14" creationId="{CEB2CAA0-46D6-4ADA-8F54-198E5E2606DA}"/>
          </ac:picMkLst>
        </pc:picChg>
        <pc:picChg chg="add del mod">
          <ac:chgData name="daw458@student.ubc.ca" userId="2262fb7e-3a9a-4b93-aebc-289df350d5c8" providerId="ADAL" clId="{912846C4-D088-452F-A226-E5A4B1A437B5}" dt="2023-06-19T19:25:28.010" v="311" actId="478"/>
          <ac:picMkLst>
            <pc:docMk/>
            <pc:sldMk cId="1108196524" sldId="424"/>
            <ac:picMk id="17" creationId="{D4F975A0-A3F1-4B21-ADA2-ADFACF4DE36F}"/>
          </ac:picMkLst>
        </pc:picChg>
        <pc:picChg chg="add del mod">
          <ac:chgData name="daw458@student.ubc.ca" userId="2262fb7e-3a9a-4b93-aebc-289df350d5c8" providerId="ADAL" clId="{912846C4-D088-452F-A226-E5A4B1A437B5}" dt="2023-06-19T19:25:28.169" v="312" actId="478"/>
          <ac:picMkLst>
            <pc:docMk/>
            <pc:sldMk cId="1108196524" sldId="424"/>
            <ac:picMk id="18" creationId="{5E76F3F9-C753-4D33-A7AB-B0DF00270F94}"/>
          </ac:picMkLst>
        </pc:picChg>
        <pc:picChg chg="add del mod">
          <ac:chgData name="daw458@student.ubc.ca" userId="2262fb7e-3a9a-4b93-aebc-289df350d5c8" providerId="ADAL" clId="{912846C4-D088-452F-A226-E5A4B1A437B5}" dt="2023-06-19T19:25:28.311" v="313" actId="478"/>
          <ac:picMkLst>
            <pc:docMk/>
            <pc:sldMk cId="1108196524" sldId="424"/>
            <ac:picMk id="20" creationId="{767FFD06-F06D-4BB6-9B10-AF72D9CB96D1}"/>
          </ac:picMkLst>
        </pc:picChg>
        <pc:picChg chg="add del mod">
          <ac:chgData name="daw458@student.ubc.ca" userId="2262fb7e-3a9a-4b93-aebc-289df350d5c8" providerId="ADAL" clId="{912846C4-D088-452F-A226-E5A4B1A437B5}" dt="2023-06-19T19:25:27.745" v="309" actId="478"/>
          <ac:picMkLst>
            <pc:docMk/>
            <pc:sldMk cId="1108196524" sldId="424"/>
            <ac:picMk id="21" creationId="{2EE81D2B-BDA6-4631-83F9-95485F5CE9E2}"/>
          </ac:picMkLst>
        </pc:picChg>
        <pc:picChg chg="add del mod">
          <ac:chgData name="daw458@student.ubc.ca" userId="2262fb7e-3a9a-4b93-aebc-289df350d5c8" providerId="ADAL" clId="{912846C4-D088-452F-A226-E5A4B1A437B5}" dt="2023-06-19T19:25:27.887" v="310" actId="478"/>
          <ac:picMkLst>
            <pc:docMk/>
            <pc:sldMk cId="1108196524" sldId="424"/>
            <ac:picMk id="22" creationId="{BDA7CE89-B9DC-4745-8D26-7BE5A5EF2940}"/>
          </ac:picMkLst>
        </pc:picChg>
      </pc:sldChg>
      <pc:sldChg chg="addSp delSp modSp mod">
        <pc:chgData name="daw458@student.ubc.ca" userId="2262fb7e-3a9a-4b93-aebc-289df350d5c8" providerId="ADAL" clId="{912846C4-D088-452F-A226-E5A4B1A437B5}" dt="2023-06-19T20:28:51.150" v="1197" actId="1076"/>
        <pc:sldMkLst>
          <pc:docMk/>
          <pc:sldMk cId="2756679062" sldId="425"/>
        </pc:sldMkLst>
        <pc:spChg chg="add mod">
          <ac:chgData name="daw458@student.ubc.ca" userId="2262fb7e-3a9a-4b93-aebc-289df350d5c8" providerId="ADAL" clId="{912846C4-D088-452F-A226-E5A4B1A437B5}" dt="2023-06-19T20:25:07.212" v="1093" actId="20577"/>
          <ac:spMkLst>
            <pc:docMk/>
            <pc:sldMk cId="2756679062" sldId="425"/>
            <ac:spMk id="3" creationId="{B3BDE6AC-A236-A750-1331-D1210F2908DC}"/>
          </ac:spMkLst>
        </pc:spChg>
        <pc:spChg chg="add mod">
          <ac:chgData name="daw458@student.ubc.ca" userId="2262fb7e-3a9a-4b93-aebc-289df350d5c8" providerId="ADAL" clId="{912846C4-D088-452F-A226-E5A4B1A437B5}" dt="2023-06-19T20:25:11.735" v="1097" actId="20577"/>
          <ac:spMkLst>
            <pc:docMk/>
            <pc:sldMk cId="2756679062" sldId="425"/>
            <ac:spMk id="4" creationId="{829FC801-952D-F032-30EB-6CCCA693521F}"/>
          </ac:spMkLst>
        </pc:spChg>
        <pc:spChg chg="add mod">
          <ac:chgData name="daw458@student.ubc.ca" userId="2262fb7e-3a9a-4b93-aebc-289df350d5c8" providerId="ADAL" clId="{912846C4-D088-452F-A226-E5A4B1A437B5}" dt="2023-06-19T20:25:14.339" v="1099" actId="20577"/>
          <ac:spMkLst>
            <pc:docMk/>
            <pc:sldMk cId="2756679062" sldId="425"/>
            <ac:spMk id="5" creationId="{9D2FFBAA-C595-0C2A-77D0-D32E172FCECD}"/>
          </ac:spMkLst>
        </pc:spChg>
        <pc:picChg chg="del">
          <ac:chgData name="daw458@student.ubc.ca" userId="2262fb7e-3a9a-4b93-aebc-289df350d5c8" providerId="ADAL" clId="{912846C4-D088-452F-A226-E5A4B1A437B5}" dt="2023-06-19T20:24:27.053" v="1074" actId="478"/>
          <ac:picMkLst>
            <pc:docMk/>
            <pc:sldMk cId="2756679062" sldId="425"/>
            <ac:picMk id="7" creationId="{999BC8DF-A4F6-44FD-BFF5-6E2FF220EADE}"/>
          </ac:picMkLst>
        </pc:picChg>
        <pc:picChg chg="del">
          <ac:chgData name="daw458@student.ubc.ca" userId="2262fb7e-3a9a-4b93-aebc-289df350d5c8" providerId="ADAL" clId="{912846C4-D088-452F-A226-E5A4B1A437B5}" dt="2023-06-19T20:24:27.397" v="1075" actId="478"/>
          <ac:picMkLst>
            <pc:docMk/>
            <pc:sldMk cId="2756679062" sldId="425"/>
            <ac:picMk id="8" creationId="{498B191F-4632-4531-92DC-901A4A2ECE4F}"/>
          </ac:picMkLst>
        </pc:picChg>
        <pc:picChg chg="del">
          <ac:chgData name="daw458@student.ubc.ca" userId="2262fb7e-3a9a-4b93-aebc-289df350d5c8" providerId="ADAL" clId="{912846C4-D088-452F-A226-E5A4B1A437B5}" dt="2023-06-19T20:28:32.167" v="1191" actId="478"/>
          <ac:picMkLst>
            <pc:docMk/>
            <pc:sldMk cId="2756679062" sldId="425"/>
            <ac:picMk id="9" creationId="{AF9CFB5D-7CC6-4415-B747-CA4F556834CC}"/>
          </ac:picMkLst>
        </pc:picChg>
        <pc:picChg chg="add mod">
          <ac:chgData name="daw458@student.ubc.ca" userId="2262fb7e-3a9a-4b93-aebc-289df350d5c8" providerId="ADAL" clId="{912846C4-D088-452F-A226-E5A4B1A437B5}" dt="2023-06-19T20:24:30.952" v="1077" actId="1076"/>
          <ac:picMkLst>
            <pc:docMk/>
            <pc:sldMk cId="2756679062" sldId="425"/>
            <ac:picMk id="5122" creationId="{93E2BC70-587D-A5E4-BA8E-9D98550231E1}"/>
          </ac:picMkLst>
        </pc:picChg>
        <pc:picChg chg="add mod">
          <ac:chgData name="daw458@student.ubc.ca" userId="2262fb7e-3a9a-4b93-aebc-289df350d5c8" providerId="ADAL" clId="{912846C4-D088-452F-A226-E5A4B1A437B5}" dt="2023-06-19T20:28:51.150" v="1197" actId="1076"/>
          <ac:picMkLst>
            <pc:docMk/>
            <pc:sldMk cId="2756679062" sldId="425"/>
            <ac:picMk id="5124" creationId="{EAE83C2D-7A34-99DB-7F76-B60BE1395C24}"/>
          </ac:picMkLst>
        </pc:picChg>
      </pc:sldChg>
      <pc:sldChg chg="addSp delSp modSp mod">
        <pc:chgData name="daw458@student.ubc.ca" userId="2262fb7e-3a9a-4b93-aebc-289df350d5c8" providerId="ADAL" clId="{912846C4-D088-452F-A226-E5A4B1A437B5}" dt="2023-06-19T20:13:01.843" v="776" actId="1076"/>
        <pc:sldMkLst>
          <pc:docMk/>
          <pc:sldMk cId="2568260284" sldId="426"/>
        </pc:sldMkLst>
        <pc:spChg chg="add mod">
          <ac:chgData name="daw458@student.ubc.ca" userId="2262fb7e-3a9a-4b93-aebc-289df350d5c8" providerId="ADAL" clId="{912846C4-D088-452F-A226-E5A4B1A437B5}" dt="2023-06-19T20:07:39.394" v="667" actId="1076"/>
          <ac:spMkLst>
            <pc:docMk/>
            <pc:sldMk cId="2568260284" sldId="426"/>
            <ac:spMk id="4" creationId="{46652342-DC5F-C513-10FD-787909F7478F}"/>
          </ac:spMkLst>
        </pc:spChg>
        <pc:spChg chg="add mod">
          <ac:chgData name="daw458@student.ubc.ca" userId="2262fb7e-3a9a-4b93-aebc-289df350d5c8" providerId="ADAL" clId="{912846C4-D088-452F-A226-E5A4B1A437B5}" dt="2023-06-19T20:07:47.254" v="672" actId="20577"/>
          <ac:spMkLst>
            <pc:docMk/>
            <pc:sldMk cId="2568260284" sldId="426"/>
            <ac:spMk id="5" creationId="{4641B76B-9D3F-8003-D9B5-F840EBE201DF}"/>
          </ac:spMkLst>
        </pc:spChg>
        <pc:spChg chg="add mod">
          <ac:chgData name="daw458@student.ubc.ca" userId="2262fb7e-3a9a-4b93-aebc-289df350d5c8" providerId="ADAL" clId="{912846C4-D088-452F-A226-E5A4B1A437B5}" dt="2023-06-19T20:07:58.511" v="680" actId="20577"/>
          <ac:spMkLst>
            <pc:docMk/>
            <pc:sldMk cId="2568260284" sldId="426"/>
            <ac:spMk id="6" creationId="{C70A2265-54A3-1575-868B-19EB6689BAAA}"/>
          </ac:spMkLst>
        </pc:spChg>
        <pc:spChg chg="add mod">
          <ac:chgData name="daw458@student.ubc.ca" userId="2262fb7e-3a9a-4b93-aebc-289df350d5c8" providerId="ADAL" clId="{912846C4-D088-452F-A226-E5A4B1A437B5}" dt="2023-06-19T20:08:01.104" v="683" actId="20577"/>
          <ac:spMkLst>
            <pc:docMk/>
            <pc:sldMk cId="2568260284" sldId="426"/>
            <ac:spMk id="7" creationId="{6FFC12B3-4B12-D163-BB8D-1BFE44EFE6DD}"/>
          </ac:spMkLst>
        </pc:spChg>
        <pc:spChg chg="add mod">
          <ac:chgData name="daw458@student.ubc.ca" userId="2262fb7e-3a9a-4b93-aebc-289df350d5c8" providerId="ADAL" clId="{912846C4-D088-452F-A226-E5A4B1A437B5}" dt="2023-06-19T20:11:32.403" v="766" actId="1076"/>
          <ac:spMkLst>
            <pc:docMk/>
            <pc:sldMk cId="2568260284" sldId="426"/>
            <ac:spMk id="12" creationId="{1918A90C-D74B-1306-63D4-A68D04844C7E}"/>
          </ac:spMkLst>
        </pc:spChg>
        <pc:spChg chg="add mod">
          <ac:chgData name="daw458@student.ubc.ca" userId="2262fb7e-3a9a-4b93-aebc-289df350d5c8" providerId="ADAL" clId="{912846C4-D088-452F-A226-E5A4B1A437B5}" dt="2023-06-19T20:13:01.843" v="776" actId="1076"/>
          <ac:spMkLst>
            <pc:docMk/>
            <pc:sldMk cId="2568260284" sldId="426"/>
            <ac:spMk id="13" creationId="{CBD7BD61-EB4A-F2DD-3F36-188482E6973D}"/>
          </ac:spMkLst>
        </pc:spChg>
        <pc:picChg chg="del">
          <ac:chgData name="daw458@student.ubc.ca" userId="2262fb7e-3a9a-4b93-aebc-289df350d5c8" providerId="ADAL" clId="{912846C4-D088-452F-A226-E5A4B1A437B5}" dt="2023-06-19T20:11:25.831" v="764" actId="478"/>
          <ac:picMkLst>
            <pc:docMk/>
            <pc:sldMk cId="2568260284" sldId="426"/>
            <ac:picMk id="3" creationId="{F48BC54A-51F0-4972-947D-59427DD3B64B}"/>
          </ac:picMkLst>
        </pc:picChg>
        <pc:picChg chg="del">
          <ac:chgData name="daw458@student.ubc.ca" userId="2262fb7e-3a9a-4b93-aebc-289df350d5c8" providerId="ADAL" clId="{912846C4-D088-452F-A226-E5A4B1A437B5}" dt="2023-06-19T20:12:03.327" v="770" actId="478"/>
          <ac:picMkLst>
            <pc:docMk/>
            <pc:sldMk cId="2568260284" sldId="426"/>
            <ac:picMk id="1026" creationId="{17278006-E4BB-4D5D-91D8-36C7503BA6F3}"/>
          </ac:picMkLst>
        </pc:picChg>
        <pc:picChg chg="add mod">
          <ac:chgData name="daw458@student.ubc.ca" userId="2262fb7e-3a9a-4b93-aebc-289df350d5c8" providerId="ADAL" clId="{912846C4-D088-452F-A226-E5A4B1A437B5}" dt="2023-06-19T20:11:28.493" v="765" actId="1076"/>
          <ac:picMkLst>
            <pc:docMk/>
            <pc:sldMk cId="2568260284" sldId="426"/>
            <ac:picMk id="2050" creationId="{42CAC66C-C324-A8F5-9D29-5B8D77895E42}"/>
          </ac:picMkLst>
        </pc:picChg>
        <pc:picChg chg="add mod">
          <ac:chgData name="daw458@student.ubc.ca" userId="2262fb7e-3a9a-4b93-aebc-289df350d5c8" providerId="ADAL" clId="{912846C4-D088-452F-A226-E5A4B1A437B5}" dt="2023-06-19T20:12:59.534" v="775" actId="1076"/>
          <ac:picMkLst>
            <pc:docMk/>
            <pc:sldMk cId="2568260284" sldId="426"/>
            <ac:picMk id="2052" creationId="{29C73E00-C9B0-B2DE-8FE3-0906D062BD40}"/>
          </ac:picMkLst>
        </pc:picChg>
      </pc:sldChg>
      <pc:sldChg chg="addSp delSp modSp mod">
        <pc:chgData name="daw458@student.ubc.ca" userId="2262fb7e-3a9a-4b93-aebc-289df350d5c8" providerId="ADAL" clId="{912846C4-D088-452F-A226-E5A4B1A437B5}" dt="2023-06-19T20:17:24.819" v="883" actId="20577"/>
        <pc:sldMkLst>
          <pc:docMk/>
          <pc:sldMk cId="1120229913" sldId="427"/>
        </pc:sldMkLst>
        <pc:spChg chg="add mod">
          <ac:chgData name="daw458@student.ubc.ca" userId="2262fb7e-3a9a-4b93-aebc-289df350d5c8" providerId="ADAL" clId="{912846C4-D088-452F-A226-E5A4B1A437B5}" dt="2023-06-19T20:16:34.854" v="872" actId="1076"/>
          <ac:spMkLst>
            <pc:docMk/>
            <pc:sldMk cId="1120229913" sldId="427"/>
            <ac:spMk id="3" creationId="{B8089575-B7B4-F6DA-09EA-1221D07E4EF9}"/>
          </ac:spMkLst>
        </pc:spChg>
        <pc:spChg chg="add mod">
          <ac:chgData name="daw458@student.ubc.ca" userId="2262fb7e-3a9a-4b93-aebc-289df350d5c8" providerId="ADAL" clId="{912846C4-D088-452F-A226-E5A4B1A437B5}" dt="2023-06-19T20:17:24.819" v="883" actId="20577"/>
          <ac:spMkLst>
            <pc:docMk/>
            <pc:sldMk cId="1120229913" sldId="427"/>
            <ac:spMk id="4" creationId="{F863D45D-2DAE-F575-F0B7-997AD9158CED}"/>
          </ac:spMkLst>
        </pc:spChg>
        <pc:picChg chg="del">
          <ac:chgData name="daw458@student.ubc.ca" userId="2262fb7e-3a9a-4b93-aebc-289df350d5c8" providerId="ADAL" clId="{912846C4-D088-452F-A226-E5A4B1A437B5}" dt="2023-06-19T20:16:08.514" v="852" actId="478"/>
          <ac:picMkLst>
            <pc:docMk/>
            <pc:sldMk cId="1120229913" sldId="427"/>
            <ac:picMk id="6" creationId="{F8FD7C32-47AD-4FE2-9AB3-BD947F640234}"/>
          </ac:picMkLst>
        </pc:picChg>
        <pc:picChg chg="add del">
          <ac:chgData name="daw458@student.ubc.ca" userId="2262fb7e-3a9a-4b93-aebc-289df350d5c8" providerId="ADAL" clId="{912846C4-D088-452F-A226-E5A4B1A437B5}" dt="2023-06-19T20:17:13.053" v="876" actId="478"/>
          <ac:picMkLst>
            <pc:docMk/>
            <pc:sldMk cId="1120229913" sldId="427"/>
            <ac:picMk id="8" creationId="{5D30C1C4-84F8-4B50-A789-4627FD709159}"/>
          </ac:picMkLst>
        </pc:picChg>
        <pc:picChg chg="add mod">
          <ac:chgData name="daw458@student.ubc.ca" userId="2262fb7e-3a9a-4b93-aebc-289df350d5c8" providerId="ADAL" clId="{912846C4-D088-452F-A226-E5A4B1A437B5}" dt="2023-06-19T20:16:09.903" v="853" actId="1076"/>
          <ac:picMkLst>
            <pc:docMk/>
            <pc:sldMk cId="1120229913" sldId="427"/>
            <ac:picMk id="3074" creationId="{CF7E896B-33E3-C313-1434-0CC2B112E278}"/>
          </ac:picMkLst>
        </pc:picChg>
        <pc:picChg chg="add del mod">
          <ac:chgData name="daw458@student.ubc.ca" userId="2262fb7e-3a9a-4b93-aebc-289df350d5c8" providerId="ADAL" clId="{912846C4-D088-452F-A226-E5A4B1A437B5}" dt="2023-06-19T20:17:16.289" v="879" actId="1076"/>
          <ac:picMkLst>
            <pc:docMk/>
            <pc:sldMk cId="1120229913" sldId="427"/>
            <ac:picMk id="3076" creationId="{22884885-5CF1-8EC8-D00E-4B4ED929CC3A}"/>
          </ac:picMkLst>
        </pc:picChg>
      </pc:sldChg>
      <pc:sldChg chg="addSp delSp modSp mod">
        <pc:chgData name="daw458@student.ubc.ca" userId="2262fb7e-3a9a-4b93-aebc-289df350d5c8" providerId="ADAL" clId="{912846C4-D088-452F-A226-E5A4B1A437B5}" dt="2023-06-19T20:22:40.198" v="990" actId="20577"/>
        <pc:sldMkLst>
          <pc:docMk/>
          <pc:sldMk cId="4124893000" sldId="428"/>
        </pc:sldMkLst>
        <pc:spChg chg="add mod">
          <ac:chgData name="daw458@student.ubc.ca" userId="2262fb7e-3a9a-4b93-aebc-289df350d5c8" providerId="ADAL" clId="{912846C4-D088-452F-A226-E5A4B1A437B5}" dt="2023-06-19T20:22:36.050" v="985"/>
          <ac:spMkLst>
            <pc:docMk/>
            <pc:sldMk cId="4124893000" sldId="428"/>
            <ac:spMk id="4" creationId="{3A71F688-E414-6BE0-5997-2DB0B9A782BD}"/>
          </ac:spMkLst>
        </pc:spChg>
        <pc:spChg chg="add mod">
          <ac:chgData name="daw458@student.ubc.ca" userId="2262fb7e-3a9a-4b93-aebc-289df350d5c8" providerId="ADAL" clId="{912846C4-D088-452F-A226-E5A4B1A437B5}" dt="2023-06-19T20:22:40.198" v="990" actId="20577"/>
          <ac:spMkLst>
            <pc:docMk/>
            <pc:sldMk cId="4124893000" sldId="428"/>
            <ac:spMk id="6" creationId="{39A12893-DB48-5479-82EF-86DB9C30693E}"/>
          </ac:spMkLst>
        </pc:spChg>
        <pc:picChg chg="del">
          <ac:chgData name="daw458@student.ubc.ca" userId="2262fb7e-3a9a-4b93-aebc-289df350d5c8" providerId="ADAL" clId="{912846C4-D088-452F-A226-E5A4B1A437B5}" dt="2023-06-19T20:20:34.769" v="968" actId="478"/>
          <ac:picMkLst>
            <pc:docMk/>
            <pc:sldMk cId="4124893000" sldId="428"/>
            <ac:picMk id="3" creationId="{68A15772-3EA5-4BDE-AABA-D7DBD5D41808}"/>
          </ac:picMkLst>
        </pc:picChg>
        <pc:picChg chg="del">
          <ac:chgData name="daw458@student.ubc.ca" userId="2262fb7e-3a9a-4b93-aebc-289df350d5c8" providerId="ADAL" clId="{912846C4-D088-452F-A226-E5A4B1A437B5}" dt="2023-06-19T20:22:21.946" v="977" actId="478"/>
          <ac:picMkLst>
            <pc:docMk/>
            <pc:sldMk cId="4124893000" sldId="428"/>
            <ac:picMk id="5" creationId="{A18B2CDA-1444-4255-96A2-C5FDDD1D53FA}"/>
          </ac:picMkLst>
        </pc:picChg>
        <pc:picChg chg="add mod">
          <ac:chgData name="daw458@student.ubc.ca" userId="2262fb7e-3a9a-4b93-aebc-289df350d5c8" providerId="ADAL" clId="{912846C4-D088-452F-A226-E5A4B1A437B5}" dt="2023-06-19T20:21:24.355" v="970" actId="1076"/>
          <ac:picMkLst>
            <pc:docMk/>
            <pc:sldMk cId="4124893000" sldId="428"/>
            <ac:picMk id="4098" creationId="{09A68BCF-44C1-4864-B441-B95169C7A0D5}"/>
          </ac:picMkLst>
        </pc:picChg>
        <pc:picChg chg="add mod">
          <ac:chgData name="daw458@student.ubc.ca" userId="2262fb7e-3a9a-4b93-aebc-289df350d5c8" providerId="ADAL" clId="{912846C4-D088-452F-A226-E5A4B1A437B5}" dt="2023-06-19T20:22:27.721" v="983" actId="1076"/>
          <ac:picMkLst>
            <pc:docMk/>
            <pc:sldMk cId="4124893000" sldId="428"/>
            <ac:picMk id="4100" creationId="{4F795DFA-2E90-5509-9997-FC1BB8812A5A}"/>
          </ac:picMkLst>
        </pc:picChg>
      </pc:sldChg>
      <pc:sldChg chg="addSp delSp modSp mod">
        <pc:chgData name="daw458@student.ubc.ca" userId="2262fb7e-3a9a-4b93-aebc-289df350d5c8" providerId="ADAL" clId="{912846C4-D088-452F-A226-E5A4B1A437B5}" dt="2023-06-19T20:30:43.573" v="1227" actId="1076"/>
        <pc:sldMkLst>
          <pc:docMk/>
          <pc:sldMk cId="2561344046" sldId="429"/>
        </pc:sldMkLst>
        <pc:spChg chg="add mod">
          <ac:chgData name="daw458@student.ubc.ca" userId="2262fb7e-3a9a-4b93-aebc-289df350d5c8" providerId="ADAL" clId="{912846C4-D088-452F-A226-E5A4B1A437B5}" dt="2023-06-19T20:30:43.573" v="1227" actId="1076"/>
          <ac:spMkLst>
            <pc:docMk/>
            <pc:sldMk cId="2561344046" sldId="429"/>
            <ac:spMk id="3" creationId="{FF302EDC-5F1F-B472-7AED-2495C847ACAB}"/>
          </ac:spMkLst>
        </pc:spChg>
        <pc:spChg chg="add mod">
          <ac:chgData name="daw458@student.ubc.ca" userId="2262fb7e-3a9a-4b93-aebc-289df350d5c8" providerId="ADAL" clId="{912846C4-D088-452F-A226-E5A4B1A437B5}" dt="2023-06-19T20:30:38.924" v="1226" actId="1076"/>
          <ac:spMkLst>
            <pc:docMk/>
            <pc:sldMk cId="2561344046" sldId="429"/>
            <ac:spMk id="4" creationId="{1B4D8D87-47C5-6793-D1DA-ECA0B13DB3F9}"/>
          </ac:spMkLst>
        </pc:spChg>
        <pc:picChg chg="del">
          <ac:chgData name="daw458@student.ubc.ca" userId="2262fb7e-3a9a-4b93-aebc-289df350d5c8" providerId="ADAL" clId="{912846C4-D088-452F-A226-E5A4B1A437B5}" dt="2023-06-19T20:29:56.460" v="1214" actId="478"/>
          <ac:picMkLst>
            <pc:docMk/>
            <pc:sldMk cId="2561344046" sldId="429"/>
            <ac:picMk id="10" creationId="{14566233-AA5A-42CC-B7D7-C29147DC6DFA}"/>
          </ac:picMkLst>
        </pc:picChg>
        <pc:picChg chg="del mod">
          <ac:chgData name="daw458@student.ubc.ca" userId="2262fb7e-3a9a-4b93-aebc-289df350d5c8" providerId="ADAL" clId="{912846C4-D088-452F-A226-E5A4B1A437B5}" dt="2023-06-19T20:30:31.794" v="1219" actId="478"/>
          <ac:picMkLst>
            <pc:docMk/>
            <pc:sldMk cId="2561344046" sldId="429"/>
            <ac:picMk id="13" creationId="{CB4E90AD-D2FE-49D2-8469-6C45679932B8}"/>
          </ac:picMkLst>
        </pc:picChg>
        <pc:picChg chg="add mod">
          <ac:chgData name="daw458@student.ubc.ca" userId="2262fb7e-3a9a-4b93-aebc-289df350d5c8" providerId="ADAL" clId="{912846C4-D088-452F-A226-E5A4B1A437B5}" dt="2023-06-19T20:30:02.610" v="1217" actId="1076"/>
          <ac:picMkLst>
            <pc:docMk/>
            <pc:sldMk cId="2561344046" sldId="429"/>
            <ac:picMk id="6146" creationId="{9366A8B0-AB8D-82C3-23BE-8A5EF30ED51C}"/>
          </ac:picMkLst>
        </pc:picChg>
        <pc:picChg chg="add mod">
          <ac:chgData name="daw458@student.ubc.ca" userId="2262fb7e-3a9a-4b93-aebc-289df350d5c8" providerId="ADAL" clId="{912846C4-D088-452F-A226-E5A4B1A437B5}" dt="2023-06-19T20:30:36.269" v="1224" actId="1076"/>
          <ac:picMkLst>
            <pc:docMk/>
            <pc:sldMk cId="2561344046" sldId="429"/>
            <ac:picMk id="6148" creationId="{D13D1976-A364-9438-499C-188C62D552AA}"/>
          </ac:picMkLst>
        </pc:picChg>
      </pc:sldChg>
      <pc:sldChg chg="addSp modSp mod">
        <pc:chgData name="daw458@student.ubc.ca" userId="2262fb7e-3a9a-4b93-aebc-289df350d5c8" providerId="ADAL" clId="{912846C4-D088-452F-A226-E5A4B1A437B5}" dt="2023-06-19T21:02:09.432" v="1705" actId="1076"/>
        <pc:sldMkLst>
          <pc:docMk/>
          <pc:sldMk cId="615257846" sldId="438"/>
        </pc:sldMkLst>
        <pc:spChg chg="add mod">
          <ac:chgData name="daw458@student.ubc.ca" userId="2262fb7e-3a9a-4b93-aebc-289df350d5c8" providerId="ADAL" clId="{912846C4-D088-452F-A226-E5A4B1A437B5}" dt="2023-06-19T21:02:09.432" v="1705" actId="1076"/>
          <ac:spMkLst>
            <pc:docMk/>
            <pc:sldMk cId="615257846" sldId="438"/>
            <ac:spMk id="3" creationId="{155E6F99-B848-BD2F-6E55-5AF640B86842}"/>
          </ac:spMkLst>
        </pc:spChg>
        <pc:spChg chg="mod">
          <ac:chgData name="daw458@student.ubc.ca" userId="2262fb7e-3a9a-4b93-aebc-289df350d5c8" providerId="ADAL" clId="{912846C4-D088-452F-A226-E5A4B1A437B5}" dt="2023-06-19T21:01:45.985" v="1695" actId="21"/>
          <ac:spMkLst>
            <pc:docMk/>
            <pc:sldMk cId="615257846" sldId="438"/>
            <ac:spMk id="10" creationId="{07815FFA-5E64-7BA2-2FEE-0E5F712C053D}"/>
          </ac:spMkLst>
        </pc:spChg>
        <pc:spChg chg="mod">
          <ac:chgData name="daw458@student.ubc.ca" userId="2262fb7e-3a9a-4b93-aebc-289df350d5c8" providerId="ADAL" clId="{912846C4-D088-452F-A226-E5A4B1A437B5}" dt="2023-06-19T21:00:37.474" v="1638" actId="14100"/>
          <ac:spMkLst>
            <pc:docMk/>
            <pc:sldMk cId="615257846" sldId="438"/>
            <ac:spMk id="11" creationId="{ADE5E8EE-09DA-3751-A3E5-83CEF938E4F9}"/>
          </ac:spMkLst>
        </pc:spChg>
      </pc:sldChg>
      <pc:sldChg chg="addSp delSp modSp mod">
        <pc:chgData name="daw458@student.ubc.ca" userId="2262fb7e-3a9a-4b93-aebc-289df350d5c8" providerId="ADAL" clId="{912846C4-D088-452F-A226-E5A4B1A437B5}" dt="2023-06-19T20:35:35.362" v="1365" actId="478"/>
        <pc:sldMkLst>
          <pc:docMk/>
          <pc:sldMk cId="3278814823" sldId="449"/>
        </pc:sldMkLst>
        <pc:spChg chg="add del mod">
          <ac:chgData name="daw458@student.ubc.ca" userId="2262fb7e-3a9a-4b93-aebc-289df350d5c8" providerId="ADAL" clId="{912846C4-D088-452F-A226-E5A4B1A437B5}" dt="2023-06-19T19:31:56.278" v="366" actId="21"/>
          <ac:spMkLst>
            <pc:docMk/>
            <pc:sldMk cId="3278814823" sldId="449"/>
            <ac:spMk id="8" creationId="{51ECDAB0-2F73-8083-BE4B-94F650A0076E}"/>
          </ac:spMkLst>
        </pc:spChg>
        <pc:spChg chg="add mod">
          <ac:chgData name="daw458@student.ubc.ca" userId="2262fb7e-3a9a-4b93-aebc-289df350d5c8" providerId="ADAL" clId="{912846C4-D088-452F-A226-E5A4B1A437B5}" dt="2023-06-19T20:32:31.773" v="1295" actId="20577"/>
          <ac:spMkLst>
            <pc:docMk/>
            <pc:sldMk cId="3278814823" sldId="449"/>
            <ac:spMk id="12" creationId="{8DEE7335-2C7E-8687-4A87-799C5AE9A26D}"/>
          </ac:spMkLst>
        </pc:spChg>
        <pc:spChg chg="add mod">
          <ac:chgData name="daw458@student.ubc.ca" userId="2262fb7e-3a9a-4b93-aebc-289df350d5c8" providerId="ADAL" clId="{912846C4-D088-452F-A226-E5A4B1A437B5}" dt="2023-06-19T20:32:33.942" v="1297" actId="20577"/>
          <ac:spMkLst>
            <pc:docMk/>
            <pc:sldMk cId="3278814823" sldId="449"/>
            <ac:spMk id="13" creationId="{506E688A-478F-4921-BE3C-907B3D417E73}"/>
          </ac:spMkLst>
        </pc:spChg>
        <pc:spChg chg="add del mod">
          <ac:chgData name="daw458@student.ubc.ca" userId="2262fb7e-3a9a-4b93-aebc-289df350d5c8" providerId="ADAL" clId="{912846C4-D088-452F-A226-E5A4B1A437B5}" dt="2023-06-19T20:35:35.362" v="1365" actId="478"/>
          <ac:spMkLst>
            <pc:docMk/>
            <pc:sldMk cId="3278814823" sldId="449"/>
            <ac:spMk id="17" creationId="{E96C3094-9625-FC07-4E38-4C0CCD3839E1}"/>
          </ac:spMkLst>
        </pc:spChg>
        <pc:graphicFrameChg chg="mod">
          <ac:chgData name="daw458@student.ubc.ca" userId="2262fb7e-3a9a-4b93-aebc-289df350d5c8" providerId="ADAL" clId="{912846C4-D088-452F-A226-E5A4B1A437B5}" dt="2023-06-19T19:29:45.067" v="331" actId="20577"/>
          <ac:graphicFrameMkLst>
            <pc:docMk/>
            <pc:sldMk cId="3278814823" sldId="449"/>
            <ac:graphicFrameMk id="54" creationId="{552A51BE-214F-4573-BC91-AB6F98389791}"/>
          </ac:graphicFrameMkLst>
        </pc:graphicFrameChg>
        <pc:picChg chg="add mod">
          <ac:chgData name="daw458@student.ubc.ca" userId="2262fb7e-3a9a-4b93-aebc-289df350d5c8" providerId="ADAL" clId="{912846C4-D088-452F-A226-E5A4B1A437B5}" dt="2023-06-19T19:29:42.717" v="327" actId="1076"/>
          <ac:picMkLst>
            <pc:docMk/>
            <pc:sldMk cId="3278814823" sldId="449"/>
            <ac:picMk id="6" creationId="{44DCAE8B-7D74-4CBF-96FC-5BBD9883516E}"/>
          </ac:picMkLst>
        </pc:picChg>
        <pc:picChg chg="del">
          <ac:chgData name="daw458@student.ubc.ca" userId="2262fb7e-3a9a-4b93-aebc-289df350d5c8" providerId="ADAL" clId="{912846C4-D088-452F-A226-E5A4B1A437B5}" dt="2023-06-19T19:29:35.313" v="324" actId="478"/>
          <ac:picMkLst>
            <pc:docMk/>
            <pc:sldMk cId="3278814823" sldId="449"/>
            <ac:picMk id="7" creationId="{39B6D301-6186-4092-A583-A172BEFB6208}"/>
          </ac:picMkLst>
        </pc:picChg>
        <pc:picChg chg="del">
          <ac:chgData name="daw458@student.ubc.ca" userId="2262fb7e-3a9a-4b93-aebc-289df350d5c8" providerId="ADAL" clId="{912846C4-D088-452F-A226-E5A4B1A437B5}" dt="2023-06-19T19:31:11.212" v="354" actId="478"/>
          <ac:picMkLst>
            <pc:docMk/>
            <pc:sldMk cId="3278814823" sldId="449"/>
            <ac:picMk id="10" creationId="{CC2EDF78-0E73-43B5-90CF-5BF334C2CF86}"/>
          </ac:picMkLst>
        </pc:picChg>
        <pc:picChg chg="add del mod">
          <ac:chgData name="daw458@student.ubc.ca" userId="2262fb7e-3a9a-4b93-aebc-289df350d5c8" providerId="ADAL" clId="{912846C4-D088-452F-A226-E5A4B1A437B5}" dt="2023-06-19T19:33:34.516" v="374" actId="478"/>
          <ac:picMkLst>
            <pc:docMk/>
            <pc:sldMk cId="3278814823" sldId="449"/>
            <ac:picMk id="11" creationId="{F090B1FC-4CFA-1221-AA59-53117FC8FD64}"/>
          </ac:picMkLst>
        </pc:picChg>
        <pc:picChg chg="add mod">
          <ac:chgData name="daw458@student.ubc.ca" userId="2262fb7e-3a9a-4b93-aebc-289df350d5c8" providerId="ADAL" clId="{912846C4-D088-452F-A226-E5A4B1A437B5}" dt="2023-06-19T19:33:42.737" v="379" actId="14100"/>
          <ac:picMkLst>
            <pc:docMk/>
            <pc:sldMk cId="3278814823" sldId="449"/>
            <ac:picMk id="16" creationId="{6D4D0B20-0E02-8594-4ED1-A5B54D746025}"/>
          </ac:picMkLst>
        </pc:picChg>
      </pc:sldChg>
      <pc:sldChg chg="modSp mod">
        <pc:chgData name="daw458@student.ubc.ca" userId="2262fb7e-3a9a-4b93-aebc-289df350d5c8" providerId="ADAL" clId="{912846C4-D088-452F-A226-E5A4B1A437B5}" dt="2023-06-19T20:33:46.890" v="1325" actId="1076"/>
        <pc:sldMkLst>
          <pc:docMk/>
          <pc:sldMk cId="1195054829" sldId="451"/>
        </pc:sldMkLst>
        <pc:spChg chg="mod">
          <ac:chgData name="daw458@student.ubc.ca" userId="2262fb7e-3a9a-4b93-aebc-289df350d5c8" providerId="ADAL" clId="{912846C4-D088-452F-A226-E5A4B1A437B5}" dt="2023-06-19T20:33:46.890" v="1325" actId="1076"/>
          <ac:spMkLst>
            <pc:docMk/>
            <pc:sldMk cId="1195054829" sldId="451"/>
            <ac:spMk id="8" creationId="{B8A263C8-486A-431A-B69A-4C849D3BE5FD}"/>
          </ac:spMkLst>
        </pc:spChg>
      </pc:sldChg>
      <pc:sldChg chg="addSp delSp modSp mod">
        <pc:chgData name="daw458@student.ubc.ca" userId="2262fb7e-3a9a-4b93-aebc-289df350d5c8" providerId="ADAL" clId="{912846C4-D088-452F-A226-E5A4B1A437B5}" dt="2023-06-19T21:05:01.353" v="1818" actId="1076"/>
        <pc:sldMkLst>
          <pc:docMk/>
          <pc:sldMk cId="2945642863" sldId="455"/>
        </pc:sldMkLst>
        <pc:spChg chg="add mod">
          <ac:chgData name="daw458@student.ubc.ca" userId="2262fb7e-3a9a-4b93-aebc-289df350d5c8" providerId="ADAL" clId="{912846C4-D088-452F-A226-E5A4B1A437B5}" dt="2023-06-19T21:03:50.275" v="1787" actId="1076"/>
          <ac:spMkLst>
            <pc:docMk/>
            <pc:sldMk cId="2945642863" sldId="455"/>
            <ac:spMk id="2" creationId="{39ED4F2E-4611-9EBD-5A64-F329C6AC0F92}"/>
          </ac:spMkLst>
        </pc:spChg>
        <pc:spChg chg="add mod">
          <ac:chgData name="daw458@student.ubc.ca" userId="2262fb7e-3a9a-4b93-aebc-289df350d5c8" providerId="ADAL" clId="{912846C4-D088-452F-A226-E5A4B1A437B5}" dt="2023-06-19T21:04:09.437" v="1797" actId="20577"/>
          <ac:spMkLst>
            <pc:docMk/>
            <pc:sldMk cId="2945642863" sldId="455"/>
            <ac:spMk id="5" creationId="{A92A30E7-2469-CCEC-0088-E1E22C33F24E}"/>
          </ac:spMkLst>
        </pc:spChg>
        <pc:spChg chg="add mod">
          <ac:chgData name="daw458@student.ubc.ca" userId="2262fb7e-3a9a-4b93-aebc-289df350d5c8" providerId="ADAL" clId="{912846C4-D088-452F-A226-E5A4B1A437B5}" dt="2023-06-19T21:04:12.628" v="1801" actId="20577"/>
          <ac:spMkLst>
            <pc:docMk/>
            <pc:sldMk cId="2945642863" sldId="455"/>
            <ac:spMk id="6" creationId="{81B36E20-994F-7A51-967C-D4C735DD11B0}"/>
          </ac:spMkLst>
        </pc:spChg>
        <pc:spChg chg="add mod">
          <ac:chgData name="daw458@student.ubc.ca" userId="2262fb7e-3a9a-4b93-aebc-289df350d5c8" providerId="ADAL" clId="{912846C4-D088-452F-A226-E5A4B1A437B5}" dt="2023-06-19T21:04:15.631" v="1803" actId="20577"/>
          <ac:spMkLst>
            <pc:docMk/>
            <pc:sldMk cId="2945642863" sldId="455"/>
            <ac:spMk id="7" creationId="{FC318CDF-2B80-6F0A-FB88-9833AE93A360}"/>
          </ac:spMkLst>
        </pc:spChg>
        <pc:spChg chg="add del mod">
          <ac:chgData name="daw458@student.ubc.ca" userId="2262fb7e-3a9a-4b93-aebc-289df350d5c8" providerId="ADAL" clId="{912846C4-D088-452F-A226-E5A4B1A437B5}" dt="2023-06-19T21:04:53.852" v="1815" actId="478"/>
          <ac:spMkLst>
            <pc:docMk/>
            <pc:sldMk cId="2945642863" sldId="455"/>
            <ac:spMk id="10" creationId="{B1440878-5C36-1307-EF74-09B0460DA640}"/>
          </ac:spMkLst>
        </pc:spChg>
        <pc:picChg chg="del">
          <ac:chgData name="daw458@student.ubc.ca" userId="2262fb7e-3a9a-4b93-aebc-289df350d5c8" providerId="ADAL" clId="{912846C4-D088-452F-A226-E5A4B1A437B5}" dt="2023-06-19T21:04:37.909" v="1809" actId="478"/>
          <ac:picMkLst>
            <pc:docMk/>
            <pc:sldMk cId="2945642863" sldId="455"/>
            <ac:picMk id="3" creationId="{596B9E61-883E-403C-AC5A-DE1C9A16F437}"/>
          </ac:picMkLst>
        </pc:picChg>
        <pc:picChg chg="add mod">
          <ac:chgData name="daw458@student.ubc.ca" userId="2262fb7e-3a9a-4b93-aebc-289df350d5c8" providerId="ADAL" clId="{912846C4-D088-452F-A226-E5A4B1A437B5}" dt="2023-06-19T21:04:31.346" v="1808" actId="1076"/>
          <ac:picMkLst>
            <pc:docMk/>
            <pc:sldMk cId="2945642863" sldId="455"/>
            <ac:picMk id="9" creationId="{776A8FA8-6FA3-A73A-F4F3-8413AA577802}"/>
          </ac:picMkLst>
        </pc:picChg>
        <pc:picChg chg="add mod">
          <ac:chgData name="daw458@student.ubc.ca" userId="2262fb7e-3a9a-4b93-aebc-289df350d5c8" providerId="ADAL" clId="{912846C4-D088-452F-A226-E5A4B1A437B5}" dt="2023-06-19T21:04:42.890" v="1813" actId="1076"/>
          <ac:picMkLst>
            <pc:docMk/>
            <pc:sldMk cId="2945642863" sldId="455"/>
            <ac:picMk id="11" creationId="{6066AF0F-A41C-23F3-2D87-1A98494CEC3F}"/>
          </ac:picMkLst>
        </pc:picChg>
        <pc:picChg chg="add mod">
          <ac:chgData name="daw458@student.ubc.ca" userId="2262fb7e-3a9a-4b93-aebc-289df350d5c8" providerId="ADAL" clId="{912846C4-D088-452F-A226-E5A4B1A437B5}" dt="2023-06-19T21:05:01.353" v="1818" actId="1076"/>
          <ac:picMkLst>
            <pc:docMk/>
            <pc:sldMk cId="2945642863" sldId="455"/>
            <ac:picMk id="12" creationId="{BBD83FBB-1DE9-7D71-ED72-5F5AD055AED5}"/>
          </ac:picMkLst>
        </pc:picChg>
        <pc:picChg chg="del">
          <ac:chgData name="daw458@student.ubc.ca" userId="2262fb7e-3a9a-4b93-aebc-289df350d5c8" providerId="ADAL" clId="{912846C4-D088-452F-A226-E5A4B1A437B5}" dt="2023-06-19T21:04:27.612" v="1806" actId="478"/>
          <ac:picMkLst>
            <pc:docMk/>
            <pc:sldMk cId="2945642863" sldId="455"/>
            <ac:picMk id="2050" creationId="{4F7A6435-467B-46E5-B49F-31C08CAD7291}"/>
          </ac:picMkLst>
        </pc:picChg>
        <pc:picChg chg="del">
          <ac:chgData name="daw458@student.ubc.ca" userId="2262fb7e-3a9a-4b93-aebc-289df350d5c8" providerId="ADAL" clId="{912846C4-D088-452F-A226-E5A4B1A437B5}" dt="2023-06-19T21:04:54.790" v="1816" actId="478"/>
          <ac:picMkLst>
            <pc:docMk/>
            <pc:sldMk cId="2945642863" sldId="455"/>
            <ac:picMk id="2054" creationId="{B9B75200-DF25-4AF4-BAFB-A8561EC27C1E}"/>
          </ac:picMkLst>
        </pc:picChg>
      </pc:sldChg>
      <pc:sldChg chg="addSp delSp modSp mod">
        <pc:chgData name="daw458@student.ubc.ca" userId="2262fb7e-3a9a-4b93-aebc-289df350d5c8" providerId="ADAL" clId="{912846C4-D088-452F-A226-E5A4B1A437B5}" dt="2023-06-19T20:52:26.750" v="1408" actId="20577"/>
        <pc:sldMkLst>
          <pc:docMk/>
          <pc:sldMk cId="377485294" sldId="459"/>
        </pc:sldMkLst>
        <pc:spChg chg="mod">
          <ac:chgData name="daw458@student.ubc.ca" userId="2262fb7e-3a9a-4b93-aebc-289df350d5c8" providerId="ADAL" clId="{912846C4-D088-452F-A226-E5A4B1A437B5}" dt="2023-06-19T20:52:14.570" v="1404" actId="1076"/>
          <ac:spMkLst>
            <pc:docMk/>
            <pc:sldMk cId="377485294" sldId="459"/>
            <ac:spMk id="5" creationId="{28D565C4-4EFB-40C1-B0A7-667DB5A953E8}"/>
          </ac:spMkLst>
        </pc:spChg>
        <pc:spChg chg="add mod">
          <ac:chgData name="daw458@student.ubc.ca" userId="2262fb7e-3a9a-4b93-aebc-289df350d5c8" providerId="ADAL" clId="{912846C4-D088-452F-A226-E5A4B1A437B5}" dt="2023-06-19T20:52:26.750" v="1408" actId="20577"/>
          <ac:spMkLst>
            <pc:docMk/>
            <pc:sldMk cId="377485294" sldId="459"/>
            <ac:spMk id="6" creationId="{22EEBB94-DBF3-5921-A0C6-F5F19AB36312}"/>
          </ac:spMkLst>
        </pc:spChg>
        <pc:picChg chg="del">
          <ac:chgData name="daw458@student.ubc.ca" userId="2262fb7e-3a9a-4b93-aebc-289df350d5c8" providerId="ADAL" clId="{912846C4-D088-452F-A226-E5A4B1A437B5}" dt="2023-06-19T20:52:09.002" v="1401" actId="478"/>
          <ac:picMkLst>
            <pc:docMk/>
            <pc:sldMk cId="377485294" sldId="459"/>
            <ac:picMk id="3076" creationId="{326E1CA0-8A7C-4B03-BDF8-CADDDC7A5781}"/>
          </ac:picMkLst>
        </pc:picChg>
        <pc:picChg chg="add mod">
          <ac:chgData name="daw458@student.ubc.ca" userId="2262fb7e-3a9a-4b93-aebc-289df350d5c8" providerId="ADAL" clId="{912846C4-D088-452F-A226-E5A4B1A437B5}" dt="2023-06-19T20:52:18.727" v="1405" actId="1076"/>
          <ac:picMkLst>
            <pc:docMk/>
            <pc:sldMk cId="377485294" sldId="459"/>
            <ac:picMk id="8194" creationId="{C071F147-007F-DAA1-8D44-CF2825890A5A}"/>
          </ac:picMkLst>
        </pc:picChg>
      </pc:sldChg>
      <pc:sldChg chg="addSp delSp modSp mod">
        <pc:chgData name="daw458@student.ubc.ca" userId="2262fb7e-3a9a-4b93-aebc-289df350d5c8" providerId="ADAL" clId="{912846C4-D088-452F-A226-E5A4B1A437B5}" dt="2023-06-19T20:53:58.093" v="1461" actId="1076"/>
        <pc:sldMkLst>
          <pc:docMk/>
          <pc:sldMk cId="3158822522" sldId="460"/>
        </pc:sldMkLst>
        <pc:spChg chg="add mod">
          <ac:chgData name="daw458@student.ubc.ca" userId="2262fb7e-3a9a-4b93-aebc-289df350d5c8" providerId="ADAL" clId="{912846C4-D088-452F-A226-E5A4B1A437B5}" dt="2023-06-19T20:53:58.093" v="1461" actId="1076"/>
          <ac:spMkLst>
            <pc:docMk/>
            <pc:sldMk cId="3158822522" sldId="460"/>
            <ac:spMk id="8" creationId="{ACD0D247-290A-B933-20CE-2F906A39720A}"/>
          </ac:spMkLst>
        </pc:spChg>
        <pc:picChg chg="add del mod">
          <ac:chgData name="daw458@student.ubc.ca" userId="2262fb7e-3a9a-4b93-aebc-289df350d5c8" providerId="ADAL" clId="{912846C4-D088-452F-A226-E5A4B1A437B5}" dt="2023-06-19T20:53:21.980" v="1450" actId="478"/>
          <ac:picMkLst>
            <pc:docMk/>
            <pc:sldMk cId="3158822522" sldId="460"/>
            <ac:picMk id="7" creationId="{588DB713-01E6-3274-8651-EA30D4D655DB}"/>
          </ac:picMkLst>
        </pc:picChg>
        <pc:picChg chg="del">
          <ac:chgData name="daw458@student.ubc.ca" userId="2262fb7e-3a9a-4b93-aebc-289df350d5c8" providerId="ADAL" clId="{912846C4-D088-452F-A226-E5A4B1A437B5}" dt="2023-06-19T20:53:39.748" v="1451" actId="478"/>
          <ac:picMkLst>
            <pc:docMk/>
            <pc:sldMk cId="3158822522" sldId="460"/>
            <ac:picMk id="6146" creationId="{9F6E2224-27C2-4C82-A0C9-6B00CB38CF05}"/>
          </ac:picMkLst>
        </pc:picChg>
        <pc:picChg chg="del">
          <ac:chgData name="daw458@student.ubc.ca" userId="2262fb7e-3a9a-4b93-aebc-289df350d5c8" providerId="ADAL" clId="{912846C4-D088-452F-A226-E5A4B1A437B5}" dt="2023-06-19T20:53:05.186" v="1444" actId="478"/>
          <ac:picMkLst>
            <pc:docMk/>
            <pc:sldMk cId="3158822522" sldId="460"/>
            <ac:picMk id="6148" creationId="{81148343-4AB4-483F-9284-9DFE99FD0B9B}"/>
          </ac:picMkLst>
        </pc:picChg>
        <pc:picChg chg="add mod">
          <ac:chgData name="daw458@student.ubc.ca" userId="2262fb7e-3a9a-4b93-aebc-289df350d5c8" providerId="ADAL" clId="{912846C4-D088-452F-A226-E5A4B1A437B5}" dt="2023-06-19T20:53:43.773" v="1455" actId="1076"/>
          <ac:picMkLst>
            <pc:docMk/>
            <pc:sldMk cId="3158822522" sldId="460"/>
            <ac:picMk id="9218" creationId="{906B8B36-2224-2F07-EA42-A28725BDF6D4}"/>
          </ac:picMkLst>
        </pc:picChg>
      </pc:sldChg>
      <pc:sldChg chg="addSp delSp modSp mod">
        <pc:chgData name="daw458@student.ubc.ca" userId="2262fb7e-3a9a-4b93-aebc-289df350d5c8" providerId="ADAL" clId="{912846C4-D088-452F-A226-E5A4B1A437B5}" dt="2023-06-19T21:01:53.830" v="1697" actId="1076"/>
        <pc:sldMkLst>
          <pc:docMk/>
          <pc:sldMk cId="3166750470" sldId="461"/>
        </pc:sldMkLst>
        <pc:spChg chg="add mod">
          <ac:chgData name="daw458@student.ubc.ca" userId="2262fb7e-3a9a-4b93-aebc-289df350d5c8" providerId="ADAL" clId="{912846C4-D088-452F-A226-E5A4B1A437B5}" dt="2023-06-19T20:55:53.365" v="1502" actId="20577"/>
          <ac:spMkLst>
            <pc:docMk/>
            <pc:sldMk cId="3166750470" sldId="461"/>
            <ac:spMk id="6" creationId="{DFB8BB78-4943-C7E9-784D-15EC924D89E9}"/>
          </ac:spMkLst>
        </pc:spChg>
        <pc:spChg chg="add mod">
          <ac:chgData name="daw458@student.ubc.ca" userId="2262fb7e-3a9a-4b93-aebc-289df350d5c8" providerId="ADAL" clId="{912846C4-D088-452F-A226-E5A4B1A437B5}" dt="2023-06-19T20:56:40.504" v="1518" actId="20577"/>
          <ac:spMkLst>
            <pc:docMk/>
            <pc:sldMk cId="3166750470" sldId="461"/>
            <ac:spMk id="7" creationId="{0DDCD252-2E53-74C7-37AE-A3CF021A9BDE}"/>
          </ac:spMkLst>
        </pc:spChg>
        <pc:spChg chg="add mod">
          <ac:chgData name="daw458@student.ubc.ca" userId="2262fb7e-3a9a-4b93-aebc-289df350d5c8" providerId="ADAL" clId="{912846C4-D088-452F-A226-E5A4B1A437B5}" dt="2023-06-19T20:57:16.232" v="1529" actId="1076"/>
          <ac:spMkLst>
            <pc:docMk/>
            <pc:sldMk cId="3166750470" sldId="461"/>
            <ac:spMk id="8" creationId="{21CCF00F-893B-6868-D2A1-2394D7B8289A}"/>
          </ac:spMkLst>
        </pc:spChg>
        <pc:picChg chg="del">
          <ac:chgData name="daw458@student.ubc.ca" userId="2262fb7e-3a9a-4b93-aebc-289df350d5c8" providerId="ADAL" clId="{912846C4-D088-452F-A226-E5A4B1A437B5}" dt="2023-06-19T20:55:02.287" v="1494" actId="478"/>
          <ac:picMkLst>
            <pc:docMk/>
            <pc:sldMk cId="3166750470" sldId="461"/>
            <ac:picMk id="7180" creationId="{8488CDC5-2038-4462-8D65-E13ED1F19EC6}"/>
          </ac:picMkLst>
        </pc:picChg>
        <pc:picChg chg="del">
          <ac:chgData name="daw458@student.ubc.ca" userId="2262fb7e-3a9a-4b93-aebc-289df350d5c8" providerId="ADAL" clId="{912846C4-D088-452F-A226-E5A4B1A437B5}" dt="2023-06-19T20:55:39.104" v="1495" actId="478"/>
          <ac:picMkLst>
            <pc:docMk/>
            <pc:sldMk cId="3166750470" sldId="461"/>
            <ac:picMk id="7184" creationId="{85360266-C513-403D-840D-7CA7DA16F82B}"/>
          </ac:picMkLst>
        </pc:picChg>
        <pc:picChg chg="del">
          <ac:chgData name="daw458@student.ubc.ca" userId="2262fb7e-3a9a-4b93-aebc-289df350d5c8" providerId="ADAL" clId="{912846C4-D088-452F-A226-E5A4B1A437B5}" dt="2023-06-19T20:56:15.380" v="1505" actId="478"/>
          <ac:picMkLst>
            <pc:docMk/>
            <pc:sldMk cId="3166750470" sldId="461"/>
            <ac:picMk id="7188" creationId="{67E9B259-3272-485A-918F-86B741D80A8D}"/>
          </ac:picMkLst>
        </pc:picChg>
        <pc:picChg chg="del">
          <ac:chgData name="daw458@student.ubc.ca" userId="2262fb7e-3a9a-4b93-aebc-289df350d5c8" providerId="ADAL" clId="{912846C4-D088-452F-A226-E5A4B1A437B5}" dt="2023-06-19T20:57:11.169" v="1527" actId="478"/>
          <ac:picMkLst>
            <pc:docMk/>
            <pc:sldMk cId="3166750470" sldId="461"/>
            <ac:picMk id="7190" creationId="{4EB9B655-1B73-4AD3-AEB0-18EEA2C5E27B}"/>
          </ac:picMkLst>
        </pc:picChg>
        <pc:picChg chg="add mod">
          <ac:chgData name="daw458@student.ubc.ca" userId="2262fb7e-3a9a-4b93-aebc-289df350d5c8" providerId="ADAL" clId="{912846C4-D088-452F-A226-E5A4B1A437B5}" dt="2023-06-19T20:55:43.701" v="1498" actId="1076"/>
          <ac:picMkLst>
            <pc:docMk/>
            <pc:sldMk cId="3166750470" sldId="461"/>
            <ac:picMk id="10242" creationId="{F2AB4C92-0641-5FE0-C197-15E380A1EE24}"/>
          </ac:picMkLst>
        </pc:picChg>
        <pc:picChg chg="add mod">
          <ac:chgData name="daw458@student.ubc.ca" userId="2262fb7e-3a9a-4b93-aebc-289df350d5c8" providerId="ADAL" clId="{912846C4-D088-452F-A226-E5A4B1A437B5}" dt="2023-06-19T21:01:53.830" v="1697" actId="1076"/>
          <ac:picMkLst>
            <pc:docMk/>
            <pc:sldMk cId="3166750470" sldId="461"/>
            <ac:picMk id="10244" creationId="{6D0A9979-84DE-0602-01E5-82EC64391F33}"/>
          </ac:picMkLst>
        </pc:picChg>
        <pc:picChg chg="add mod">
          <ac:chgData name="daw458@student.ubc.ca" userId="2262fb7e-3a9a-4b93-aebc-289df350d5c8" providerId="ADAL" clId="{912846C4-D088-452F-A226-E5A4B1A437B5}" dt="2023-06-19T20:57:13.735" v="1528" actId="1076"/>
          <ac:picMkLst>
            <pc:docMk/>
            <pc:sldMk cId="3166750470" sldId="461"/>
            <ac:picMk id="10246" creationId="{4F0B73DB-E3B4-32E4-1FE9-E0F5AFA5036D}"/>
          </ac:picMkLst>
        </pc:picChg>
      </pc:sldChg>
      <pc:sldChg chg="addSp delSp modSp mod">
        <pc:chgData name="daw458@student.ubc.ca" userId="2262fb7e-3a9a-4b93-aebc-289df350d5c8" providerId="ADAL" clId="{912846C4-D088-452F-A226-E5A4B1A437B5}" dt="2023-06-19T20:50:15.507" v="1375" actId="20577"/>
        <pc:sldMkLst>
          <pc:docMk/>
          <pc:sldMk cId="3705222976" sldId="482"/>
        </pc:sldMkLst>
        <pc:spChg chg="add mod">
          <ac:chgData name="daw458@student.ubc.ca" userId="2262fb7e-3a9a-4b93-aebc-289df350d5c8" providerId="ADAL" clId="{912846C4-D088-452F-A226-E5A4B1A437B5}" dt="2023-06-19T20:50:15.507" v="1375" actId="20577"/>
          <ac:spMkLst>
            <pc:docMk/>
            <pc:sldMk cId="3705222976" sldId="482"/>
            <ac:spMk id="6" creationId="{34E58BC7-7F33-FA7A-C232-898387D2761E}"/>
          </ac:spMkLst>
        </pc:spChg>
        <pc:picChg chg="del">
          <ac:chgData name="daw458@student.ubc.ca" userId="2262fb7e-3a9a-4b93-aebc-289df350d5c8" providerId="ADAL" clId="{912846C4-D088-452F-A226-E5A4B1A437B5}" dt="2023-06-19T20:35:15.353" v="1359" actId="478"/>
          <ac:picMkLst>
            <pc:docMk/>
            <pc:sldMk cId="3705222976" sldId="482"/>
            <ac:picMk id="1026" creationId="{EB13ED73-23E9-4CF0-A1B0-FA45EB9DE639}"/>
          </ac:picMkLst>
        </pc:picChg>
        <pc:picChg chg="del">
          <ac:chgData name="daw458@student.ubc.ca" userId="2262fb7e-3a9a-4b93-aebc-289df350d5c8" providerId="ADAL" clId="{912846C4-D088-452F-A226-E5A4B1A437B5}" dt="2023-06-19T20:49:57.080" v="1372" actId="478"/>
          <ac:picMkLst>
            <pc:docMk/>
            <pc:sldMk cId="3705222976" sldId="482"/>
            <ac:picMk id="1028" creationId="{E8D8D0A4-5D98-4F00-8740-E861BE023471}"/>
          </ac:picMkLst>
        </pc:picChg>
        <pc:picChg chg="add mod">
          <ac:chgData name="daw458@student.ubc.ca" userId="2262fb7e-3a9a-4b93-aebc-289df350d5c8" providerId="ADAL" clId="{912846C4-D088-452F-A226-E5A4B1A437B5}" dt="2023-06-19T20:50:00.263" v="1373" actId="1076"/>
          <ac:picMkLst>
            <pc:docMk/>
            <pc:sldMk cId="3705222976" sldId="482"/>
            <ac:picMk id="7170" creationId="{29EE3D1D-3FF7-89F1-DC59-9EE7515F9DCD}"/>
          </ac:picMkLst>
        </pc:picChg>
      </pc:sldChg>
      <pc:sldChg chg="modSp add mod">
        <pc:chgData name="daw458@student.ubc.ca" userId="2262fb7e-3a9a-4b93-aebc-289df350d5c8" providerId="ADAL" clId="{912846C4-D088-452F-A226-E5A4B1A437B5}" dt="2023-06-19T21:06:50.219" v="1914" actId="20577"/>
        <pc:sldMkLst>
          <pc:docMk/>
          <pc:sldMk cId="3075079200" sldId="490"/>
        </pc:sldMkLst>
        <pc:spChg chg="mod">
          <ac:chgData name="daw458@student.ubc.ca" userId="2262fb7e-3a9a-4b93-aebc-289df350d5c8" providerId="ADAL" clId="{912846C4-D088-452F-A226-E5A4B1A437B5}" dt="2023-06-19T20:54:32.376" v="1493" actId="20577"/>
          <ac:spMkLst>
            <pc:docMk/>
            <pc:sldMk cId="3075079200" sldId="490"/>
            <ac:spMk id="3" creationId="{1D460A22-38A0-C82A-075B-B508B6D46688}"/>
          </ac:spMkLst>
        </pc:spChg>
        <pc:spChg chg="mod">
          <ac:chgData name="daw458@student.ubc.ca" userId="2262fb7e-3a9a-4b93-aebc-289df350d5c8" providerId="ADAL" clId="{912846C4-D088-452F-A226-E5A4B1A437B5}" dt="2023-06-19T21:06:50.219" v="1914" actId="20577"/>
          <ac:spMkLst>
            <pc:docMk/>
            <pc:sldMk cId="3075079200" sldId="490"/>
            <ac:spMk id="4" creationId="{C8D4D713-4E6B-E502-17E8-F19B1D998BA7}"/>
          </ac:spMkLst>
        </pc:spChg>
      </pc:sldChg>
      <pc:sldChg chg="addSp delSp modSp add mod">
        <pc:chgData name="daw458@student.ubc.ca" userId="2262fb7e-3a9a-4b93-aebc-289df350d5c8" providerId="ADAL" clId="{912846C4-D088-452F-A226-E5A4B1A437B5}" dt="2023-06-19T20:05:21.100" v="662" actId="478"/>
        <pc:sldMkLst>
          <pc:docMk/>
          <pc:sldMk cId="3437005196" sldId="491"/>
        </pc:sldMkLst>
        <pc:spChg chg="add mod">
          <ac:chgData name="daw458@student.ubc.ca" userId="2262fb7e-3a9a-4b93-aebc-289df350d5c8" providerId="ADAL" clId="{912846C4-D088-452F-A226-E5A4B1A437B5}" dt="2023-06-19T19:49:47.777" v="520" actId="1076"/>
          <ac:spMkLst>
            <pc:docMk/>
            <pc:sldMk cId="3437005196" sldId="491"/>
            <ac:spMk id="3" creationId="{85C1BC8D-65E6-F435-2084-F12D1F1C755C}"/>
          </ac:spMkLst>
        </pc:spChg>
        <pc:spChg chg="add mod">
          <ac:chgData name="daw458@student.ubc.ca" userId="2262fb7e-3a9a-4b93-aebc-289df350d5c8" providerId="ADAL" clId="{912846C4-D088-452F-A226-E5A4B1A437B5}" dt="2023-06-19T19:50:49.167" v="537" actId="1076"/>
          <ac:spMkLst>
            <pc:docMk/>
            <pc:sldMk cId="3437005196" sldId="491"/>
            <ac:spMk id="5" creationId="{2F5823DD-9764-4DF2-9089-48664E451282}"/>
          </ac:spMkLst>
        </pc:spChg>
        <pc:spChg chg="add mod">
          <ac:chgData name="daw458@student.ubc.ca" userId="2262fb7e-3a9a-4b93-aebc-289df350d5c8" providerId="ADAL" clId="{912846C4-D088-452F-A226-E5A4B1A437B5}" dt="2023-06-19T19:53:42.671" v="643" actId="1076"/>
          <ac:spMkLst>
            <pc:docMk/>
            <pc:sldMk cId="3437005196" sldId="491"/>
            <ac:spMk id="6" creationId="{FE0CB246-5B39-F837-39F4-F7CC30AED530}"/>
          </ac:spMkLst>
        </pc:spChg>
        <pc:spChg chg="add mod">
          <ac:chgData name="daw458@student.ubc.ca" userId="2262fb7e-3a9a-4b93-aebc-289df350d5c8" providerId="ADAL" clId="{912846C4-D088-452F-A226-E5A4B1A437B5}" dt="2023-06-19T19:53:35.952" v="639" actId="1076"/>
          <ac:spMkLst>
            <pc:docMk/>
            <pc:sldMk cId="3437005196" sldId="491"/>
            <ac:spMk id="7" creationId="{CEB7948A-DD64-7BA2-3071-61DB95F0D27B}"/>
          </ac:spMkLst>
        </pc:spChg>
        <pc:picChg chg="add mod">
          <ac:chgData name="daw458@student.ubc.ca" userId="2262fb7e-3a9a-4b93-aebc-289df350d5c8" providerId="ADAL" clId="{912846C4-D088-452F-A226-E5A4B1A437B5}" dt="2023-06-19T19:50:46.328" v="536" actId="14100"/>
          <ac:picMkLst>
            <pc:docMk/>
            <pc:sldMk cId="3437005196" sldId="491"/>
            <ac:picMk id="4" creationId="{FA604A7E-69E0-A2F6-624A-13A734B0C4F8}"/>
          </ac:picMkLst>
        </pc:picChg>
        <pc:picChg chg="del">
          <ac:chgData name="daw458@student.ubc.ca" userId="2262fb7e-3a9a-4b93-aebc-289df350d5c8" providerId="ADAL" clId="{912846C4-D088-452F-A226-E5A4B1A437B5}" dt="2023-06-19T19:48:52.657" v="503" actId="478"/>
          <ac:picMkLst>
            <pc:docMk/>
            <pc:sldMk cId="3437005196" sldId="491"/>
            <ac:picMk id="10" creationId="{D8791CCC-0BFF-4EFB-9F67-220B9A843E60}"/>
          </ac:picMkLst>
        </pc:picChg>
        <pc:picChg chg="del">
          <ac:chgData name="daw458@student.ubc.ca" userId="2262fb7e-3a9a-4b93-aebc-289df350d5c8" providerId="ADAL" clId="{912846C4-D088-452F-A226-E5A4B1A437B5}" dt="2023-06-19T19:50:34.456" v="529" actId="478"/>
          <ac:picMkLst>
            <pc:docMk/>
            <pc:sldMk cId="3437005196" sldId="491"/>
            <ac:picMk id="11" creationId="{EBDC64B0-C39C-4D98-A743-F6EC4540F6EA}"/>
          </ac:picMkLst>
        </pc:picChg>
        <pc:picChg chg="del mod">
          <ac:chgData name="daw458@student.ubc.ca" userId="2262fb7e-3a9a-4b93-aebc-289df350d5c8" providerId="ADAL" clId="{912846C4-D088-452F-A226-E5A4B1A437B5}" dt="2023-06-19T19:53:20.249" v="630" actId="478"/>
          <ac:picMkLst>
            <pc:docMk/>
            <pc:sldMk cId="3437005196" sldId="491"/>
            <ac:picMk id="12" creationId="{7CA3D2CB-F226-4B69-8A84-13EC2640F0D1}"/>
          </ac:picMkLst>
        </pc:picChg>
        <pc:picChg chg="mod">
          <ac:chgData name="daw458@student.ubc.ca" userId="2262fb7e-3a9a-4b93-aebc-289df350d5c8" providerId="ADAL" clId="{912846C4-D088-452F-A226-E5A4B1A437B5}" dt="2023-06-19T19:53:26.745" v="632" actId="1076"/>
          <ac:picMkLst>
            <pc:docMk/>
            <pc:sldMk cId="3437005196" sldId="491"/>
            <ac:picMk id="14" creationId="{CEB2CAA0-46D6-4ADA-8F54-198E5E2606DA}"/>
          </ac:picMkLst>
        </pc:picChg>
        <pc:picChg chg="del">
          <ac:chgData name="daw458@student.ubc.ca" userId="2262fb7e-3a9a-4b93-aebc-289df350d5c8" providerId="ADAL" clId="{912846C4-D088-452F-A226-E5A4B1A437B5}" dt="2023-06-19T20:05:20.750" v="661" actId="478"/>
          <ac:picMkLst>
            <pc:docMk/>
            <pc:sldMk cId="3437005196" sldId="491"/>
            <ac:picMk id="17" creationId="{D4F975A0-A3F1-4B21-ADA2-ADFACF4DE36F}"/>
          </ac:picMkLst>
        </pc:picChg>
        <pc:picChg chg="del">
          <ac:chgData name="daw458@student.ubc.ca" userId="2262fb7e-3a9a-4b93-aebc-289df350d5c8" providerId="ADAL" clId="{912846C4-D088-452F-A226-E5A4B1A437B5}" dt="2023-06-19T20:05:19.913" v="659" actId="478"/>
          <ac:picMkLst>
            <pc:docMk/>
            <pc:sldMk cId="3437005196" sldId="491"/>
            <ac:picMk id="18" creationId="{5E76F3F9-C753-4D33-A7AB-B0DF00270F94}"/>
          </ac:picMkLst>
        </pc:picChg>
        <pc:picChg chg="del">
          <ac:chgData name="daw458@student.ubc.ca" userId="2262fb7e-3a9a-4b93-aebc-289df350d5c8" providerId="ADAL" clId="{912846C4-D088-452F-A226-E5A4B1A437B5}" dt="2023-06-19T20:05:19.582" v="658" actId="478"/>
          <ac:picMkLst>
            <pc:docMk/>
            <pc:sldMk cId="3437005196" sldId="491"/>
            <ac:picMk id="20" creationId="{767FFD06-F06D-4BB6-9B10-AF72D9CB96D1}"/>
          </ac:picMkLst>
        </pc:picChg>
        <pc:picChg chg="del">
          <ac:chgData name="daw458@student.ubc.ca" userId="2262fb7e-3a9a-4b93-aebc-289df350d5c8" providerId="ADAL" clId="{912846C4-D088-452F-A226-E5A4B1A437B5}" dt="2023-06-19T20:05:21.100" v="662" actId="478"/>
          <ac:picMkLst>
            <pc:docMk/>
            <pc:sldMk cId="3437005196" sldId="491"/>
            <ac:picMk id="21" creationId="{2EE81D2B-BDA6-4631-83F9-95485F5CE9E2}"/>
          </ac:picMkLst>
        </pc:picChg>
        <pc:picChg chg="del">
          <ac:chgData name="daw458@student.ubc.ca" userId="2262fb7e-3a9a-4b93-aebc-289df350d5c8" providerId="ADAL" clId="{912846C4-D088-452F-A226-E5A4B1A437B5}" dt="2023-06-19T20:05:20.341" v="660" actId="478"/>
          <ac:picMkLst>
            <pc:docMk/>
            <pc:sldMk cId="3437005196" sldId="491"/>
            <ac:picMk id="22" creationId="{BDA7CE89-B9DC-4745-8D26-7BE5A5EF2940}"/>
          </ac:picMkLst>
        </pc:picChg>
        <pc:picChg chg="add mod">
          <ac:chgData name="daw458@student.ubc.ca" userId="2262fb7e-3a9a-4b93-aebc-289df350d5c8" providerId="ADAL" clId="{912846C4-D088-452F-A226-E5A4B1A437B5}" dt="2023-06-19T19:49:21.759" v="509" actId="14100"/>
          <ac:picMkLst>
            <pc:docMk/>
            <pc:sldMk cId="3437005196" sldId="491"/>
            <ac:picMk id="1026" creationId="{CF76AF4D-76C9-7A1E-ED65-DCDB6B8805D3}"/>
          </ac:picMkLst>
        </pc:picChg>
        <pc:picChg chg="add mod">
          <ac:chgData name="daw458@student.ubc.ca" userId="2262fb7e-3a9a-4b93-aebc-289df350d5c8" providerId="ADAL" clId="{912846C4-D088-452F-A226-E5A4B1A437B5}" dt="2023-06-19T19:53:23.474" v="631" actId="1076"/>
          <ac:picMkLst>
            <pc:docMk/>
            <pc:sldMk cId="3437005196" sldId="491"/>
            <ac:picMk id="1028" creationId="{1CCB315A-42BB-BD54-1932-0099715C1D3C}"/>
          </ac:picMkLst>
        </pc:picChg>
      </pc:sldChg>
      <pc:sldChg chg="add del">
        <pc:chgData name="daw458@student.ubc.ca" userId="2262fb7e-3a9a-4b93-aebc-289df350d5c8" providerId="ADAL" clId="{912846C4-D088-452F-A226-E5A4B1A437B5}" dt="2023-06-19T19:50:28.054" v="526"/>
        <pc:sldMkLst>
          <pc:docMk/>
          <pc:sldMk cId="1754257121" sldId="492"/>
        </pc:sldMkLst>
      </pc:sldChg>
    </pc:docChg>
  </pc:docChgLst>
  <pc:docChgLst>
    <pc:chgData name="daw458@student.ubc.ca" userId="S::daw458@student.ubc.ca::2262fb7e-3a9a-4b93-aebc-289df350d5c8" providerId="AD" clId="Web-{AE0AC26C-D4F6-3D19-14FC-55F627CF412A}"/>
    <pc:docChg chg="modSld">
      <pc:chgData name="daw458@student.ubc.ca" userId="S::daw458@student.ubc.ca::2262fb7e-3a9a-4b93-aebc-289df350d5c8" providerId="AD" clId="Web-{AE0AC26C-D4F6-3D19-14FC-55F627CF412A}" dt="2023-06-27T16:23:31.322" v="182" actId="1076"/>
      <pc:docMkLst>
        <pc:docMk/>
      </pc:docMkLst>
      <pc:sldChg chg="modNotes">
        <pc:chgData name="daw458@student.ubc.ca" userId="S::daw458@student.ubc.ca::2262fb7e-3a9a-4b93-aebc-289df350d5c8" providerId="AD" clId="Web-{AE0AC26C-D4F6-3D19-14FC-55F627CF412A}" dt="2023-06-27T16:14:45.003" v="1"/>
        <pc:sldMkLst>
          <pc:docMk/>
          <pc:sldMk cId="210483381" sldId="392"/>
        </pc:sldMkLst>
      </pc:sldChg>
      <pc:sldChg chg="modSp">
        <pc:chgData name="daw458@student.ubc.ca" userId="S::daw458@student.ubc.ca::2262fb7e-3a9a-4b93-aebc-289df350d5c8" providerId="AD" clId="Web-{AE0AC26C-D4F6-3D19-14FC-55F627CF412A}" dt="2023-06-27T16:23:25.104" v="181" actId="1076"/>
        <pc:sldMkLst>
          <pc:docMk/>
          <pc:sldMk cId="1745854582" sldId="412"/>
        </pc:sldMkLst>
        <pc:spChg chg="mod">
          <ac:chgData name="daw458@student.ubc.ca" userId="S::daw458@student.ubc.ca::2262fb7e-3a9a-4b93-aebc-289df350d5c8" providerId="AD" clId="Web-{AE0AC26C-D4F6-3D19-14FC-55F627CF412A}" dt="2023-06-27T16:23:25.104" v="181" actId="1076"/>
          <ac:spMkLst>
            <pc:docMk/>
            <pc:sldMk cId="1745854582" sldId="412"/>
            <ac:spMk id="4" creationId="{AD200FE9-50D5-48B8-A5A6-17AE707CF92D}"/>
          </ac:spMkLst>
        </pc:spChg>
      </pc:sldChg>
      <pc:sldChg chg="modSp">
        <pc:chgData name="daw458@student.ubc.ca" userId="S::daw458@student.ubc.ca::2262fb7e-3a9a-4b93-aebc-289df350d5c8" providerId="AD" clId="Web-{AE0AC26C-D4F6-3D19-14FC-55F627CF412A}" dt="2023-06-27T16:23:31.322" v="182" actId="1076"/>
        <pc:sldMkLst>
          <pc:docMk/>
          <pc:sldMk cId="1058974433" sldId="413"/>
        </pc:sldMkLst>
        <pc:spChg chg="mod">
          <ac:chgData name="daw458@student.ubc.ca" userId="S::daw458@student.ubc.ca::2262fb7e-3a9a-4b93-aebc-289df350d5c8" providerId="AD" clId="Web-{AE0AC26C-D4F6-3D19-14FC-55F627CF412A}" dt="2023-06-27T16:23:31.322" v="182" actId="1076"/>
          <ac:spMkLst>
            <pc:docMk/>
            <pc:sldMk cId="1058974433" sldId="413"/>
            <ac:spMk id="2" creationId="{91EE4AAB-0F9E-4E34-833F-A52DD37964FB}"/>
          </ac:spMkLst>
        </pc:spChg>
      </pc:sldChg>
      <pc:sldChg chg="modSp">
        <pc:chgData name="daw458@student.ubc.ca" userId="S::daw458@student.ubc.ca::2262fb7e-3a9a-4b93-aebc-289df350d5c8" providerId="AD" clId="Web-{AE0AC26C-D4F6-3D19-14FC-55F627CF412A}" dt="2023-06-27T16:19:16.061" v="106" actId="20577"/>
        <pc:sldMkLst>
          <pc:docMk/>
          <pc:sldMk cId="2756679062" sldId="425"/>
        </pc:sldMkLst>
        <pc:spChg chg="mod">
          <ac:chgData name="daw458@student.ubc.ca" userId="S::daw458@student.ubc.ca::2262fb7e-3a9a-4b93-aebc-289df350d5c8" providerId="AD" clId="Web-{AE0AC26C-D4F6-3D19-14FC-55F627CF412A}" dt="2023-06-27T16:19:12.201" v="101" actId="1076"/>
          <ac:spMkLst>
            <pc:docMk/>
            <pc:sldMk cId="2756679062" sldId="425"/>
            <ac:spMk id="3" creationId="{B3BDE6AC-A236-A750-1331-D1210F2908DC}"/>
          </ac:spMkLst>
        </pc:spChg>
        <pc:spChg chg="mod">
          <ac:chgData name="daw458@student.ubc.ca" userId="S::daw458@student.ubc.ca::2262fb7e-3a9a-4b93-aebc-289df350d5c8" providerId="AD" clId="Web-{AE0AC26C-D4F6-3D19-14FC-55F627CF412A}" dt="2023-06-27T16:19:16.061" v="106" actId="20577"/>
          <ac:spMkLst>
            <pc:docMk/>
            <pc:sldMk cId="2756679062" sldId="425"/>
            <ac:spMk id="4" creationId="{829FC801-952D-F032-30EB-6CCCA693521F}"/>
          </ac:spMkLst>
        </pc:spChg>
        <pc:spChg chg="mod">
          <ac:chgData name="daw458@student.ubc.ca" userId="S::daw458@student.ubc.ca::2262fb7e-3a9a-4b93-aebc-289df350d5c8" providerId="AD" clId="Web-{AE0AC26C-D4F6-3D19-14FC-55F627CF412A}" dt="2023-06-27T16:19:14.483" v="103" actId="20577"/>
          <ac:spMkLst>
            <pc:docMk/>
            <pc:sldMk cId="2756679062" sldId="425"/>
            <ac:spMk id="5" creationId="{9D2FFBAA-C595-0C2A-77D0-D32E172FCECD}"/>
          </ac:spMkLst>
        </pc:spChg>
      </pc:sldChg>
      <pc:sldChg chg="addSp delSp modSp">
        <pc:chgData name="daw458@student.ubc.ca" userId="S::daw458@student.ubc.ca::2262fb7e-3a9a-4b93-aebc-289df350d5c8" providerId="AD" clId="Web-{AE0AC26C-D4F6-3D19-14FC-55F627CF412A}" dt="2023-06-27T16:18:09.453" v="67" actId="1076"/>
        <pc:sldMkLst>
          <pc:docMk/>
          <pc:sldMk cId="2568260284" sldId="426"/>
        </pc:sldMkLst>
        <pc:spChg chg="add del">
          <ac:chgData name="daw458@student.ubc.ca" userId="S::daw458@student.ubc.ca::2262fb7e-3a9a-4b93-aebc-289df350d5c8" providerId="AD" clId="Web-{AE0AC26C-D4F6-3D19-14FC-55F627CF412A}" dt="2023-06-27T16:18:01.109" v="53"/>
          <ac:spMkLst>
            <pc:docMk/>
            <pc:sldMk cId="2568260284" sldId="426"/>
            <ac:spMk id="2" creationId="{992DCF68-41E0-4218-A795-F6D6450EA739}"/>
          </ac:spMkLst>
        </pc:spChg>
        <pc:spChg chg="add del mod">
          <ac:chgData name="daw458@student.ubc.ca" userId="S::daw458@student.ubc.ca::2262fb7e-3a9a-4b93-aebc-289df350d5c8" providerId="AD" clId="Web-{AE0AC26C-D4F6-3D19-14FC-55F627CF412A}" dt="2023-06-27T16:18:01.109" v="58"/>
          <ac:spMkLst>
            <pc:docMk/>
            <pc:sldMk cId="2568260284" sldId="426"/>
            <ac:spMk id="4" creationId="{46652342-DC5F-C513-10FD-787909F7478F}"/>
          </ac:spMkLst>
        </pc:spChg>
        <pc:spChg chg="add del mod">
          <ac:chgData name="daw458@student.ubc.ca" userId="S::daw458@student.ubc.ca::2262fb7e-3a9a-4b93-aebc-289df350d5c8" providerId="AD" clId="Web-{AE0AC26C-D4F6-3D19-14FC-55F627CF412A}" dt="2023-06-27T16:18:01.109" v="59"/>
          <ac:spMkLst>
            <pc:docMk/>
            <pc:sldMk cId="2568260284" sldId="426"/>
            <ac:spMk id="5" creationId="{4641B76B-9D3F-8003-D9B5-F840EBE201DF}"/>
          </ac:spMkLst>
        </pc:spChg>
        <pc:spChg chg="del">
          <ac:chgData name="daw458@student.ubc.ca" userId="S::daw458@student.ubc.ca::2262fb7e-3a9a-4b93-aebc-289df350d5c8" providerId="AD" clId="Web-{AE0AC26C-D4F6-3D19-14FC-55F627CF412A}" dt="2023-06-27T16:17:55.140" v="39"/>
          <ac:spMkLst>
            <pc:docMk/>
            <pc:sldMk cId="2568260284" sldId="426"/>
            <ac:spMk id="6" creationId="{C70A2265-54A3-1575-868B-19EB6689BAAA}"/>
          </ac:spMkLst>
        </pc:spChg>
        <pc:spChg chg="add del mod">
          <ac:chgData name="daw458@student.ubc.ca" userId="S::daw458@student.ubc.ca::2262fb7e-3a9a-4b93-aebc-289df350d5c8" providerId="AD" clId="Web-{AE0AC26C-D4F6-3D19-14FC-55F627CF412A}" dt="2023-06-27T16:18:01.109" v="60"/>
          <ac:spMkLst>
            <pc:docMk/>
            <pc:sldMk cId="2568260284" sldId="426"/>
            <ac:spMk id="7" creationId="{6FFC12B3-4B12-D163-BB8D-1BFE44EFE6DD}"/>
          </ac:spMkLst>
        </pc:spChg>
        <pc:spChg chg="add del mod">
          <ac:chgData name="daw458@student.ubc.ca" userId="S::daw458@student.ubc.ca::2262fb7e-3a9a-4b93-aebc-289df350d5c8" providerId="AD" clId="Web-{AE0AC26C-D4F6-3D19-14FC-55F627CF412A}" dt="2023-06-27T16:18:04.359" v="65" actId="20577"/>
          <ac:spMkLst>
            <pc:docMk/>
            <pc:sldMk cId="2568260284" sldId="426"/>
            <ac:spMk id="12" creationId="{1918A90C-D74B-1306-63D4-A68D04844C7E}"/>
          </ac:spMkLst>
        </pc:spChg>
        <pc:spChg chg="del">
          <ac:chgData name="daw458@student.ubc.ca" userId="S::daw458@student.ubc.ca::2262fb7e-3a9a-4b93-aebc-289df350d5c8" providerId="AD" clId="Web-{AE0AC26C-D4F6-3D19-14FC-55F627CF412A}" dt="2023-06-27T16:17:53.593" v="38"/>
          <ac:spMkLst>
            <pc:docMk/>
            <pc:sldMk cId="2568260284" sldId="426"/>
            <ac:spMk id="13" creationId="{CBD7BD61-EB4A-F2DD-3F36-188482E6973D}"/>
          </ac:spMkLst>
        </pc:spChg>
        <pc:spChg chg="add del mod">
          <ac:chgData name="daw458@student.ubc.ca" userId="S::daw458@student.ubc.ca::2262fb7e-3a9a-4b93-aebc-289df350d5c8" providerId="AD" clId="Web-{AE0AC26C-D4F6-3D19-14FC-55F627CF412A}" dt="2023-06-27T16:18:01.109" v="53"/>
          <ac:spMkLst>
            <pc:docMk/>
            <pc:sldMk cId="2568260284" sldId="426"/>
            <ac:spMk id="14" creationId="{8B3034DE-C432-78E4-B97D-F1133102BCE3}"/>
          </ac:spMkLst>
        </pc:spChg>
        <pc:picChg chg="add del">
          <ac:chgData name="daw458@student.ubc.ca" userId="S::daw458@student.ubc.ca::2262fb7e-3a9a-4b93-aebc-289df350d5c8" providerId="AD" clId="Web-{AE0AC26C-D4F6-3D19-14FC-55F627CF412A}" dt="2023-06-27T16:18:01.109" v="54"/>
          <ac:picMkLst>
            <pc:docMk/>
            <pc:sldMk cId="2568260284" sldId="426"/>
            <ac:picMk id="8" creationId="{D6DC2983-5CF6-4137-966D-10A5A571B3DA}"/>
          </ac:picMkLst>
        </pc:picChg>
        <pc:picChg chg="add del">
          <ac:chgData name="daw458@student.ubc.ca" userId="S::daw458@student.ubc.ca::2262fb7e-3a9a-4b93-aebc-289df350d5c8" providerId="AD" clId="Web-{AE0AC26C-D4F6-3D19-14FC-55F627CF412A}" dt="2023-06-27T16:18:01.109" v="55"/>
          <ac:picMkLst>
            <pc:docMk/>
            <pc:sldMk cId="2568260284" sldId="426"/>
            <ac:picMk id="9" creationId="{22F88992-D062-478A-926C-A691DF8E7E22}"/>
          </ac:picMkLst>
        </pc:picChg>
        <pc:picChg chg="add del">
          <ac:chgData name="daw458@student.ubc.ca" userId="S::daw458@student.ubc.ca::2262fb7e-3a9a-4b93-aebc-289df350d5c8" providerId="AD" clId="Web-{AE0AC26C-D4F6-3D19-14FC-55F627CF412A}" dt="2023-06-27T16:18:01.109" v="56"/>
          <ac:picMkLst>
            <pc:docMk/>
            <pc:sldMk cId="2568260284" sldId="426"/>
            <ac:picMk id="10" creationId="{ADBB9B61-67A0-4B6F-B3B6-4FC61A535110}"/>
          </ac:picMkLst>
        </pc:picChg>
        <pc:picChg chg="add del">
          <ac:chgData name="daw458@student.ubc.ca" userId="S::daw458@student.ubc.ca::2262fb7e-3a9a-4b93-aebc-289df350d5c8" providerId="AD" clId="Web-{AE0AC26C-D4F6-3D19-14FC-55F627CF412A}" dt="2023-06-27T16:18:01.109" v="57"/>
          <ac:picMkLst>
            <pc:docMk/>
            <pc:sldMk cId="2568260284" sldId="426"/>
            <ac:picMk id="11" creationId="{C8068E5D-42B1-4CE4-96A4-FA853315A450}"/>
          </ac:picMkLst>
        </pc:picChg>
        <pc:picChg chg="add del mod">
          <ac:chgData name="daw458@student.ubc.ca" userId="S::daw458@student.ubc.ca::2262fb7e-3a9a-4b93-aebc-289df350d5c8" providerId="AD" clId="Web-{AE0AC26C-D4F6-3D19-14FC-55F627CF412A}" dt="2023-06-27T16:18:07.031" v="66" actId="1076"/>
          <ac:picMkLst>
            <pc:docMk/>
            <pc:sldMk cId="2568260284" sldId="426"/>
            <ac:picMk id="2050" creationId="{42CAC66C-C324-A8F5-9D29-5B8D77895E42}"/>
          </ac:picMkLst>
        </pc:picChg>
        <pc:picChg chg="add del mod">
          <ac:chgData name="daw458@student.ubc.ca" userId="S::daw458@student.ubc.ca::2262fb7e-3a9a-4b93-aebc-289df350d5c8" providerId="AD" clId="Web-{AE0AC26C-D4F6-3D19-14FC-55F627CF412A}" dt="2023-06-27T16:18:09.453" v="67" actId="1076"/>
          <ac:picMkLst>
            <pc:docMk/>
            <pc:sldMk cId="2568260284" sldId="426"/>
            <ac:picMk id="2052" creationId="{29C73E00-C9B0-B2DE-8FE3-0906D062BD40}"/>
          </ac:picMkLst>
        </pc:picChg>
      </pc:sldChg>
      <pc:sldChg chg="modSp">
        <pc:chgData name="daw458@student.ubc.ca" userId="S::daw458@student.ubc.ca::2262fb7e-3a9a-4b93-aebc-289df350d5c8" providerId="AD" clId="Web-{AE0AC26C-D4F6-3D19-14FC-55F627CF412A}" dt="2023-06-27T16:18:40.452" v="72" actId="20577"/>
        <pc:sldMkLst>
          <pc:docMk/>
          <pc:sldMk cId="1120229913" sldId="427"/>
        </pc:sldMkLst>
        <pc:spChg chg="mod">
          <ac:chgData name="daw458@student.ubc.ca" userId="S::daw458@student.ubc.ca::2262fb7e-3a9a-4b93-aebc-289df350d5c8" providerId="AD" clId="Web-{AE0AC26C-D4F6-3D19-14FC-55F627CF412A}" dt="2023-06-27T16:18:38.655" v="70" actId="1076"/>
          <ac:spMkLst>
            <pc:docMk/>
            <pc:sldMk cId="1120229913" sldId="427"/>
            <ac:spMk id="3" creationId="{B8089575-B7B4-F6DA-09EA-1221D07E4EF9}"/>
          </ac:spMkLst>
        </pc:spChg>
        <pc:spChg chg="mod">
          <ac:chgData name="daw458@student.ubc.ca" userId="S::daw458@student.ubc.ca::2262fb7e-3a9a-4b93-aebc-289df350d5c8" providerId="AD" clId="Web-{AE0AC26C-D4F6-3D19-14FC-55F627CF412A}" dt="2023-06-27T16:18:40.452" v="72" actId="20577"/>
          <ac:spMkLst>
            <pc:docMk/>
            <pc:sldMk cId="1120229913" sldId="427"/>
            <ac:spMk id="4" creationId="{F863D45D-2DAE-F575-F0B7-997AD9158CED}"/>
          </ac:spMkLst>
        </pc:spChg>
      </pc:sldChg>
      <pc:sldChg chg="addSp delSp modSp">
        <pc:chgData name="daw458@student.ubc.ca" userId="S::daw458@student.ubc.ca::2262fb7e-3a9a-4b93-aebc-289df350d5c8" providerId="AD" clId="Web-{AE0AC26C-D4F6-3D19-14FC-55F627CF412A}" dt="2023-06-27T16:18:57.733" v="93" actId="20577"/>
        <pc:sldMkLst>
          <pc:docMk/>
          <pc:sldMk cId="4124893000" sldId="428"/>
        </pc:sldMkLst>
        <pc:spChg chg="add del">
          <ac:chgData name="daw458@student.ubc.ca" userId="S::daw458@student.ubc.ca::2262fb7e-3a9a-4b93-aebc-289df350d5c8" providerId="AD" clId="Web-{AE0AC26C-D4F6-3D19-14FC-55F627CF412A}" dt="2023-06-27T16:18:54.545" v="87"/>
          <ac:spMkLst>
            <pc:docMk/>
            <pc:sldMk cId="4124893000" sldId="428"/>
            <ac:spMk id="2" creationId="{992DCF68-41E0-4218-A795-F6D6450EA739}"/>
          </ac:spMkLst>
        </pc:spChg>
        <pc:spChg chg="add del mod">
          <ac:chgData name="daw458@student.ubc.ca" userId="S::daw458@student.ubc.ca::2262fb7e-3a9a-4b93-aebc-289df350d5c8" providerId="AD" clId="Web-{AE0AC26C-D4F6-3D19-14FC-55F627CF412A}" dt="2023-06-27T16:18:54.561" v="89"/>
          <ac:spMkLst>
            <pc:docMk/>
            <pc:sldMk cId="4124893000" sldId="428"/>
            <ac:spMk id="4" creationId="{3A71F688-E414-6BE0-5997-2DB0B9A782BD}"/>
          </ac:spMkLst>
        </pc:spChg>
        <pc:spChg chg="add del mod">
          <ac:chgData name="daw458@student.ubc.ca" userId="S::daw458@student.ubc.ca::2262fb7e-3a9a-4b93-aebc-289df350d5c8" providerId="AD" clId="Web-{AE0AC26C-D4F6-3D19-14FC-55F627CF412A}" dt="2023-06-27T16:18:54.545" v="87"/>
          <ac:spMkLst>
            <pc:docMk/>
            <pc:sldMk cId="4124893000" sldId="428"/>
            <ac:spMk id="5" creationId="{115EB549-B40A-5BE6-06EA-FCD88735BE59}"/>
          </ac:spMkLst>
        </pc:spChg>
        <pc:spChg chg="add del mod">
          <ac:chgData name="daw458@student.ubc.ca" userId="S::daw458@student.ubc.ca::2262fb7e-3a9a-4b93-aebc-289df350d5c8" providerId="AD" clId="Web-{AE0AC26C-D4F6-3D19-14FC-55F627CF412A}" dt="2023-06-27T16:18:57.733" v="93" actId="20577"/>
          <ac:spMkLst>
            <pc:docMk/>
            <pc:sldMk cId="4124893000" sldId="428"/>
            <ac:spMk id="6" creationId="{39A12893-DB48-5479-82EF-86DB9C30693E}"/>
          </ac:spMkLst>
        </pc:spChg>
        <pc:picChg chg="add del">
          <ac:chgData name="daw458@student.ubc.ca" userId="S::daw458@student.ubc.ca::2262fb7e-3a9a-4b93-aebc-289df350d5c8" providerId="AD" clId="Web-{AE0AC26C-D4F6-3D19-14FC-55F627CF412A}" dt="2023-06-27T16:18:54.545" v="88"/>
          <ac:picMkLst>
            <pc:docMk/>
            <pc:sldMk cId="4124893000" sldId="428"/>
            <ac:picMk id="4098" creationId="{09A68BCF-44C1-4864-B441-B95169C7A0D5}"/>
          </ac:picMkLst>
        </pc:picChg>
        <pc:picChg chg="add del">
          <ac:chgData name="daw458@student.ubc.ca" userId="S::daw458@student.ubc.ca::2262fb7e-3a9a-4b93-aebc-289df350d5c8" providerId="AD" clId="Web-{AE0AC26C-D4F6-3D19-14FC-55F627CF412A}" dt="2023-06-27T16:18:54.561" v="90"/>
          <ac:picMkLst>
            <pc:docMk/>
            <pc:sldMk cId="4124893000" sldId="428"/>
            <ac:picMk id="4100" creationId="{4F795DFA-2E90-5509-9997-FC1BB8812A5A}"/>
          </ac:picMkLst>
        </pc:picChg>
      </pc:sldChg>
      <pc:sldChg chg="modSp">
        <pc:chgData name="daw458@student.ubc.ca" userId="S::daw458@student.ubc.ca::2262fb7e-3a9a-4b93-aebc-289df350d5c8" providerId="AD" clId="Web-{AE0AC26C-D4F6-3D19-14FC-55F627CF412A}" dt="2023-06-27T16:19:37.795" v="121" actId="20577"/>
        <pc:sldMkLst>
          <pc:docMk/>
          <pc:sldMk cId="2561344046" sldId="429"/>
        </pc:sldMkLst>
        <pc:spChg chg="mod">
          <ac:chgData name="daw458@student.ubc.ca" userId="S::daw458@student.ubc.ca::2262fb7e-3a9a-4b93-aebc-289df350d5c8" providerId="AD" clId="Web-{AE0AC26C-D4F6-3D19-14FC-55F627CF412A}" dt="2023-06-27T16:19:34.857" v="119" actId="1076"/>
          <ac:spMkLst>
            <pc:docMk/>
            <pc:sldMk cId="2561344046" sldId="429"/>
            <ac:spMk id="3" creationId="{FF302EDC-5F1F-B472-7AED-2495C847ACAB}"/>
          </ac:spMkLst>
        </pc:spChg>
        <pc:spChg chg="mod">
          <ac:chgData name="daw458@student.ubc.ca" userId="S::daw458@student.ubc.ca::2262fb7e-3a9a-4b93-aebc-289df350d5c8" providerId="AD" clId="Web-{AE0AC26C-D4F6-3D19-14FC-55F627CF412A}" dt="2023-06-27T16:19:37.795" v="121" actId="20577"/>
          <ac:spMkLst>
            <pc:docMk/>
            <pc:sldMk cId="2561344046" sldId="429"/>
            <ac:spMk id="4" creationId="{1B4D8D87-47C5-6793-D1DA-ECA0B13DB3F9}"/>
          </ac:spMkLst>
        </pc:spChg>
      </pc:sldChg>
      <pc:sldChg chg="modSp">
        <pc:chgData name="daw458@student.ubc.ca" userId="S::daw458@student.ubc.ca::2262fb7e-3a9a-4b93-aebc-289df350d5c8" providerId="AD" clId="Web-{AE0AC26C-D4F6-3D19-14FC-55F627CF412A}" dt="2023-06-27T16:22:48.292" v="161" actId="1076"/>
        <pc:sldMkLst>
          <pc:docMk/>
          <pc:sldMk cId="615257846" sldId="438"/>
        </pc:sldMkLst>
        <pc:spChg chg="mod">
          <ac:chgData name="daw458@student.ubc.ca" userId="S::daw458@student.ubc.ca::2262fb7e-3a9a-4b93-aebc-289df350d5c8" providerId="AD" clId="Web-{AE0AC26C-D4F6-3D19-14FC-55F627CF412A}" dt="2023-06-27T16:22:48.292" v="161" actId="1076"/>
          <ac:spMkLst>
            <pc:docMk/>
            <pc:sldMk cId="615257846" sldId="438"/>
            <ac:spMk id="3" creationId="{155E6F99-B848-BD2F-6E55-5AF640B86842}"/>
          </ac:spMkLst>
        </pc:spChg>
        <pc:spChg chg="mod">
          <ac:chgData name="daw458@student.ubc.ca" userId="S::daw458@student.ubc.ca::2262fb7e-3a9a-4b93-aebc-289df350d5c8" providerId="AD" clId="Web-{AE0AC26C-D4F6-3D19-14FC-55F627CF412A}" dt="2023-06-27T16:22:38.604" v="151" actId="20577"/>
          <ac:spMkLst>
            <pc:docMk/>
            <pc:sldMk cId="615257846" sldId="438"/>
            <ac:spMk id="11" creationId="{ADE5E8EE-09DA-3751-A3E5-83CEF938E4F9}"/>
          </ac:spMkLst>
        </pc:spChg>
      </pc:sldChg>
      <pc:sldChg chg="modSp">
        <pc:chgData name="daw458@student.ubc.ca" userId="S::daw458@student.ubc.ca::2262fb7e-3a9a-4b93-aebc-289df350d5c8" providerId="AD" clId="Web-{AE0AC26C-D4F6-3D19-14FC-55F627CF412A}" dt="2023-06-27T16:20:16.138" v="133" actId="1076"/>
        <pc:sldMkLst>
          <pc:docMk/>
          <pc:sldMk cId="3278814823" sldId="449"/>
        </pc:sldMkLst>
        <pc:spChg chg="mod">
          <ac:chgData name="daw458@student.ubc.ca" userId="S::daw458@student.ubc.ca::2262fb7e-3a9a-4b93-aebc-289df350d5c8" providerId="AD" clId="Web-{AE0AC26C-D4F6-3D19-14FC-55F627CF412A}" dt="2023-06-27T16:20:16.138" v="133" actId="1076"/>
          <ac:spMkLst>
            <pc:docMk/>
            <pc:sldMk cId="3278814823" sldId="449"/>
            <ac:spMk id="4" creationId="{EF620CEE-AE44-40BB-A90C-DDA98C2BCC6A}"/>
          </ac:spMkLst>
        </pc:spChg>
        <pc:spChg chg="mod">
          <ac:chgData name="daw458@student.ubc.ca" userId="S::daw458@student.ubc.ca::2262fb7e-3a9a-4b93-aebc-289df350d5c8" providerId="AD" clId="Web-{AE0AC26C-D4F6-3D19-14FC-55F627CF412A}" dt="2023-06-27T16:20:12.747" v="132" actId="1076"/>
          <ac:spMkLst>
            <pc:docMk/>
            <pc:sldMk cId="3278814823" sldId="449"/>
            <ac:spMk id="12" creationId="{8DEE7335-2C7E-8687-4A87-799C5AE9A26D}"/>
          </ac:spMkLst>
        </pc:spChg>
        <pc:spChg chg="mod">
          <ac:chgData name="daw458@student.ubc.ca" userId="S::daw458@student.ubc.ca::2262fb7e-3a9a-4b93-aebc-289df350d5c8" providerId="AD" clId="Web-{AE0AC26C-D4F6-3D19-14FC-55F627CF412A}" dt="2023-06-27T16:20:04.247" v="130" actId="20577"/>
          <ac:spMkLst>
            <pc:docMk/>
            <pc:sldMk cId="3278814823" sldId="449"/>
            <ac:spMk id="13" creationId="{506E688A-478F-4921-BE3C-907B3D417E73}"/>
          </ac:spMkLst>
        </pc:spChg>
      </pc:sldChg>
      <pc:sldChg chg="delSp modSp">
        <pc:chgData name="daw458@student.ubc.ca" userId="S::daw458@student.ubc.ca::2262fb7e-3a9a-4b93-aebc-289df350d5c8" providerId="AD" clId="Web-{AE0AC26C-D4F6-3D19-14FC-55F627CF412A}" dt="2023-06-27T16:23:18.010" v="180"/>
        <pc:sldMkLst>
          <pc:docMk/>
          <pc:sldMk cId="2945642863" sldId="455"/>
        </pc:sldMkLst>
        <pc:spChg chg="mod">
          <ac:chgData name="daw458@student.ubc.ca" userId="S::daw458@student.ubc.ca::2262fb7e-3a9a-4b93-aebc-289df350d5c8" providerId="AD" clId="Web-{AE0AC26C-D4F6-3D19-14FC-55F627CF412A}" dt="2023-06-27T16:23:10.838" v="177" actId="1076"/>
          <ac:spMkLst>
            <pc:docMk/>
            <pc:sldMk cId="2945642863" sldId="455"/>
            <ac:spMk id="2" creationId="{39ED4F2E-4611-9EBD-5A64-F329C6AC0F92}"/>
          </ac:spMkLst>
        </pc:spChg>
        <pc:spChg chg="mod">
          <ac:chgData name="daw458@student.ubc.ca" userId="S::daw458@student.ubc.ca::2262fb7e-3a9a-4b93-aebc-289df350d5c8" providerId="AD" clId="Web-{AE0AC26C-D4F6-3D19-14FC-55F627CF412A}" dt="2023-06-27T16:23:16.604" v="179" actId="20577"/>
          <ac:spMkLst>
            <pc:docMk/>
            <pc:sldMk cId="2945642863" sldId="455"/>
            <ac:spMk id="5" creationId="{A92A30E7-2469-CCEC-0088-E1E22C33F24E}"/>
          </ac:spMkLst>
        </pc:spChg>
        <pc:spChg chg="mod">
          <ac:chgData name="daw458@student.ubc.ca" userId="S::daw458@student.ubc.ca::2262fb7e-3a9a-4b93-aebc-289df350d5c8" providerId="AD" clId="Web-{AE0AC26C-D4F6-3D19-14FC-55F627CF412A}" dt="2023-06-27T16:23:13.166" v="178" actId="20577"/>
          <ac:spMkLst>
            <pc:docMk/>
            <pc:sldMk cId="2945642863" sldId="455"/>
            <ac:spMk id="6" creationId="{81B36E20-994F-7A51-967C-D4C735DD11B0}"/>
          </ac:spMkLst>
        </pc:spChg>
        <pc:spChg chg="del">
          <ac:chgData name="daw458@student.ubc.ca" userId="S::daw458@student.ubc.ca::2262fb7e-3a9a-4b93-aebc-289df350d5c8" providerId="AD" clId="Web-{AE0AC26C-D4F6-3D19-14FC-55F627CF412A}" dt="2023-06-27T16:23:18.010" v="180"/>
          <ac:spMkLst>
            <pc:docMk/>
            <pc:sldMk cId="2945642863" sldId="455"/>
            <ac:spMk id="7" creationId="{FC318CDF-2B80-6F0A-FB88-9833AE93A360}"/>
          </ac:spMkLst>
        </pc:spChg>
      </pc:sldChg>
      <pc:sldChg chg="modSp">
        <pc:chgData name="daw458@student.ubc.ca" userId="S::daw458@student.ubc.ca::2262fb7e-3a9a-4b93-aebc-289df350d5c8" providerId="AD" clId="Web-{AE0AC26C-D4F6-3D19-14FC-55F627CF412A}" dt="2023-06-27T16:20:34.763" v="135" actId="1076"/>
        <pc:sldMkLst>
          <pc:docMk/>
          <pc:sldMk cId="377485294" sldId="459"/>
        </pc:sldMkLst>
        <pc:spChg chg="mod">
          <ac:chgData name="daw458@student.ubc.ca" userId="S::daw458@student.ubc.ca::2262fb7e-3a9a-4b93-aebc-289df350d5c8" providerId="AD" clId="Web-{AE0AC26C-D4F6-3D19-14FC-55F627CF412A}" dt="2023-06-27T16:20:34.763" v="135" actId="1076"/>
          <ac:spMkLst>
            <pc:docMk/>
            <pc:sldMk cId="377485294" sldId="459"/>
            <ac:spMk id="6" creationId="{22EEBB94-DBF3-5921-A0C6-F5F19AB36312}"/>
          </ac:spMkLst>
        </pc:spChg>
      </pc:sldChg>
      <pc:sldChg chg="modSp">
        <pc:chgData name="daw458@student.ubc.ca" userId="S::daw458@student.ubc.ca::2262fb7e-3a9a-4b93-aebc-289df350d5c8" providerId="AD" clId="Web-{AE0AC26C-D4F6-3D19-14FC-55F627CF412A}" dt="2023-06-27T16:20:57.075" v="145" actId="1076"/>
        <pc:sldMkLst>
          <pc:docMk/>
          <pc:sldMk cId="3166750470" sldId="461"/>
        </pc:sldMkLst>
        <pc:spChg chg="mod">
          <ac:chgData name="daw458@student.ubc.ca" userId="S::daw458@student.ubc.ca::2262fb7e-3a9a-4b93-aebc-289df350d5c8" providerId="AD" clId="Web-{AE0AC26C-D4F6-3D19-14FC-55F627CF412A}" dt="2023-06-27T16:20:57.075" v="145" actId="1076"/>
          <ac:spMkLst>
            <pc:docMk/>
            <pc:sldMk cId="3166750470" sldId="461"/>
            <ac:spMk id="6" creationId="{DFB8BB78-4943-C7E9-784D-15EC924D89E9}"/>
          </ac:spMkLst>
        </pc:spChg>
        <pc:spChg chg="mod">
          <ac:chgData name="daw458@student.ubc.ca" userId="S::daw458@student.ubc.ca::2262fb7e-3a9a-4b93-aebc-289df350d5c8" providerId="AD" clId="Web-{AE0AC26C-D4F6-3D19-14FC-55F627CF412A}" dt="2023-06-27T16:20:50.356" v="142" actId="20577"/>
          <ac:spMkLst>
            <pc:docMk/>
            <pc:sldMk cId="3166750470" sldId="461"/>
            <ac:spMk id="7" creationId="{0DDCD252-2E53-74C7-37AE-A3CF021A9BDE}"/>
          </ac:spMkLst>
        </pc:spChg>
        <pc:spChg chg="mod">
          <ac:chgData name="daw458@student.ubc.ca" userId="S::daw458@student.ubc.ca::2262fb7e-3a9a-4b93-aebc-289df350d5c8" providerId="AD" clId="Web-{AE0AC26C-D4F6-3D19-14FC-55F627CF412A}" dt="2023-06-27T16:20:53.184" v="144" actId="20577"/>
          <ac:spMkLst>
            <pc:docMk/>
            <pc:sldMk cId="3166750470" sldId="461"/>
            <ac:spMk id="8" creationId="{21CCF00F-893B-6868-D2A1-2394D7B8289A}"/>
          </ac:spMkLst>
        </pc:spChg>
      </pc:sldChg>
      <pc:sldChg chg="modSp">
        <pc:chgData name="daw458@student.ubc.ca" userId="S::daw458@student.ubc.ca::2262fb7e-3a9a-4b93-aebc-289df350d5c8" providerId="AD" clId="Web-{AE0AC26C-D4F6-3D19-14FC-55F627CF412A}" dt="2023-06-27T16:20:27.310" v="134" actId="1076"/>
        <pc:sldMkLst>
          <pc:docMk/>
          <pc:sldMk cId="3705222976" sldId="482"/>
        </pc:sldMkLst>
        <pc:spChg chg="mod">
          <ac:chgData name="daw458@student.ubc.ca" userId="S::daw458@student.ubc.ca::2262fb7e-3a9a-4b93-aebc-289df350d5c8" providerId="AD" clId="Web-{AE0AC26C-D4F6-3D19-14FC-55F627CF412A}" dt="2023-06-27T16:20:27.310" v="134" actId="1076"/>
          <ac:spMkLst>
            <pc:docMk/>
            <pc:sldMk cId="3705222976" sldId="482"/>
            <ac:spMk id="6" creationId="{34E58BC7-7F33-FA7A-C232-898387D2761E}"/>
          </ac:spMkLst>
        </pc:spChg>
      </pc:sldChg>
      <pc:sldChg chg="modSp">
        <pc:chgData name="daw458@student.ubc.ca" userId="S::daw458@student.ubc.ca::2262fb7e-3a9a-4b93-aebc-289df350d5c8" providerId="AD" clId="Web-{AE0AC26C-D4F6-3D19-14FC-55F627CF412A}" dt="2023-06-27T16:15:14.346" v="18" actId="20577"/>
        <pc:sldMkLst>
          <pc:docMk/>
          <pc:sldMk cId="3437005196" sldId="491"/>
        </pc:sldMkLst>
        <pc:spChg chg="mod">
          <ac:chgData name="daw458@student.ubc.ca" userId="S::daw458@student.ubc.ca::2262fb7e-3a9a-4b93-aebc-289df350d5c8" providerId="AD" clId="Web-{AE0AC26C-D4F6-3D19-14FC-55F627CF412A}" dt="2023-06-27T16:15:09.377" v="9" actId="1076"/>
          <ac:spMkLst>
            <pc:docMk/>
            <pc:sldMk cId="3437005196" sldId="491"/>
            <ac:spMk id="3" creationId="{85C1BC8D-65E6-F435-2084-F12D1F1C755C}"/>
          </ac:spMkLst>
        </pc:spChg>
        <pc:spChg chg="mod">
          <ac:chgData name="daw458@student.ubc.ca" userId="S::daw458@student.ubc.ca::2262fb7e-3a9a-4b93-aebc-289df350d5c8" providerId="AD" clId="Web-{AE0AC26C-D4F6-3D19-14FC-55F627CF412A}" dt="2023-06-27T16:15:11.783" v="12" actId="20577"/>
          <ac:spMkLst>
            <pc:docMk/>
            <pc:sldMk cId="3437005196" sldId="491"/>
            <ac:spMk id="5" creationId="{2F5823DD-9764-4DF2-9089-48664E451282}"/>
          </ac:spMkLst>
        </pc:spChg>
        <pc:spChg chg="mod">
          <ac:chgData name="daw458@student.ubc.ca" userId="S::daw458@student.ubc.ca::2262fb7e-3a9a-4b93-aebc-289df350d5c8" providerId="AD" clId="Web-{AE0AC26C-D4F6-3D19-14FC-55F627CF412A}" dt="2023-06-27T16:15:13.174" v="15" actId="20577"/>
          <ac:spMkLst>
            <pc:docMk/>
            <pc:sldMk cId="3437005196" sldId="491"/>
            <ac:spMk id="6" creationId="{FE0CB246-5B39-F837-39F4-F7CC30AED530}"/>
          </ac:spMkLst>
        </pc:spChg>
        <pc:spChg chg="mod">
          <ac:chgData name="daw458@student.ubc.ca" userId="S::daw458@student.ubc.ca::2262fb7e-3a9a-4b93-aebc-289df350d5c8" providerId="AD" clId="Web-{AE0AC26C-D4F6-3D19-14FC-55F627CF412A}" dt="2023-06-27T16:15:14.346" v="18" actId="20577"/>
          <ac:spMkLst>
            <pc:docMk/>
            <pc:sldMk cId="3437005196" sldId="491"/>
            <ac:spMk id="7" creationId="{CEB7948A-DD64-7BA2-3071-61DB95F0D27B}"/>
          </ac:spMkLst>
        </pc:spChg>
      </pc:sldChg>
    </pc:docChg>
  </pc:docChgLst>
  <pc:docChgLst>
    <pc:chgData name="leung72@student.ubc.ca" userId="8ba00fdc-0646-41d8-b121-ca613b76234f" providerId="ADAL" clId="{814D93A2-6D45-424D-9436-9612314C0F9C}"/>
    <pc:docChg chg="undo custSel addSld delSld modSld modMainMaster">
      <pc:chgData name="leung72@student.ubc.ca" userId="8ba00fdc-0646-41d8-b121-ca613b76234f" providerId="ADAL" clId="{814D93A2-6D45-424D-9436-9612314C0F9C}" dt="2023-06-13T17:28:02.083" v="50" actId="2696"/>
      <pc:docMkLst>
        <pc:docMk/>
      </pc:docMkLst>
      <pc:sldChg chg="modNotesTx">
        <pc:chgData name="leung72@student.ubc.ca" userId="8ba00fdc-0646-41d8-b121-ca613b76234f" providerId="ADAL" clId="{814D93A2-6D45-424D-9436-9612314C0F9C}" dt="2023-06-13T17:24:49.679" v="26" actId="113"/>
        <pc:sldMkLst>
          <pc:docMk/>
          <pc:sldMk cId="0" sldId="271"/>
        </pc:sldMkLst>
      </pc:sldChg>
      <pc:sldChg chg="modNotesTx">
        <pc:chgData name="leung72@student.ubc.ca" userId="8ba00fdc-0646-41d8-b121-ca613b76234f" providerId="ADAL" clId="{814D93A2-6D45-424D-9436-9612314C0F9C}" dt="2023-06-13T17:24:57" v="27" actId="113"/>
        <pc:sldMkLst>
          <pc:docMk/>
          <pc:sldMk cId="0" sldId="274"/>
        </pc:sldMkLst>
      </pc:sldChg>
      <pc:sldChg chg="add del">
        <pc:chgData name="leung72@student.ubc.ca" userId="8ba00fdc-0646-41d8-b121-ca613b76234f" providerId="ADAL" clId="{814D93A2-6D45-424D-9436-9612314C0F9C}" dt="2023-06-13T17:28:02.078" v="49" actId="2696"/>
        <pc:sldMkLst>
          <pc:docMk/>
          <pc:sldMk cId="567944690" sldId="318"/>
        </pc:sldMkLst>
      </pc:sldChg>
      <pc:sldChg chg="del">
        <pc:chgData name="leung72@student.ubc.ca" userId="8ba00fdc-0646-41d8-b121-ca613b76234f" providerId="ADAL" clId="{814D93A2-6D45-424D-9436-9612314C0F9C}" dt="2023-06-13T17:24:17.588" v="23" actId="2696"/>
        <pc:sldMkLst>
          <pc:docMk/>
          <pc:sldMk cId="0" sldId="390"/>
        </pc:sldMkLst>
      </pc:sldChg>
      <pc:sldChg chg="modNotesTx">
        <pc:chgData name="leung72@student.ubc.ca" userId="8ba00fdc-0646-41d8-b121-ca613b76234f" providerId="ADAL" clId="{814D93A2-6D45-424D-9436-9612314C0F9C}" dt="2023-06-13T17:25:37.678" v="28" actId="20577"/>
        <pc:sldMkLst>
          <pc:docMk/>
          <pc:sldMk cId="3930409923" sldId="406"/>
        </pc:sldMkLst>
      </pc:sldChg>
      <pc:sldChg chg="modSp">
        <pc:chgData name="leung72@student.ubc.ca" userId="8ba00fdc-0646-41d8-b121-ca613b76234f" providerId="ADAL" clId="{814D93A2-6D45-424D-9436-9612314C0F9C}" dt="2023-06-13T17:23:07.815" v="13"/>
        <pc:sldMkLst>
          <pc:docMk/>
          <pc:sldMk cId="1374822352" sldId="481"/>
        </pc:sldMkLst>
        <pc:spChg chg="mod">
          <ac:chgData name="leung72@student.ubc.ca" userId="8ba00fdc-0646-41d8-b121-ca613b76234f" providerId="ADAL" clId="{814D93A2-6D45-424D-9436-9612314C0F9C}" dt="2023-06-13T17:23:07.815" v="13"/>
          <ac:spMkLst>
            <pc:docMk/>
            <pc:sldMk cId="1374822352" sldId="481"/>
            <ac:spMk id="2" creationId="{89D5E407-A720-4CD0-8BE1-6E7172E012D6}"/>
          </ac:spMkLst>
        </pc:spChg>
      </pc:sldChg>
      <pc:sldChg chg="addSp delSp del mod">
        <pc:chgData name="leung72@student.ubc.ca" userId="8ba00fdc-0646-41d8-b121-ca613b76234f" providerId="ADAL" clId="{814D93A2-6D45-424D-9436-9612314C0F9C}" dt="2023-06-13T17:23:55.946" v="20" actId="2696"/>
        <pc:sldMkLst>
          <pc:docMk/>
          <pc:sldMk cId="2394531100" sldId="486"/>
        </pc:sldMkLst>
        <pc:spChg chg="add del">
          <ac:chgData name="leung72@student.ubc.ca" userId="8ba00fdc-0646-41d8-b121-ca613b76234f" providerId="ADAL" clId="{814D93A2-6D45-424D-9436-9612314C0F9C}" dt="2023-06-13T17:23:19.564" v="15" actId="22"/>
          <ac:spMkLst>
            <pc:docMk/>
            <pc:sldMk cId="2394531100" sldId="486"/>
            <ac:spMk id="6" creationId="{82C89AFF-5F30-7EDE-7C18-AFB261CE99BD}"/>
          </ac:spMkLst>
        </pc:spChg>
      </pc:sldChg>
      <pc:sldChg chg="modSp add mod modNotesTx">
        <pc:chgData name="leung72@student.ubc.ca" userId="8ba00fdc-0646-41d8-b121-ca613b76234f" providerId="ADAL" clId="{814D93A2-6D45-424D-9436-9612314C0F9C}" dt="2023-06-13T17:23:53.423" v="19"/>
        <pc:sldMkLst>
          <pc:docMk/>
          <pc:sldMk cId="1637651599" sldId="487"/>
        </pc:sldMkLst>
        <pc:spChg chg="mod">
          <ac:chgData name="leung72@student.ubc.ca" userId="8ba00fdc-0646-41d8-b121-ca613b76234f" providerId="ADAL" clId="{814D93A2-6D45-424D-9436-9612314C0F9C}" dt="2023-06-13T17:23:36.359" v="18" actId="207"/>
          <ac:spMkLst>
            <pc:docMk/>
            <pc:sldMk cId="1637651599" sldId="487"/>
            <ac:spMk id="2" creationId="{7487B8CD-8031-C156-E5C7-8542A8AFD1E7}"/>
          </ac:spMkLst>
        </pc:spChg>
      </pc:sldChg>
      <pc:sldChg chg="add">
        <pc:chgData name="leung72@student.ubc.ca" userId="8ba00fdc-0646-41d8-b121-ca613b76234f" providerId="ADAL" clId="{814D93A2-6D45-424D-9436-9612314C0F9C}" dt="2023-06-13T17:24:15.684" v="22"/>
        <pc:sldMkLst>
          <pc:docMk/>
          <pc:sldMk cId="0" sldId="488"/>
        </pc:sldMkLst>
      </pc:sldChg>
      <pc:sldChg chg="modSp new mod">
        <pc:chgData name="leung72@student.ubc.ca" userId="8ba00fdc-0646-41d8-b121-ca613b76234f" providerId="ADAL" clId="{814D93A2-6D45-424D-9436-9612314C0F9C}" dt="2023-06-13T17:27:55.421" v="48" actId="20577"/>
        <pc:sldMkLst>
          <pc:docMk/>
          <pc:sldMk cId="3129422775" sldId="489"/>
        </pc:sldMkLst>
        <pc:spChg chg="mod">
          <ac:chgData name="leung72@student.ubc.ca" userId="8ba00fdc-0646-41d8-b121-ca613b76234f" providerId="ADAL" clId="{814D93A2-6D45-424D-9436-9612314C0F9C}" dt="2023-06-13T17:27:55.421" v="48" actId="20577"/>
          <ac:spMkLst>
            <pc:docMk/>
            <pc:sldMk cId="3129422775" sldId="489"/>
            <ac:spMk id="2" creationId="{1291DC5A-FDBD-4BEF-42D2-5D70E5235612}"/>
          </ac:spMkLst>
        </pc:spChg>
      </pc:sldChg>
      <pc:sldMasterChg chg="addSldLayout delSldLayout modSldLayout">
        <pc:chgData name="leung72@student.ubc.ca" userId="8ba00fdc-0646-41d8-b121-ca613b76234f" providerId="ADAL" clId="{814D93A2-6D45-424D-9436-9612314C0F9C}" dt="2023-06-13T17:28:02.083" v="50" actId="2696"/>
        <pc:sldMasterMkLst>
          <pc:docMk/>
          <pc:sldMasterMk cId="0" sldId="2147483648"/>
        </pc:sldMasterMkLst>
        <pc:sldLayoutChg chg="delSp">
          <pc:chgData name="leung72@student.ubc.ca" userId="8ba00fdc-0646-41d8-b121-ca613b76234f" providerId="ADAL" clId="{814D93A2-6D45-424D-9436-9612314C0F9C}" dt="2023-06-13T17:22:39.169" v="0" actId="478"/>
          <pc:sldLayoutMkLst>
            <pc:docMk/>
            <pc:sldMasterMk cId="0" sldId="2147483648"/>
            <pc:sldLayoutMk cId="1689870590" sldId="2147484188"/>
          </pc:sldLayoutMkLst>
          <pc:picChg chg="del">
            <ac:chgData name="leung72@student.ubc.ca" userId="8ba00fdc-0646-41d8-b121-ca613b76234f" providerId="ADAL" clId="{814D93A2-6D45-424D-9436-9612314C0F9C}" dt="2023-06-13T17:22:39.169" v="0" actId="478"/>
            <ac:picMkLst>
              <pc:docMk/>
              <pc:sldMasterMk cId="0" sldId="2147483648"/>
              <pc:sldLayoutMk cId="1689870590" sldId="2147484188"/>
              <ac:picMk id="4" creationId="{05164984-499A-48A8-B685-5B9B7C14B27C}"/>
            </ac:picMkLst>
          </pc:picChg>
        </pc:sldLayoutChg>
        <pc:sldLayoutChg chg="delSp">
          <pc:chgData name="leung72@student.ubc.ca" userId="8ba00fdc-0646-41d8-b121-ca613b76234f" providerId="ADAL" clId="{814D93A2-6D45-424D-9436-9612314C0F9C}" dt="2023-06-13T17:22:42.069" v="1" actId="478"/>
          <pc:sldLayoutMkLst>
            <pc:docMk/>
            <pc:sldMasterMk cId="0" sldId="2147483648"/>
            <pc:sldLayoutMk cId="836188899" sldId="2147484189"/>
          </pc:sldLayoutMkLst>
          <pc:picChg chg="del">
            <ac:chgData name="leung72@student.ubc.ca" userId="8ba00fdc-0646-41d8-b121-ca613b76234f" providerId="ADAL" clId="{814D93A2-6D45-424D-9436-9612314C0F9C}" dt="2023-06-13T17:22:42.069" v="1" actId="478"/>
            <ac:picMkLst>
              <pc:docMk/>
              <pc:sldMasterMk cId="0" sldId="2147483648"/>
              <pc:sldLayoutMk cId="836188899" sldId="2147484189"/>
              <ac:picMk id="4" creationId="{42D80B23-8E10-4108-ACB4-FD5C92D13577}"/>
            </ac:picMkLst>
          </pc:picChg>
        </pc:sldLayoutChg>
        <pc:sldLayoutChg chg="delSp">
          <pc:chgData name="leung72@student.ubc.ca" userId="8ba00fdc-0646-41d8-b121-ca613b76234f" providerId="ADAL" clId="{814D93A2-6D45-424D-9436-9612314C0F9C}" dt="2023-06-13T17:22:44.771" v="2" actId="478"/>
          <pc:sldLayoutMkLst>
            <pc:docMk/>
            <pc:sldMasterMk cId="0" sldId="2147483648"/>
            <pc:sldLayoutMk cId="2728680486" sldId="2147484190"/>
          </pc:sldLayoutMkLst>
          <pc:picChg chg="del">
            <ac:chgData name="leung72@student.ubc.ca" userId="8ba00fdc-0646-41d8-b121-ca613b76234f" providerId="ADAL" clId="{814D93A2-6D45-424D-9436-9612314C0F9C}" dt="2023-06-13T17:22:44.771" v="2" actId="478"/>
            <ac:picMkLst>
              <pc:docMk/>
              <pc:sldMasterMk cId="0" sldId="2147483648"/>
              <pc:sldLayoutMk cId="2728680486" sldId="2147484190"/>
              <ac:picMk id="5" creationId="{C3066481-CB40-4A22-9DEB-2A60B7C779EB}"/>
            </ac:picMkLst>
          </pc:picChg>
        </pc:sldLayoutChg>
        <pc:sldLayoutChg chg="delSp">
          <pc:chgData name="leung72@student.ubc.ca" userId="8ba00fdc-0646-41d8-b121-ca613b76234f" providerId="ADAL" clId="{814D93A2-6D45-424D-9436-9612314C0F9C}" dt="2023-06-13T17:22:46.719" v="3" actId="478"/>
          <pc:sldLayoutMkLst>
            <pc:docMk/>
            <pc:sldMasterMk cId="0" sldId="2147483648"/>
            <pc:sldLayoutMk cId="2900965557" sldId="2147484191"/>
          </pc:sldLayoutMkLst>
          <pc:picChg chg="del">
            <ac:chgData name="leung72@student.ubc.ca" userId="8ba00fdc-0646-41d8-b121-ca613b76234f" providerId="ADAL" clId="{814D93A2-6D45-424D-9436-9612314C0F9C}" dt="2023-06-13T17:22:46.719" v="3" actId="478"/>
            <ac:picMkLst>
              <pc:docMk/>
              <pc:sldMasterMk cId="0" sldId="2147483648"/>
              <pc:sldLayoutMk cId="2900965557" sldId="2147484191"/>
              <ac:picMk id="2" creationId="{08E0ACB1-F08F-48E8-ACF5-042A3045DA09}"/>
            </ac:picMkLst>
          </pc:picChg>
        </pc:sldLayoutChg>
        <pc:sldLayoutChg chg="delSp">
          <pc:chgData name="leung72@student.ubc.ca" userId="8ba00fdc-0646-41d8-b121-ca613b76234f" providerId="ADAL" clId="{814D93A2-6D45-424D-9436-9612314C0F9C}" dt="2023-06-13T17:22:48.625" v="4" actId="478"/>
          <pc:sldLayoutMkLst>
            <pc:docMk/>
            <pc:sldMasterMk cId="0" sldId="2147483648"/>
            <pc:sldLayoutMk cId="2439509832" sldId="2147484192"/>
          </pc:sldLayoutMkLst>
          <pc:picChg chg="del">
            <ac:chgData name="leung72@student.ubc.ca" userId="8ba00fdc-0646-41d8-b121-ca613b76234f" providerId="ADAL" clId="{814D93A2-6D45-424D-9436-9612314C0F9C}" dt="2023-06-13T17:22:48.625" v="4" actId="478"/>
            <ac:picMkLst>
              <pc:docMk/>
              <pc:sldMasterMk cId="0" sldId="2147483648"/>
              <pc:sldLayoutMk cId="2439509832" sldId="2147484192"/>
              <ac:picMk id="5" creationId="{12E5898D-C090-40B6-A87C-E61D7C8B9A23}"/>
            </ac:picMkLst>
          </pc:picChg>
        </pc:sldLayoutChg>
        <pc:sldLayoutChg chg="delSp mod">
          <pc:chgData name="leung72@student.ubc.ca" userId="8ba00fdc-0646-41d8-b121-ca613b76234f" providerId="ADAL" clId="{814D93A2-6D45-424D-9436-9612314C0F9C}" dt="2023-06-13T17:22:52.914" v="6" actId="478"/>
          <pc:sldLayoutMkLst>
            <pc:docMk/>
            <pc:sldMasterMk cId="0" sldId="2147483648"/>
            <pc:sldLayoutMk cId="3571699124" sldId="2147484193"/>
          </pc:sldLayoutMkLst>
          <pc:spChg chg="del">
            <ac:chgData name="leung72@student.ubc.ca" userId="8ba00fdc-0646-41d8-b121-ca613b76234f" providerId="ADAL" clId="{814D93A2-6D45-424D-9436-9612314C0F9C}" dt="2023-06-13T17:22:52.914" v="6" actId="478"/>
            <ac:spMkLst>
              <pc:docMk/>
              <pc:sldMasterMk cId="0" sldId="2147483648"/>
              <pc:sldLayoutMk cId="3571699124" sldId="2147484193"/>
              <ac:spMk id="4" creationId="{D4BC0210-72E5-4680-8503-10B207305E86}"/>
            </ac:spMkLst>
          </pc:spChg>
          <pc:picChg chg="del">
            <ac:chgData name="leung72@student.ubc.ca" userId="8ba00fdc-0646-41d8-b121-ca613b76234f" providerId="ADAL" clId="{814D93A2-6D45-424D-9436-9612314C0F9C}" dt="2023-06-13T17:22:50.877" v="5" actId="478"/>
            <ac:picMkLst>
              <pc:docMk/>
              <pc:sldMasterMk cId="0" sldId="2147483648"/>
              <pc:sldLayoutMk cId="3571699124" sldId="2147484193"/>
              <ac:picMk id="5" creationId="{5FA26901-4586-49D3-91F8-7E28BEEF034C}"/>
            </ac:picMkLst>
          </pc:picChg>
        </pc:sldLayoutChg>
        <pc:sldLayoutChg chg="delSp del mod">
          <pc:chgData name="leung72@student.ubc.ca" userId="8ba00fdc-0646-41d8-b121-ca613b76234f" providerId="ADAL" clId="{814D93A2-6D45-424D-9436-9612314C0F9C}" dt="2023-06-13T17:23:55.956" v="21" actId="2696"/>
          <pc:sldLayoutMkLst>
            <pc:docMk/>
            <pc:sldMasterMk cId="0" sldId="2147483648"/>
            <pc:sldLayoutMk cId="377281342" sldId="2147484194"/>
          </pc:sldLayoutMkLst>
          <pc:picChg chg="del">
            <ac:chgData name="leung72@student.ubc.ca" userId="8ba00fdc-0646-41d8-b121-ca613b76234f" providerId="ADAL" clId="{814D93A2-6D45-424D-9436-9612314C0F9C}" dt="2023-06-13T17:22:56.030" v="7" actId="478"/>
            <ac:picMkLst>
              <pc:docMk/>
              <pc:sldMasterMk cId="0" sldId="2147483648"/>
              <pc:sldLayoutMk cId="377281342" sldId="2147484194"/>
              <ac:picMk id="6" creationId="{E863D849-BC0E-2C46-A5E6-95842B7BC122}"/>
            </ac:picMkLst>
          </pc:picChg>
        </pc:sldLayoutChg>
        <pc:sldLayoutChg chg="add del">
          <pc:chgData name="leung72@student.ubc.ca" userId="8ba00fdc-0646-41d8-b121-ca613b76234f" providerId="ADAL" clId="{814D93A2-6D45-424D-9436-9612314C0F9C}" dt="2023-06-13T17:28:02.083" v="50" actId="2696"/>
          <pc:sldLayoutMkLst>
            <pc:docMk/>
            <pc:sldMasterMk cId="0" sldId="2147483648"/>
            <pc:sldLayoutMk cId="2286117982" sldId="2147484195"/>
          </pc:sldLayoutMkLst>
        </pc:sldLayoutChg>
      </pc:sldMasterChg>
      <pc:sldMasterChg chg="delSldLayout">
        <pc:chgData name="leung72@student.ubc.ca" userId="8ba00fdc-0646-41d8-b121-ca613b76234f" providerId="ADAL" clId="{814D93A2-6D45-424D-9436-9612314C0F9C}" dt="2023-06-13T17:23:06.339" v="12" actId="2696"/>
        <pc:sldMasterMkLst>
          <pc:docMk/>
          <pc:sldMasterMk cId="0" sldId="2147484187"/>
        </pc:sldMasterMkLst>
        <pc:sldLayoutChg chg="del">
          <pc:chgData name="leung72@student.ubc.ca" userId="8ba00fdc-0646-41d8-b121-ca613b76234f" providerId="ADAL" clId="{814D93A2-6D45-424D-9436-9612314C0F9C}" dt="2023-06-13T17:23:06.339" v="12" actId="2696"/>
          <pc:sldLayoutMkLst>
            <pc:docMk/>
            <pc:sldMasterMk cId="0" sldId="2147484187"/>
            <pc:sldLayoutMk cId="1567107880" sldId="2147484181"/>
          </pc:sldLayoutMkLst>
        </pc:sldLayoutChg>
        <pc:sldLayoutChg chg="del">
          <pc:chgData name="leung72@student.ubc.ca" userId="8ba00fdc-0646-41d8-b121-ca613b76234f" providerId="ADAL" clId="{814D93A2-6D45-424D-9436-9612314C0F9C}" dt="2023-06-13T17:23:04.134" v="11" actId="2696"/>
          <pc:sldLayoutMkLst>
            <pc:docMk/>
            <pc:sldMasterMk cId="0" sldId="2147484187"/>
            <pc:sldLayoutMk cId="3858245433" sldId="2147484183"/>
          </pc:sldLayoutMkLst>
        </pc:sldLayoutChg>
        <pc:sldLayoutChg chg="del">
          <pc:chgData name="leung72@student.ubc.ca" userId="8ba00fdc-0646-41d8-b121-ca613b76234f" providerId="ADAL" clId="{814D93A2-6D45-424D-9436-9612314C0F9C}" dt="2023-06-13T17:23:03.750" v="10" actId="2696"/>
          <pc:sldLayoutMkLst>
            <pc:docMk/>
            <pc:sldMasterMk cId="0" sldId="2147484187"/>
            <pc:sldLayoutMk cId="3794775513" sldId="2147484184"/>
          </pc:sldLayoutMkLst>
        </pc:sldLayoutChg>
        <pc:sldLayoutChg chg="del">
          <pc:chgData name="leung72@student.ubc.ca" userId="8ba00fdc-0646-41d8-b121-ca613b76234f" providerId="ADAL" clId="{814D93A2-6D45-424D-9436-9612314C0F9C}" dt="2023-06-13T17:23:03.355" v="9" actId="2696"/>
          <pc:sldLayoutMkLst>
            <pc:docMk/>
            <pc:sldMasterMk cId="0" sldId="2147484187"/>
            <pc:sldLayoutMk cId="994125361" sldId="2147484185"/>
          </pc:sldLayoutMkLst>
        </pc:sldLayoutChg>
        <pc:sldLayoutChg chg="del">
          <pc:chgData name="leung72@student.ubc.ca" userId="8ba00fdc-0646-41d8-b121-ca613b76234f" providerId="ADAL" clId="{814D93A2-6D45-424D-9436-9612314C0F9C}" dt="2023-06-13T17:23:02.531" v="8" actId="2696"/>
          <pc:sldLayoutMkLst>
            <pc:docMk/>
            <pc:sldMasterMk cId="0" sldId="2147484187"/>
            <pc:sldLayoutMk cId="1784123832" sldId="2147484186"/>
          </pc:sldLayoutMkLst>
        </pc:sldLayoutChg>
      </pc:sldMasterChg>
    </pc:docChg>
  </pc:docChgLst>
  <pc:docChgLst>
    <pc:chgData name="leung72@student.ubc.ca" userId="S::leung72@student.ubc.ca::8ba00fdc-0646-41d8-b121-ca613b76234f" providerId="AD" clId="Web-{B5C09D7D-CD8D-9960-2D9C-7B379DEBBEFB}"/>
    <pc:docChg chg="modSld">
      <pc:chgData name="leung72@student.ubc.ca" userId="S::leung72@student.ubc.ca::8ba00fdc-0646-41d8-b121-ca613b76234f" providerId="AD" clId="Web-{B5C09D7D-CD8D-9960-2D9C-7B379DEBBEFB}" dt="2023-06-23T02:34:08.974" v="5"/>
      <pc:docMkLst>
        <pc:docMk/>
      </pc:docMkLst>
      <pc:sldChg chg="modSp">
        <pc:chgData name="leung72@student.ubc.ca" userId="S::leung72@student.ubc.ca::8ba00fdc-0646-41d8-b121-ca613b76234f" providerId="AD" clId="Web-{B5C09D7D-CD8D-9960-2D9C-7B379DEBBEFB}" dt="2023-06-23T02:33:27.052" v="4" actId="20577"/>
        <pc:sldMkLst>
          <pc:docMk/>
          <pc:sldMk cId="615257846" sldId="438"/>
        </pc:sldMkLst>
        <pc:spChg chg="mod">
          <ac:chgData name="leung72@student.ubc.ca" userId="S::leung72@student.ubc.ca::8ba00fdc-0646-41d8-b121-ca613b76234f" providerId="AD" clId="Web-{B5C09D7D-CD8D-9960-2D9C-7B379DEBBEFB}" dt="2023-06-23T02:33:27.052" v="4" actId="20577"/>
          <ac:spMkLst>
            <pc:docMk/>
            <pc:sldMk cId="615257846" sldId="438"/>
            <ac:spMk id="3" creationId="{155E6F99-B848-BD2F-6E55-5AF640B86842}"/>
          </ac:spMkLst>
        </pc:spChg>
      </pc:sldChg>
      <pc:sldChg chg="modSp">
        <pc:chgData name="leung72@student.ubc.ca" userId="S::leung72@student.ubc.ca::8ba00fdc-0646-41d8-b121-ca613b76234f" providerId="AD" clId="Web-{B5C09D7D-CD8D-9960-2D9C-7B379DEBBEFB}" dt="2023-06-23T02:34:08.974" v="5"/>
        <pc:sldMkLst>
          <pc:docMk/>
          <pc:sldMk cId="3278814823" sldId="449"/>
        </pc:sldMkLst>
        <pc:spChg chg="mod">
          <ac:chgData name="leung72@student.ubc.ca" userId="S::leung72@student.ubc.ca::8ba00fdc-0646-41d8-b121-ca613b76234f" providerId="AD" clId="Web-{B5C09D7D-CD8D-9960-2D9C-7B379DEBBEFB}" dt="2023-06-23T02:34:08.974" v="5"/>
          <ac:spMkLst>
            <pc:docMk/>
            <pc:sldMk cId="3278814823" sldId="449"/>
            <ac:spMk id="12" creationId="{8DEE7335-2C7E-8687-4A87-799C5AE9A26D}"/>
          </ac:spMkLst>
        </pc:spChg>
        <pc:spChg chg="mod">
          <ac:chgData name="leung72@student.ubc.ca" userId="S::leung72@student.ubc.ca::8ba00fdc-0646-41d8-b121-ca613b76234f" providerId="AD" clId="Web-{B5C09D7D-CD8D-9960-2D9C-7B379DEBBEFB}" dt="2023-06-23T02:34:08.974" v="5"/>
          <ac:spMkLst>
            <pc:docMk/>
            <pc:sldMk cId="3278814823" sldId="449"/>
            <ac:spMk id="13" creationId="{506E688A-478F-4921-BE3C-907B3D417E73}"/>
          </ac:spMkLst>
        </pc:spChg>
      </pc:sldChg>
      <pc:sldChg chg="modSp">
        <pc:chgData name="leung72@student.ubc.ca" userId="S::leung72@student.ubc.ca::8ba00fdc-0646-41d8-b121-ca613b76234f" providerId="AD" clId="Web-{B5C09D7D-CD8D-9960-2D9C-7B379DEBBEFB}" dt="2023-06-23T02:34:08.974" v="5"/>
        <pc:sldMkLst>
          <pc:docMk/>
          <pc:sldMk cId="2945642863" sldId="455"/>
        </pc:sldMkLst>
        <pc:spChg chg="mod">
          <ac:chgData name="leung72@student.ubc.ca" userId="S::leung72@student.ubc.ca::8ba00fdc-0646-41d8-b121-ca613b76234f" providerId="AD" clId="Web-{B5C09D7D-CD8D-9960-2D9C-7B379DEBBEFB}" dt="2023-06-23T02:34:08.974" v="5"/>
          <ac:spMkLst>
            <pc:docMk/>
            <pc:sldMk cId="2945642863" sldId="455"/>
            <ac:spMk id="2" creationId="{39ED4F2E-4611-9EBD-5A64-F329C6AC0F92}"/>
          </ac:spMkLst>
        </pc:spChg>
        <pc:spChg chg="mod">
          <ac:chgData name="leung72@student.ubc.ca" userId="S::leung72@student.ubc.ca::8ba00fdc-0646-41d8-b121-ca613b76234f" providerId="AD" clId="Web-{B5C09D7D-CD8D-9960-2D9C-7B379DEBBEFB}" dt="2023-06-23T02:34:08.974" v="5"/>
          <ac:spMkLst>
            <pc:docMk/>
            <pc:sldMk cId="2945642863" sldId="455"/>
            <ac:spMk id="5" creationId="{A92A30E7-2469-CCEC-0088-E1E22C33F24E}"/>
          </ac:spMkLst>
        </pc:spChg>
        <pc:spChg chg="mod">
          <ac:chgData name="leung72@student.ubc.ca" userId="S::leung72@student.ubc.ca::8ba00fdc-0646-41d8-b121-ca613b76234f" providerId="AD" clId="Web-{B5C09D7D-CD8D-9960-2D9C-7B379DEBBEFB}" dt="2023-06-23T02:34:08.974" v="5"/>
          <ac:spMkLst>
            <pc:docMk/>
            <pc:sldMk cId="2945642863" sldId="455"/>
            <ac:spMk id="6" creationId="{81B36E20-994F-7A51-967C-D4C735DD11B0}"/>
          </ac:spMkLst>
        </pc:spChg>
        <pc:spChg chg="mod">
          <ac:chgData name="leung72@student.ubc.ca" userId="S::leung72@student.ubc.ca::8ba00fdc-0646-41d8-b121-ca613b76234f" providerId="AD" clId="Web-{B5C09D7D-CD8D-9960-2D9C-7B379DEBBEFB}" dt="2023-06-23T02:34:08.974" v="5"/>
          <ac:spMkLst>
            <pc:docMk/>
            <pc:sldMk cId="2945642863" sldId="455"/>
            <ac:spMk id="7" creationId="{FC318CDF-2B80-6F0A-FB88-9833AE93A360}"/>
          </ac:spMkLst>
        </pc:spChg>
      </pc:sldChg>
      <pc:sldChg chg="modSp">
        <pc:chgData name="leung72@student.ubc.ca" userId="S::leung72@student.ubc.ca::8ba00fdc-0646-41d8-b121-ca613b76234f" providerId="AD" clId="Web-{B5C09D7D-CD8D-9960-2D9C-7B379DEBBEFB}" dt="2023-06-23T02:34:08.974" v="5"/>
        <pc:sldMkLst>
          <pc:docMk/>
          <pc:sldMk cId="377485294" sldId="459"/>
        </pc:sldMkLst>
        <pc:spChg chg="mod">
          <ac:chgData name="leung72@student.ubc.ca" userId="S::leung72@student.ubc.ca::8ba00fdc-0646-41d8-b121-ca613b76234f" providerId="AD" clId="Web-{B5C09D7D-CD8D-9960-2D9C-7B379DEBBEFB}" dt="2023-06-23T02:34:08.974" v="5"/>
          <ac:spMkLst>
            <pc:docMk/>
            <pc:sldMk cId="377485294" sldId="459"/>
            <ac:spMk id="6" creationId="{22EEBB94-DBF3-5921-A0C6-F5F19AB36312}"/>
          </ac:spMkLst>
        </pc:spChg>
      </pc:sldChg>
      <pc:sldChg chg="modSp">
        <pc:chgData name="leung72@student.ubc.ca" userId="S::leung72@student.ubc.ca::8ba00fdc-0646-41d8-b121-ca613b76234f" providerId="AD" clId="Web-{B5C09D7D-CD8D-9960-2D9C-7B379DEBBEFB}" dt="2023-06-23T02:34:08.974" v="5"/>
        <pc:sldMkLst>
          <pc:docMk/>
          <pc:sldMk cId="3158822522" sldId="460"/>
        </pc:sldMkLst>
        <pc:spChg chg="mod">
          <ac:chgData name="leung72@student.ubc.ca" userId="S::leung72@student.ubc.ca::8ba00fdc-0646-41d8-b121-ca613b76234f" providerId="AD" clId="Web-{B5C09D7D-CD8D-9960-2D9C-7B379DEBBEFB}" dt="2023-06-23T02:34:08.974" v="5"/>
          <ac:spMkLst>
            <pc:docMk/>
            <pc:sldMk cId="3158822522" sldId="460"/>
            <ac:spMk id="8" creationId="{ACD0D247-290A-B933-20CE-2F906A39720A}"/>
          </ac:spMkLst>
        </pc:spChg>
      </pc:sldChg>
      <pc:sldChg chg="modSp">
        <pc:chgData name="leung72@student.ubc.ca" userId="S::leung72@student.ubc.ca::8ba00fdc-0646-41d8-b121-ca613b76234f" providerId="AD" clId="Web-{B5C09D7D-CD8D-9960-2D9C-7B379DEBBEFB}" dt="2023-06-23T02:34:08.974" v="5"/>
        <pc:sldMkLst>
          <pc:docMk/>
          <pc:sldMk cId="3166750470" sldId="461"/>
        </pc:sldMkLst>
        <pc:spChg chg="mod">
          <ac:chgData name="leung72@student.ubc.ca" userId="S::leung72@student.ubc.ca::8ba00fdc-0646-41d8-b121-ca613b76234f" providerId="AD" clId="Web-{B5C09D7D-CD8D-9960-2D9C-7B379DEBBEFB}" dt="2023-06-23T02:34:08.974" v="5"/>
          <ac:spMkLst>
            <pc:docMk/>
            <pc:sldMk cId="3166750470" sldId="461"/>
            <ac:spMk id="6" creationId="{DFB8BB78-4943-C7E9-784D-15EC924D89E9}"/>
          </ac:spMkLst>
        </pc:spChg>
        <pc:spChg chg="mod">
          <ac:chgData name="leung72@student.ubc.ca" userId="S::leung72@student.ubc.ca::8ba00fdc-0646-41d8-b121-ca613b76234f" providerId="AD" clId="Web-{B5C09D7D-CD8D-9960-2D9C-7B379DEBBEFB}" dt="2023-06-23T02:34:08.974" v="5"/>
          <ac:spMkLst>
            <pc:docMk/>
            <pc:sldMk cId="3166750470" sldId="461"/>
            <ac:spMk id="7" creationId="{0DDCD252-2E53-74C7-37AE-A3CF021A9BDE}"/>
          </ac:spMkLst>
        </pc:spChg>
        <pc:spChg chg="mod">
          <ac:chgData name="leung72@student.ubc.ca" userId="S::leung72@student.ubc.ca::8ba00fdc-0646-41d8-b121-ca613b76234f" providerId="AD" clId="Web-{B5C09D7D-CD8D-9960-2D9C-7B379DEBBEFB}" dt="2023-06-23T02:34:08.974" v="5"/>
          <ac:spMkLst>
            <pc:docMk/>
            <pc:sldMk cId="3166750470" sldId="461"/>
            <ac:spMk id="8" creationId="{21CCF00F-893B-6868-D2A1-2394D7B8289A}"/>
          </ac:spMkLst>
        </pc:spChg>
      </pc:sldChg>
      <pc:sldChg chg="modSp">
        <pc:chgData name="leung72@student.ubc.ca" userId="S::leung72@student.ubc.ca::8ba00fdc-0646-41d8-b121-ca613b76234f" providerId="AD" clId="Web-{B5C09D7D-CD8D-9960-2D9C-7B379DEBBEFB}" dt="2023-06-23T02:34:08.974" v="5"/>
        <pc:sldMkLst>
          <pc:docMk/>
          <pc:sldMk cId="3705222976" sldId="482"/>
        </pc:sldMkLst>
        <pc:spChg chg="mod">
          <ac:chgData name="leung72@student.ubc.ca" userId="S::leung72@student.ubc.ca::8ba00fdc-0646-41d8-b121-ca613b76234f" providerId="AD" clId="Web-{B5C09D7D-CD8D-9960-2D9C-7B379DEBBEFB}" dt="2023-06-23T02:34:08.974" v="5"/>
          <ac:spMkLst>
            <pc:docMk/>
            <pc:sldMk cId="3705222976" sldId="482"/>
            <ac:spMk id="6" creationId="{34E58BC7-7F33-FA7A-C232-898387D2761E}"/>
          </ac:spMkLst>
        </pc:spChg>
      </pc:sldChg>
      <pc:sldChg chg="modSp">
        <pc:chgData name="leung72@student.ubc.ca" userId="S::leung72@student.ubc.ca::8ba00fdc-0646-41d8-b121-ca613b76234f" providerId="AD" clId="Web-{B5C09D7D-CD8D-9960-2D9C-7B379DEBBEFB}" dt="2023-06-23T02:32:52.255" v="3" actId="20577"/>
        <pc:sldMkLst>
          <pc:docMk/>
          <pc:sldMk cId="1637651599" sldId="487"/>
        </pc:sldMkLst>
        <pc:spChg chg="mod">
          <ac:chgData name="leung72@student.ubc.ca" userId="S::leung72@student.ubc.ca::8ba00fdc-0646-41d8-b121-ca613b76234f" providerId="AD" clId="Web-{B5C09D7D-CD8D-9960-2D9C-7B379DEBBEFB}" dt="2023-06-23T02:32:52.255" v="3" actId="20577"/>
          <ac:spMkLst>
            <pc:docMk/>
            <pc:sldMk cId="1637651599" sldId="487"/>
            <ac:spMk id="3" creationId="{5DEBC58B-4C62-2DEF-572A-5973FA21390C}"/>
          </ac:spMkLst>
        </pc:spChg>
      </pc:sldChg>
      <pc:sldChg chg="modSp">
        <pc:chgData name="leung72@student.ubc.ca" userId="S::leung72@student.ubc.ca::8ba00fdc-0646-41d8-b121-ca613b76234f" providerId="AD" clId="Web-{B5C09D7D-CD8D-9960-2D9C-7B379DEBBEFB}" dt="2023-06-23T02:34:08.974" v="5"/>
        <pc:sldMkLst>
          <pc:docMk/>
          <pc:sldMk cId="3075079200" sldId="490"/>
        </pc:sldMkLst>
        <pc:spChg chg="mod">
          <ac:chgData name="leung72@student.ubc.ca" userId="S::leung72@student.ubc.ca::8ba00fdc-0646-41d8-b121-ca613b76234f" providerId="AD" clId="Web-{B5C09D7D-CD8D-9960-2D9C-7B379DEBBEFB}" dt="2023-06-23T02:34:08.974" v="5"/>
          <ac:spMkLst>
            <pc:docMk/>
            <pc:sldMk cId="3075079200" sldId="490"/>
            <ac:spMk id="2" creationId="{15A581EB-CCAF-81DA-5D81-A7A93B02236D}"/>
          </ac:spMkLst>
        </pc:spChg>
      </pc:sldChg>
    </pc:docChg>
  </pc:docChgLst>
  <pc:docChgLst>
    <pc:chgData name="Tilli, Tiana" userId="S::tiana.tilli@ubc.ca::5c7e2c8d-59f3-48db-aeb3-48f183e0fde5" providerId="AD" clId="Web-{D923B3C3-4B10-4D27-9997-629EC2148EF5}"/>
    <pc:docChg chg="modSld">
      <pc:chgData name="Tilli, Tiana" userId="S::tiana.tilli@ubc.ca::5c7e2c8d-59f3-48db-aeb3-48f183e0fde5" providerId="AD" clId="Web-{D923B3C3-4B10-4D27-9997-629EC2148EF5}" dt="2022-12-09T00:04:56.932" v="2" actId="1076"/>
      <pc:docMkLst>
        <pc:docMk/>
      </pc:docMkLst>
      <pc:sldChg chg="modSp">
        <pc:chgData name="Tilli, Tiana" userId="S::tiana.tilli@ubc.ca::5c7e2c8d-59f3-48db-aeb3-48f183e0fde5" providerId="AD" clId="Web-{D923B3C3-4B10-4D27-9997-629EC2148EF5}" dt="2022-12-09T00:04:56.932" v="2" actId="1076"/>
        <pc:sldMkLst>
          <pc:docMk/>
          <pc:sldMk cId="377485294" sldId="459"/>
        </pc:sldMkLst>
        <pc:graphicFrameChg chg="modGraphic">
          <ac:chgData name="Tilli, Tiana" userId="S::tiana.tilli@ubc.ca::5c7e2c8d-59f3-48db-aeb3-48f183e0fde5" providerId="AD" clId="Web-{D923B3C3-4B10-4D27-9997-629EC2148EF5}" dt="2022-12-09T00:04:53.776" v="1" actId="20577"/>
          <ac:graphicFrameMkLst>
            <pc:docMk/>
            <pc:sldMk cId="377485294" sldId="459"/>
            <ac:graphicFrameMk id="4" creationId="{2426D07F-3EB8-4BFE-AAE9-98AA8C300ED2}"/>
          </ac:graphicFrameMkLst>
        </pc:graphicFrameChg>
        <pc:picChg chg="mod">
          <ac:chgData name="Tilli, Tiana" userId="S::tiana.tilli@ubc.ca::5c7e2c8d-59f3-48db-aeb3-48f183e0fde5" providerId="AD" clId="Web-{D923B3C3-4B10-4D27-9997-629EC2148EF5}" dt="2022-12-09T00:04:56.932" v="2" actId="1076"/>
          <ac:picMkLst>
            <pc:docMk/>
            <pc:sldMk cId="377485294" sldId="459"/>
            <ac:picMk id="3076" creationId="{326E1CA0-8A7C-4B03-BDF8-CADDDC7A578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6395AC-C25D-4F62-B381-B61C78FEF6FA}"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n-CA"/>
        </a:p>
      </dgm:t>
    </dgm:pt>
    <dgm:pt modelId="{BA8EFF37-2A11-4A3B-994F-FE41733A13CF}">
      <dgm:prSet/>
      <dgm:spPr/>
      <dgm:t>
        <a:bodyPr/>
        <a:lstStyle/>
        <a:p>
          <a:r>
            <a:rPr lang="en-US" b="0" i="0"/>
            <a:t>Levodopa</a:t>
          </a:r>
          <a:endParaRPr lang="en-CA" b="0"/>
        </a:p>
      </dgm:t>
    </dgm:pt>
    <dgm:pt modelId="{021465C7-6F92-4BB2-BC2C-50357BB274D2}" type="parTrans" cxnId="{2A3E4E2A-ABA0-49D2-95DD-D99D6EC25204}">
      <dgm:prSet/>
      <dgm:spPr/>
      <dgm:t>
        <a:bodyPr/>
        <a:lstStyle/>
        <a:p>
          <a:endParaRPr lang="en-CA"/>
        </a:p>
      </dgm:t>
    </dgm:pt>
    <dgm:pt modelId="{6F1FC727-FECD-4777-B184-59D340070FEB}" type="sibTrans" cxnId="{2A3E4E2A-ABA0-49D2-95DD-D99D6EC25204}">
      <dgm:prSet/>
      <dgm:spPr/>
      <dgm:t>
        <a:bodyPr/>
        <a:lstStyle/>
        <a:p>
          <a:endParaRPr lang="en-CA"/>
        </a:p>
      </dgm:t>
    </dgm:pt>
    <dgm:pt modelId="{24562EAB-5738-4689-ACB9-62FEB13A92DA}">
      <dgm:prSet/>
      <dgm:spPr/>
      <dgm:t>
        <a:bodyPr/>
        <a:lstStyle/>
        <a:p>
          <a:r>
            <a:rPr lang="en-US" b="0" i="0"/>
            <a:t>Dopamine Agonists</a:t>
          </a:r>
          <a:endParaRPr lang="en-CA"/>
        </a:p>
      </dgm:t>
    </dgm:pt>
    <dgm:pt modelId="{8B209FCF-6564-47F9-974B-40500CED8C3B}" type="parTrans" cxnId="{181CD12B-582F-409D-ABCA-0A229080B342}">
      <dgm:prSet/>
      <dgm:spPr/>
      <dgm:t>
        <a:bodyPr/>
        <a:lstStyle/>
        <a:p>
          <a:endParaRPr lang="en-CA"/>
        </a:p>
      </dgm:t>
    </dgm:pt>
    <dgm:pt modelId="{B2C89E49-91C4-4C08-B982-E985F7BD02DA}" type="sibTrans" cxnId="{181CD12B-582F-409D-ABCA-0A229080B342}">
      <dgm:prSet/>
      <dgm:spPr/>
      <dgm:t>
        <a:bodyPr/>
        <a:lstStyle/>
        <a:p>
          <a:endParaRPr lang="en-CA"/>
        </a:p>
      </dgm:t>
    </dgm:pt>
    <dgm:pt modelId="{48CF08BB-E8E2-401A-BA57-2867FE7671C8}">
      <dgm:prSet/>
      <dgm:spPr>
        <a:solidFill>
          <a:srgbClr val="CBBFD9"/>
        </a:solidFill>
      </dgm:spPr>
      <dgm:t>
        <a:bodyPr/>
        <a:lstStyle/>
        <a:p>
          <a:r>
            <a:rPr lang="en-US" b="0" i="0"/>
            <a:t>MAO-B Inhibitors </a:t>
          </a:r>
          <a:endParaRPr lang="en-CA"/>
        </a:p>
      </dgm:t>
    </dgm:pt>
    <dgm:pt modelId="{14BE6D02-E7D0-4862-AD7E-BA086A75E99E}" type="parTrans" cxnId="{3D6925EE-B927-42F7-A25F-32960EB15FE1}">
      <dgm:prSet/>
      <dgm:spPr/>
      <dgm:t>
        <a:bodyPr/>
        <a:lstStyle/>
        <a:p>
          <a:endParaRPr lang="en-CA"/>
        </a:p>
      </dgm:t>
    </dgm:pt>
    <dgm:pt modelId="{82A6CD71-0C7F-464D-BC7A-39E9F5E05886}" type="sibTrans" cxnId="{3D6925EE-B927-42F7-A25F-32960EB15FE1}">
      <dgm:prSet/>
      <dgm:spPr/>
      <dgm:t>
        <a:bodyPr/>
        <a:lstStyle/>
        <a:p>
          <a:endParaRPr lang="en-CA"/>
        </a:p>
      </dgm:t>
    </dgm:pt>
    <dgm:pt modelId="{D93D0210-2990-43D6-B685-477D3F756350}">
      <dgm:prSet/>
      <dgm:spPr/>
      <dgm:t>
        <a:bodyPr/>
        <a:lstStyle/>
        <a:p>
          <a:r>
            <a:rPr lang="en-US" b="0" i="0"/>
            <a:t>COMT Inhibitors </a:t>
          </a:r>
          <a:endParaRPr lang="en-CA"/>
        </a:p>
      </dgm:t>
    </dgm:pt>
    <dgm:pt modelId="{A069BF72-2723-418B-83E6-DC7B5C8D9775}" type="parTrans" cxnId="{7A5B4BC2-922A-4219-B3C7-2610921AC406}">
      <dgm:prSet/>
      <dgm:spPr/>
      <dgm:t>
        <a:bodyPr/>
        <a:lstStyle/>
        <a:p>
          <a:endParaRPr lang="en-CA"/>
        </a:p>
      </dgm:t>
    </dgm:pt>
    <dgm:pt modelId="{A34EC79C-1E2D-43F6-A652-4EE1A730109D}" type="sibTrans" cxnId="{7A5B4BC2-922A-4219-B3C7-2610921AC406}">
      <dgm:prSet/>
      <dgm:spPr/>
      <dgm:t>
        <a:bodyPr/>
        <a:lstStyle/>
        <a:p>
          <a:endParaRPr lang="en-CA"/>
        </a:p>
      </dgm:t>
    </dgm:pt>
    <dgm:pt modelId="{F2C78081-B6D2-464C-B658-F822D464CC76}">
      <dgm:prSet/>
      <dgm:spPr>
        <a:solidFill>
          <a:schemeClr val="accent2">
            <a:lumMod val="60000"/>
            <a:lumOff val="40000"/>
          </a:schemeClr>
        </a:solidFill>
      </dgm:spPr>
      <dgm:t>
        <a:bodyPr/>
        <a:lstStyle/>
        <a:p>
          <a:r>
            <a:rPr lang="en-US" b="0" i="0"/>
            <a:t>Amantadine</a:t>
          </a:r>
          <a:endParaRPr lang="en-CA"/>
        </a:p>
      </dgm:t>
    </dgm:pt>
    <dgm:pt modelId="{8DF47908-4A1E-479B-9B4E-A2B02A8E0E54}" type="parTrans" cxnId="{AAB6439C-D518-482F-8CCF-B04E31EA5835}">
      <dgm:prSet/>
      <dgm:spPr/>
      <dgm:t>
        <a:bodyPr/>
        <a:lstStyle/>
        <a:p>
          <a:endParaRPr lang="en-CA"/>
        </a:p>
      </dgm:t>
    </dgm:pt>
    <dgm:pt modelId="{74F901DB-3C85-45CB-815E-EFF207874B80}" type="sibTrans" cxnId="{AAB6439C-D518-482F-8CCF-B04E31EA5835}">
      <dgm:prSet/>
      <dgm:spPr/>
      <dgm:t>
        <a:bodyPr/>
        <a:lstStyle/>
        <a:p>
          <a:endParaRPr lang="en-CA"/>
        </a:p>
      </dgm:t>
    </dgm:pt>
    <dgm:pt modelId="{1120310E-348E-40B0-88FE-C0700D49EB64}">
      <dgm:prSet/>
      <dgm:spPr/>
      <dgm:t>
        <a:bodyPr/>
        <a:lstStyle/>
        <a:p>
          <a:pPr rtl="0"/>
          <a:r>
            <a:rPr lang="en-US" b="0" i="0">
              <a:latin typeface="Calibri"/>
            </a:rPr>
            <a:t>Anticholinergics </a:t>
          </a:r>
          <a:endParaRPr lang="en-CA"/>
        </a:p>
      </dgm:t>
    </dgm:pt>
    <dgm:pt modelId="{90C6A3E1-EE0C-43E7-82BD-1DC0C2E184EB}" type="parTrans" cxnId="{B9AE28DA-B5C1-49F4-B594-15F42DCF092A}">
      <dgm:prSet/>
      <dgm:spPr/>
      <dgm:t>
        <a:bodyPr/>
        <a:lstStyle/>
        <a:p>
          <a:endParaRPr lang="en-CA"/>
        </a:p>
      </dgm:t>
    </dgm:pt>
    <dgm:pt modelId="{DDDF3335-5DBF-4299-884B-CA480A53AA9A}" type="sibTrans" cxnId="{B9AE28DA-B5C1-49F4-B594-15F42DCF092A}">
      <dgm:prSet/>
      <dgm:spPr/>
      <dgm:t>
        <a:bodyPr/>
        <a:lstStyle/>
        <a:p>
          <a:endParaRPr lang="en-CA"/>
        </a:p>
      </dgm:t>
    </dgm:pt>
    <dgm:pt modelId="{39A19AF0-806A-4361-BECD-83E2F0FC94A2}" type="pres">
      <dgm:prSet presAssocID="{926395AC-C25D-4F62-B381-B61C78FEF6FA}" presName="diagram" presStyleCnt="0">
        <dgm:presLayoutVars>
          <dgm:dir/>
          <dgm:resizeHandles val="exact"/>
        </dgm:presLayoutVars>
      </dgm:prSet>
      <dgm:spPr/>
    </dgm:pt>
    <dgm:pt modelId="{87B03885-92B8-492D-9FC5-98065AC74998}" type="pres">
      <dgm:prSet presAssocID="{BA8EFF37-2A11-4A3B-994F-FE41733A13CF}" presName="node" presStyleLbl="node1" presStyleIdx="0" presStyleCnt="6">
        <dgm:presLayoutVars>
          <dgm:bulletEnabled val="1"/>
        </dgm:presLayoutVars>
      </dgm:prSet>
      <dgm:spPr/>
    </dgm:pt>
    <dgm:pt modelId="{4BE2D1D9-C8CC-4881-8300-5857DFC72DE6}" type="pres">
      <dgm:prSet presAssocID="{6F1FC727-FECD-4777-B184-59D340070FEB}" presName="sibTrans" presStyleCnt="0"/>
      <dgm:spPr/>
    </dgm:pt>
    <dgm:pt modelId="{2099641C-29A1-4B12-AE58-8799292055F9}" type="pres">
      <dgm:prSet presAssocID="{24562EAB-5738-4689-ACB9-62FEB13A92DA}" presName="node" presStyleLbl="node1" presStyleIdx="1" presStyleCnt="6">
        <dgm:presLayoutVars>
          <dgm:bulletEnabled val="1"/>
        </dgm:presLayoutVars>
      </dgm:prSet>
      <dgm:spPr/>
    </dgm:pt>
    <dgm:pt modelId="{8E143236-F5B1-403E-9B94-FA18C09CC895}" type="pres">
      <dgm:prSet presAssocID="{B2C89E49-91C4-4C08-B982-E985F7BD02DA}" presName="sibTrans" presStyleCnt="0"/>
      <dgm:spPr/>
    </dgm:pt>
    <dgm:pt modelId="{52B49980-C899-4356-857D-C3FE089D8AA9}" type="pres">
      <dgm:prSet presAssocID="{48CF08BB-E8E2-401A-BA57-2867FE7671C8}" presName="node" presStyleLbl="node1" presStyleIdx="2" presStyleCnt="6">
        <dgm:presLayoutVars>
          <dgm:bulletEnabled val="1"/>
        </dgm:presLayoutVars>
      </dgm:prSet>
      <dgm:spPr/>
    </dgm:pt>
    <dgm:pt modelId="{8D3CDDEE-5A30-416E-AFF0-851B83BC581A}" type="pres">
      <dgm:prSet presAssocID="{82A6CD71-0C7F-464D-BC7A-39E9F5E05886}" presName="sibTrans" presStyleCnt="0"/>
      <dgm:spPr/>
    </dgm:pt>
    <dgm:pt modelId="{5C79F701-BAA0-45FC-9F2D-000ADD716964}" type="pres">
      <dgm:prSet presAssocID="{D93D0210-2990-43D6-B685-477D3F756350}" presName="node" presStyleLbl="node1" presStyleIdx="3" presStyleCnt="6">
        <dgm:presLayoutVars>
          <dgm:bulletEnabled val="1"/>
        </dgm:presLayoutVars>
      </dgm:prSet>
      <dgm:spPr/>
    </dgm:pt>
    <dgm:pt modelId="{3775C8D0-5325-4B24-8A4D-7B452943F643}" type="pres">
      <dgm:prSet presAssocID="{A34EC79C-1E2D-43F6-A652-4EE1A730109D}" presName="sibTrans" presStyleCnt="0"/>
      <dgm:spPr/>
    </dgm:pt>
    <dgm:pt modelId="{4ED9C885-3D30-4FEE-BB78-FDF6D9D749D3}" type="pres">
      <dgm:prSet presAssocID="{F2C78081-B6D2-464C-B658-F822D464CC76}" presName="node" presStyleLbl="node1" presStyleIdx="4" presStyleCnt="6">
        <dgm:presLayoutVars>
          <dgm:bulletEnabled val="1"/>
        </dgm:presLayoutVars>
      </dgm:prSet>
      <dgm:spPr/>
    </dgm:pt>
    <dgm:pt modelId="{8C4E898B-DA75-476D-A596-226FD1933A9D}" type="pres">
      <dgm:prSet presAssocID="{74F901DB-3C85-45CB-815E-EFF207874B80}" presName="sibTrans" presStyleCnt="0"/>
      <dgm:spPr/>
    </dgm:pt>
    <dgm:pt modelId="{FA1D2818-7A0A-4B01-8E2F-9CEC0B8C8674}" type="pres">
      <dgm:prSet presAssocID="{1120310E-348E-40B0-88FE-C0700D49EB64}" presName="node" presStyleLbl="node1" presStyleIdx="5" presStyleCnt="6">
        <dgm:presLayoutVars>
          <dgm:bulletEnabled val="1"/>
        </dgm:presLayoutVars>
      </dgm:prSet>
      <dgm:spPr/>
    </dgm:pt>
  </dgm:ptLst>
  <dgm:cxnLst>
    <dgm:cxn modelId="{56211E00-999E-49D0-A0A4-F6F8E500ED35}" type="presOf" srcId="{24562EAB-5738-4689-ACB9-62FEB13A92DA}" destId="{2099641C-29A1-4B12-AE58-8799292055F9}" srcOrd="0" destOrd="0" presId="urn:microsoft.com/office/officeart/2005/8/layout/default"/>
    <dgm:cxn modelId="{2A3E4E2A-ABA0-49D2-95DD-D99D6EC25204}" srcId="{926395AC-C25D-4F62-B381-B61C78FEF6FA}" destId="{BA8EFF37-2A11-4A3B-994F-FE41733A13CF}" srcOrd="0" destOrd="0" parTransId="{021465C7-6F92-4BB2-BC2C-50357BB274D2}" sibTransId="{6F1FC727-FECD-4777-B184-59D340070FEB}"/>
    <dgm:cxn modelId="{181CD12B-582F-409D-ABCA-0A229080B342}" srcId="{926395AC-C25D-4F62-B381-B61C78FEF6FA}" destId="{24562EAB-5738-4689-ACB9-62FEB13A92DA}" srcOrd="1" destOrd="0" parTransId="{8B209FCF-6564-47F9-974B-40500CED8C3B}" sibTransId="{B2C89E49-91C4-4C08-B982-E985F7BD02DA}"/>
    <dgm:cxn modelId="{4A301875-9A9C-4203-A613-DFBB2710E7ED}" type="presOf" srcId="{BA8EFF37-2A11-4A3B-994F-FE41733A13CF}" destId="{87B03885-92B8-492D-9FC5-98065AC74998}" srcOrd="0" destOrd="0" presId="urn:microsoft.com/office/officeart/2005/8/layout/default"/>
    <dgm:cxn modelId="{55DD198C-9FCB-40E1-BF92-03997B8D6E5E}" type="presOf" srcId="{D93D0210-2990-43D6-B685-477D3F756350}" destId="{5C79F701-BAA0-45FC-9F2D-000ADD716964}" srcOrd="0" destOrd="0" presId="urn:microsoft.com/office/officeart/2005/8/layout/default"/>
    <dgm:cxn modelId="{AAB6439C-D518-482F-8CCF-B04E31EA5835}" srcId="{926395AC-C25D-4F62-B381-B61C78FEF6FA}" destId="{F2C78081-B6D2-464C-B658-F822D464CC76}" srcOrd="4" destOrd="0" parTransId="{8DF47908-4A1E-479B-9B4E-A2B02A8E0E54}" sibTransId="{74F901DB-3C85-45CB-815E-EFF207874B80}"/>
    <dgm:cxn modelId="{57C72DB1-70A9-4972-B6ED-EF5B0298A0B0}" type="presOf" srcId="{F2C78081-B6D2-464C-B658-F822D464CC76}" destId="{4ED9C885-3D30-4FEE-BB78-FDF6D9D749D3}" srcOrd="0" destOrd="0" presId="urn:microsoft.com/office/officeart/2005/8/layout/default"/>
    <dgm:cxn modelId="{7A5B4BC2-922A-4219-B3C7-2610921AC406}" srcId="{926395AC-C25D-4F62-B381-B61C78FEF6FA}" destId="{D93D0210-2990-43D6-B685-477D3F756350}" srcOrd="3" destOrd="0" parTransId="{A069BF72-2723-418B-83E6-DC7B5C8D9775}" sibTransId="{A34EC79C-1E2D-43F6-A652-4EE1A730109D}"/>
    <dgm:cxn modelId="{AAF68BD9-D616-4490-945F-63C818AA4C81}" type="presOf" srcId="{48CF08BB-E8E2-401A-BA57-2867FE7671C8}" destId="{52B49980-C899-4356-857D-C3FE089D8AA9}" srcOrd="0" destOrd="0" presId="urn:microsoft.com/office/officeart/2005/8/layout/default"/>
    <dgm:cxn modelId="{B9AE28DA-B5C1-49F4-B594-15F42DCF092A}" srcId="{926395AC-C25D-4F62-B381-B61C78FEF6FA}" destId="{1120310E-348E-40B0-88FE-C0700D49EB64}" srcOrd="5" destOrd="0" parTransId="{90C6A3E1-EE0C-43E7-82BD-1DC0C2E184EB}" sibTransId="{DDDF3335-5DBF-4299-884B-CA480A53AA9A}"/>
    <dgm:cxn modelId="{741A17E8-40CC-4108-B97D-6BD2A3DFF323}" type="presOf" srcId="{1120310E-348E-40B0-88FE-C0700D49EB64}" destId="{FA1D2818-7A0A-4B01-8E2F-9CEC0B8C8674}" srcOrd="0" destOrd="0" presId="urn:microsoft.com/office/officeart/2005/8/layout/default"/>
    <dgm:cxn modelId="{3D6925EE-B927-42F7-A25F-32960EB15FE1}" srcId="{926395AC-C25D-4F62-B381-B61C78FEF6FA}" destId="{48CF08BB-E8E2-401A-BA57-2867FE7671C8}" srcOrd="2" destOrd="0" parTransId="{14BE6D02-E7D0-4862-AD7E-BA086A75E99E}" sibTransId="{82A6CD71-0C7F-464D-BC7A-39E9F5E05886}"/>
    <dgm:cxn modelId="{2A7CD9EF-B411-4A1B-AF68-226E62C4ACC3}" type="presOf" srcId="{926395AC-C25D-4F62-B381-B61C78FEF6FA}" destId="{39A19AF0-806A-4361-BECD-83E2F0FC94A2}" srcOrd="0" destOrd="0" presId="urn:microsoft.com/office/officeart/2005/8/layout/default"/>
    <dgm:cxn modelId="{8935EC9A-255E-4749-BC41-01004BE1D196}" type="presParOf" srcId="{39A19AF0-806A-4361-BECD-83E2F0FC94A2}" destId="{87B03885-92B8-492D-9FC5-98065AC74998}" srcOrd="0" destOrd="0" presId="urn:microsoft.com/office/officeart/2005/8/layout/default"/>
    <dgm:cxn modelId="{DDAB9789-131B-4513-9C5C-8577CF5EE3BF}" type="presParOf" srcId="{39A19AF0-806A-4361-BECD-83E2F0FC94A2}" destId="{4BE2D1D9-C8CC-4881-8300-5857DFC72DE6}" srcOrd="1" destOrd="0" presId="urn:microsoft.com/office/officeart/2005/8/layout/default"/>
    <dgm:cxn modelId="{8F28ECAE-8503-416B-88CC-049AD95643C4}" type="presParOf" srcId="{39A19AF0-806A-4361-BECD-83E2F0FC94A2}" destId="{2099641C-29A1-4B12-AE58-8799292055F9}" srcOrd="2" destOrd="0" presId="urn:microsoft.com/office/officeart/2005/8/layout/default"/>
    <dgm:cxn modelId="{B7CB54F6-A6D7-4944-9DE6-95A8C5523099}" type="presParOf" srcId="{39A19AF0-806A-4361-BECD-83E2F0FC94A2}" destId="{8E143236-F5B1-403E-9B94-FA18C09CC895}" srcOrd="3" destOrd="0" presId="urn:microsoft.com/office/officeart/2005/8/layout/default"/>
    <dgm:cxn modelId="{A6ADE81C-8801-4E60-80A5-CAD88A3B9320}" type="presParOf" srcId="{39A19AF0-806A-4361-BECD-83E2F0FC94A2}" destId="{52B49980-C899-4356-857D-C3FE089D8AA9}" srcOrd="4" destOrd="0" presId="urn:microsoft.com/office/officeart/2005/8/layout/default"/>
    <dgm:cxn modelId="{B753D048-93D8-426B-A360-AAE3197AAD62}" type="presParOf" srcId="{39A19AF0-806A-4361-BECD-83E2F0FC94A2}" destId="{8D3CDDEE-5A30-416E-AFF0-851B83BC581A}" srcOrd="5" destOrd="0" presId="urn:microsoft.com/office/officeart/2005/8/layout/default"/>
    <dgm:cxn modelId="{5534729E-1160-4890-AAE1-63233704705A}" type="presParOf" srcId="{39A19AF0-806A-4361-BECD-83E2F0FC94A2}" destId="{5C79F701-BAA0-45FC-9F2D-000ADD716964}" srcOrd="6" destOrd="0" presId="urn:microsoft.com/office/officeart/2005/8/layout/default"/>
    <dgm:cxn modelId="{03BCEB40-45D6-4A83-A979-61CB608717C0}" type="presParOf" srcId="{39A19AF0-806A-4361-BECD-83E2F0FC94A2}" destId="{3775C8D0-5325-4B24-8A4D-7B452943F643}" srcOrd="7" destOrd="0" presId="urn:microsoft.com/office/officeart/2005/8/layout/default"/>
    <dgm:cxn modelId="{3C390CF3-854F-4F63-894D-1022EB49A7F5}" type="presParOf" srcId="{39A19AF0-806A-4361-BECD-83E2F0FC94A2}" destId="{4ED9C885-3D30-4FEE-BB78-FDF6D9D749D3}" srcOrd="8" destOrd="0" presId="urn:microsoft.com/office/officeart/2005/8/layout/default"/>
    <dgm:cxn modelId="{693C42FD-34EF-4C39-9E7E-D9F0625B94BC}" type="presParOf" srcId="{39A19AF0-806A-4361-BECD-83E2F0FC94A2}" destId="{8C4E898B-DA75-476D-A596-226FD1933A9D}" srcOrd="9" destOrd="0" presId="urn:microsoft.com/office/officeart/2005/8/layout/default"/>
    <dgm:cxn modelId="{6DE77B42-E9AE-48B4-98CA-BF70BF9DA214}" type="presParOf" srcId="{39A19AF0-806A-4361-BECD-83E2F0FC94A2}" destId="{FA1D2818-7A0A-4B01-8E2F-9CEC0B8C867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BA909C-F1C9-4FFC-BFBD-3DB5F6F44DF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0A27A85D-9A03-4971-BA48-5F351FC48C51}">
      <dgm:prSet/>
      <dgm:spPr/>
      <dgm:t>
        <a:bodyPr/>
        <a:lstStyle/>
        <a:p>
          <a:r>
            <a:rPr lang="en-CA" b="1"/>
            <a:t>Recommendations </a:t>
          </a:r>
        </a:p>
      </dgm:t>
    </dgm:pt>
    <dgm:pt modelId="{02A74D57-7504-4180-A6FB-EE33575E867E}" type="parTrans" cxnId="{AB709DD3-D4C8-4CF6-8EA4-15E2B02140DD}">
      <dgm:prSet/>
      <dgm:spPr/>
      <dgm:t>
        <a:bodyPr/>
        <a:lstStyle/>
        <a:p>
          <a:endParaRPr lang="en-CA"/>
        </a:p>
      </dgm:t>
    </dgm:pt>
    <dgm:pt modelId="{428B2BFE-6010-48E9-94BD-A02EF48CB72C}" type="sibTrans" cxnId="{AB709DD3-D4C8-4CF6-8EA4-15E2B02140DD}">
      <dgm:prSet/>
      <dgm:spPr/>
      <dgm:t>
        <a:bodyPr/>
        <a:lstStyle/>
        <a:p>
          <a:endParaRPr lang="en-CA"/>
        </a:p>
      </dgm:t>
    </dgm:pt>
    <dgm:pt modelId="{6B75CCE6-2009-4660-8008-8A86780F7020}">
      <dgm:prSet/>
      <dgm:spPr/>
      <dgm:t>
        <a:bodyPr/>
        <a:lstStyle/>
        <a:p>
          <a:r>
            <a:rPr lang="en-CA" b="1"/>
            <a:t>Lifestyle</a:t>
          </a:r>
          <a:r>
            <a:rPr lang="en-CA" b="0" baseline="30000"/>
            <a:t>10,16</a:t>
          </a:r>
          <a:r>
            <a:rPr lang="en-CA" b="1"/>
            <a:t>:</a:t>
          </a:r>
        </a:p>
      </dgm:t>
    </dgm:pt>
    <dgm:pt modelId="{6CAE2262-C538-457F-8740-620E1D635768}" type="parTrans" cxnId="{BBE2AD46-C137-49F1-B63F-4BE973F9C916}">
      <dgm:prSet/>
      <dgm:spPr/>
      <dgm:t>
        <a:bodyPr/>
        <a:lstStyle/>
        <a:p>
          <a:endParaRPr lang="en-CA"/>
        </a:p>
      </dgm:t>
    </dgm:pt>
    <dgm:pt modelId="{D65B3B05-B590-430C-8AA3-255E0936775A}" type="sibTrans" cxnId="{BBE2AD46-C137-49F1-B63F-4BE973F9C916}">
      <dgm:prSet/>
      <dgm:spPr/>
      <dgm:t>
        <a:bodyPr/>
        <a:lstStyle/>
        <a:p>
          <a:endParaRPr lang="en-CA"/>
        </a:p>
      </dgm:t>
    </dgm:pt>
    <dgm:pt modelId="{8BFBB127-C607-4C7E-90AC-5DB7A0170336}">
      <dgm:prSet/>
      <dgm:spPr/>
      <dgm:t>
        <a:bodyPr/>
        <a:lstStyle/>
        <a:p>
          <a:r>
            <a:rPr lang="en-CA"/>
            <a:t>Drink water and fluids (e.g. 8 cups of water daily)</a:t>
          </a:r>
        </a:p>
      </dgm:t>
    </dgm:pt>
    <dgm:pt modelId="{7FD99112-032E-4263-A7BA-A3F1E44A32F4}" type="parTrans" cxnId="{66C7BBD3-D20E-4FFA-BB63-4D4CF160E468}">
      <dgm:prSet/>
      <dgm:spPr/>
      <dgm:t>
        <a:bodyPr/>
        <a:lstStyle/>
        <a:p>
          <a:endParaRPr lang="en-CA"/>
        </a:p>
      </dgm:t>
    </dgm:pt>
    <dgm:pt modelId="{D0AD0E99-8D0D-4739-89AE-6FC5039A79BB}" type="sibTrans" cxnId="{66C7BBD3-D20E-4FFA-BB63-4D4CF160E468}">
      <dgm:prSet/>
      <dgm:spPr/>
      <dgm:t>
        <a:bodyPr/>
        <a:lstStyle/>
        <a:p>
          <a:endParaRPr lang="en-CA"/>
        </a:p>
      </dgm:t>
    </dgm:pt>
    <dgm:pt modelId="{9E10B8B7-3AD9-4CC5-8302-085E322A3EAA}">
      <dgm:prSet/>
      <dgm:spPr/>
      <dgm:t>
        <a:bodyPr/>
        <a:lstStyle/>
        <a:p>
          <a:r>
            <a:rPr lang="en-CA" b="1"/>
            <a:t>Medication</a:t>
          </a:r>
          <a:r>
            <a:rPr lang="en-CA" b="0" baseline="30000"/>
            <a:t>10,16-19</a:t>
          </a:r>
          <a:r>
            <a:rPr lang="en-CA" b="1"/>
            <a:t>:</a:t>
          </a:r>
        </a:p>
      </dgm:t>
    </dgm:pt>
    <dgm:pt modelId="{8784BEAD-6C17-4B6F-8257-A86EA617CC5B}" type="parTrans" cxnId="{23CAF5FB-7CE9-4B9A-8F2D-4D8A95B2B28F}">
      <dgm:prSet/>
      <dgm:spPr/>
      <dgm:t>
        <a:bodyPr/>
        <a:lstStyle/>
        <a:p>
          <a:endParaRPr lang="en-CA"/>
        </a:p>
      </dgm:t>
    </dgm:pt>
    <dgm:pt modelId="{A014B911-E699-4C62-BA1B-38BA793AE63B}" type="sibTrans" cxnId="{23CAF5FB-7CE9-4B9A-8F2D-4D8A95B2B28F}">
      <dgm:prSet/>
      <dgm:spPr/>
      <dgm:t>
        <a:bodyPr/>
        <a:lstStyle/>
        <a:p>
          <a:endParaRPr lang="en-CA"/>
        </a:p>
      </dgm:t>
    </dgm:pt>
    <dgm:pt modelId="{EEE94868-3B9F-439F-8D2A-AAA2A42BD278}">
      <dgm:prSet/>
      <dgm:spPr/>
      <dgm:t>
        <a:bodyPr/>
        <a:lstStyle/>
        <a:p>
          <a:r>
            <a:rPr lang="en-CA"/>
            <a:t>OTC: Laxatives (Lactulose, PEG3350)</a:t>
          </a:r>
        </a:p>
      </dgm:t>
    </dgm:pt>
    <dgm:pt modelId="{3EC6BEE1-991A-4F30-962B-530F2689A1E4}" type="parTrans" cxnId="{280F040C-11E1-492C-823E-6EB9AE8DB248}">
      <dgm:prSet/>
      <dgm:spPr/>
      <dgm:t>
        <a:bodyPr/>
        <a:lstStyle/>
        <a:p>
          <a:endParaRPr lang="en-CA"/>
        </a:p>
      </dgm:t>
    </dgm:pt>
    <dgm:pt modelId="{75A0D387-72E1-4642-84E9-D6DBC6DFF278}" type="sibTrans" cxnId="{280F040C-11E1-492C-823E-6EB9AE8DB248}">
      <dgm:prSet/>
      <dgm:spPr/>
      <dgm:t>
        <a:bodyPr/>
        <a:lstStyle/>
        <a:p>
          <a:endParaRPr lang="en-CA"/>
        </a:p>
      </dgm:t>
    </dgm:pt>
    <dgm:pt modelId="{852FBA7D-A65F-41B1-8576-97308B41136E}">
      <dgm:prSet/>
      <dgm:spPr/>
      <dgm:t>
        <a:bodyPr/>
        <a:lstStyle/>
        <a:p>
          <a:endParaRPr lang="en-CA"/>
        </a:p>
      </dgm:t>
    </dgm:pt>
    <dgm:pt modelId="{2B75F9C3-B144-49F1-9B77-83CB9F244AED}" type="parTrans" cxnId="{FF2BA3EB-EFC5-47F7-8666-42E44AFA332E}">
      <dgm:prSet/>
      <dgm:spPr/>
      <dgm:t>
        <a:bodyPr/>
        <a:lstStyle/>
        <a:p>
          <a:endParaRPr lang="en-CA"/>
        </a:p>
      </dgm:t>
    </dgm:pt>
    <dgm:pt modelId="{92AD36E6-CF62-4923-BAD0-892F48306DA5}" type="sibTrans" cxnId="{FF2BA3EB-EFC5-47F7-8666-42E44AFA332E}">
      <dgm:prSet/>
      <dgm:spPr/>
      <dgm:t>
        <a:bodyPr/>
        <a:lstStyle/>
        <a:p>
          <a:endParaRPr lang="en-CA"/>
        </a:p>
      </dgm:t>
    </dgm:pt>
    <dgm:pt modelId="{D7CC36A5-3FC3-4569-96F4-D80CC17D871A}">
      <dgm:prSet/>
      <dgm:spPr/>
      <dgm:t>
        <a:bodyPr/>
        <a:lstStyle/>
        <a:p>
          <a:r>
            <a:rPr lang="en-CA"/>
            <a:t>Add fiber to meals (e.g. brans, beans, prunes)</a:t>
          </a:r>
        </a:p>
      </dgm:t>
    </dgm:pt>
    <dgm:pt modelId="{B41FC5F7-8F01-4A71-9017-92D2EF70B403}" type="parTrans" cxnId="{3508BED2-4B3F-49B5-914B-8292F8825215}">
      <dgm:prSet/>
      <dgm:spPr/>
      <dgm:t>
        <a:bodyPr/>
        <a:lstStyle/>
        <a:p>
          <a:endParaRPr lang="en-CA"/>
        </a:p>
      </dgm:t>
    </dgm:pt>
    <dgm:pt modelId="{5D45AA42-8FA4-467E-8808-5C3A4EB2D2DC}" type="sibTrans" cxnId="{3508BED2-4B3F-49B5-914B-8292F8825215}">
      <dgm:prSet/>
      <dgm:spPr/>
      <dgm:t>
        <a:bodyPr/>
        <a:lstStyle/>
        <a:p>
          <a:endParaRPr lang="en-CA"/>
        </a:p>
      </dgm:t>
    </dgm:pt>
    <dgm:pt modelId="{F7626AB1-7464-49F1-825D-79492BD5A5E7}">
      <dgm:prSet/>
      <dgm:spPr/>
      <dgm:t>
        <a:bodyPr/>
        <a:lstStyle/>
        <a:p>
          <a:r>
            <a:rPr lang="en-CA"/>
            <a:t>Exercise (e.g. walk 15-20min daily)</a:t>
          </a:r>
        </a:p>
      </dgm:t>
    </dgm:pt>
    <dgm:pt modelId="{2BE77BAF-E5DE-461D-AFF9-6F218DBB051E}" type="parTrans" cxnId="{86185213-B01C-4135-8858-16CC6A02D3FF}">
      <dgm:prSet/>
      <dgm:spPr/>
      <dgm:t>
        <a:bodyPr/>
        <a:lstStyle/>
        <a:p>
          <a:endParaRPr lang="en-CA"/>
        </a:p>
      </dgm:t>
    </dgm:pt>
    <dgm:pt modelId="{4EF870D8-B931-4531-8BD1-1AB57FD24F26}" type="sibTrans" cxnId="{86185213-B01C-4135-8858-16CC6A02D3FF}">
      <dgm:prSet/>
      <dgm:spPr/>
      <dgm:t>
        <a:bodyPr/>
        <a:lstStyle/>
        <a:p>
          <a:endParaRPr lang="en-CA"/>
        </a:p>
      </dgm:t>
    </dgm:pt>
    <dgm:pt modelId="{058FBF0D-7DC5-4889-9089-1660FEB87782}">
      <dgm:prSet/>
      <dgm:spPr/>
      <dgm:t>
        <a:bodyPr/>
        <a:lstStyle/>
        <a:p>
          <a:r>
            <a:rPr lang="en-CA"/>
            <a:t>OTC: Bulking agents (Psyllium fiber)</a:t>
          </a:r>
        </a:p>
      </dgm:t>
    </dgm:pt>
    <dgm:pt modelId="{FBD05C8A-9E67-493A-9EBD-3014276FEA6C}" type="parTrans" cxnId="{6D9F682A-3FF9-4E3D-9DF1-66B901858871}">
      <dgm:prSet/>
      <dgm:spPr/>
      <dgm:t>
        <a:bodyPr/>
        <a:lstStyle/>
        <a:p>
          <a:endParaRPr lang="en-CA"/>
        </a:p>
      </dgm:t>
    </dgm:pt>
    <dgm:pt modelId="{85300B70-4A56-412F-B207-1777CE212FCF}" type="sibTrans" cxnId="{6D9F682A-3FF9-4E3D-9DF1-66B901858871}">
      <dgm:prSet/>
      <dgm:spPr/>
      <dgm:t>
        <a:bodyPr/>
        <a:lstStyle/>
        <a:p>
          <a:endParaRPr lang="en-CA"/>
        </a:p>
      </dgm:t>
    </dgm:pt>
    <dgm:pt modelId="{B99B9678-8C12-4F17-9487-6B33CB41778A}">
      <dgm:prSet/>
      <dgm:spPr/>
      <dgm:t>
        <a:bodyPr/>
        <a:lstStyle/>
        <a:p>
          <a:r>
            <a:rPr lang="en-CA"/>
            <a:t>OTC: Stimulants (Sennosides) </a:t>
          </a:r>
        </a:p>
      </dgm:t>
    </dgm:pt>
    <dgm:pt modelId="{866EEA07-6A0F-4131-9113-400C2302D193}" type="parTrans" cxnId="{131DC482-DE27-427B-9B3F-52ADA9399E80}">
      <dgm:prSet/>
      <dgm:spPr/>
      <dgm:t>
        <a:bodyPr/>
        <a:lstStyle/>
        <a:p>
          <a:endParaRPr lang="en-CA"/>
        </a:p>
      </dgm:t>
    </dgm:pt>
    <dgm:pt modelId="{44B5F123-A38C-41F3-9582-F6092BE65623}" type="sibTrans" cxnId="{131DC482-DE27-427B-9B3F-52ADA9399E80}">
      <dgm:prSet/>
      <dgm:spPr/>
      <dgm:t>
        <a:bodyPr/>
        <a:lstStyle/>
        <a:p>
          <a:endParaRPr lang="en-CA"/>
        </a:p>
      </dgm:t>
    </dgm:pt>
    <dgm:pt modelId="{3D1388EE-D224-492F-AEF8-195DDE4292B0}" type="pres">
      <dgm:prSet presAssocID="{33BA909C-F1C9-4FFC-BFBD-3DB5F6F44DF0}" presName="linear" presStyleCnt="0">
        <dgm:presLayoutVars>
          <dgm:dir/>
          <dgm:animLvl val="lvl"/>
          <dgm:resizeHandles val="exact"/>
        </dgm:presLayoutVars>
      </dgm:prSet>
      <dgm:spPr/>
    </dgm:pt>
    <dgm:pt modelId="{CECBBC42-D472-4E27-AC11-E3A147D507EC}" type="pres">
      <dgm:prSet presAssocID="{0A27A85D-9A03-4971-BA48-5F351FC48C51}" presName="parentLin" presStyleCnt="0"/>
      <dgm:spPr/>
    </dgm:pt>
    <dgm:pt modelId="{D89C4F31-F99E-4666-9187-0E6C8B3FAD0A}" type="pres">
      <dgm:prSet presAssocID="{0A27A85D-9A03-4971-BA48-5F351FC48C51}" presName="parentLeftMargin" presStyleLbl="node1" presStyleIdx="0" presStyleCnt="1"/>
      <dgm:spPr/>
    </dgm:pt>
    <dgm:pt modelId="{6BCA5B8F-236B-4C3C-BB30-431572D9DD92}" type="pres">
      <dgm:prSet presAssocID="{0A27A85D-9A03-4971-BA48-5F351FC48C51}" presName="parentText" presStyleLbl="node1" presStyleIdx="0" presStyleCnt="1">
        <dgm:presLayoutVars>
          <dgm:chMax val="0"/>
          <dgm:bulletEnabled val="1"/>
        </dgm:presLayoutVars>
      </dgm:prSet>
      <dgm:spPr/>
    </dgm:pt>
    <dgm:pt modelId="{FB9B6180-AA7E-4AA7-AD9F-F952163F1C67}" type="pres">
      <dgm:prSet presAssocID="{0A27A85D-9A03-4971-BA48-5F351FC48C51}" presName="negativeSpace" presStyleCnt="0"/>
      <dgm:spPr/>
    </dgm:pt>
    <dgm:pt modelId="{6E6718F1-61A6-4A87-B6DF-37DE78C3B51B}" type="pres">
      <dgm:prSet presAssocID="{0A27A85D-9A03-4971-BA48-5F351FC48C51}" presName="childText" presStyleLbl="conFgAcc1" presStyleIdx="0" presStyleCnt="1">
        <dgm:presLayoutVars>
          <dgm:bulletEnabled val="1"/>
        </dgm:presLayoutVars>
      </dgm:prSet>
      <dgm:spPr/>
    </dgm:pt>
  </dgm:ptLst>
  <dgm:cxnLst>
    <dgm:cxn modelId="{FE71D103-04E0-4D04-8136-96F40697730F}" type="presOf" srcId="{8BFBB127-C607-4C7E-90AC-5DB7A0170336}" destId="{6E6718F1-61A6-4A87-B6DF-37DE78C3B51B}" srcOrd="0" destOrd="1" presId="urn:microsoft.com/office/officeart/2005/8/layout/list1"/>
    <dgm:cxn modelId="{280F040C-11E1-492C-823E-6EB9AE8DB248}" srcId="{9E10B8B7-3AD9-4CC5-8302-085E322A3EAA}" destId="{EEE94868-3B9F-439F-8D2A-AAA2A42BD278}" srcOrd="0" destOrd="0" parTransId="{3EC6BEE1-991A-4F30-962B-530F2689A1E4}" sibTransId="{75A0D387-72E1-4642-84E9-D6DBC6DFF278}"/>
    <dgm:cxn modelId="{86185213-B01C-4135-8858-16CC6A02D3FF}" srcId="{6B75CCE6-2009-4660-8008-8A86780F7020}" destId="{F7626AB1-7464-49F1-825D-79492BD5A5E7}" srcOrd="2" destOrd="0" parTransId="{2BE77BAF-E5DE-461D-AFF9-6F218DBB051E}" sibTransId="{4EF870D8-B931-4531-8BD1-1AB57FD24F26}"/>
    <dgm:cxn modelId="{FFDD8517-4DBA-46AA-91F5-1085D0B674A4}" type="presOf" srcId="{9E10B8B7-3AD9-4CC5-8302-085E322A3EAA}" destId="{6E6718F1-61A6-4A87-B6DF-37DE78C3B51B}" srcOrd="0" destOrd="5" presId="urn:microsoft.com/office/officeart/2005/8/layout/list1"/>
    <dgm:cxn modelId="{C71E9821-87D5-4666-B04C-E36655C84DA3}" type="presOf" srcId="{33BA909C-F1C9-4FFC-BFBD-3DB5F6F44DF0}" destId="{3D1388EE-D224-492F-AEF8-195DDE4292B0}" srcOrd="0" destOrd="0" presId="urn:microsoft.com/office/officeart/2005/8/layout/list1"/>
    <dgm:cxn modelId="{6D9F682A-3FF9-4E3D-9DF1-66B901858871}" srcId="{9E10B8B7-3AD9-4CC5-8302-085E322A3EAA}" destId="{058FBF0D-7DC5-4889-9089-1660FEB87782}" srcOrd="1" destOrd="0" parTransId="{FBD05C8A-9E67-493A-9EBD-3014276FEA6C}" sibTransId="{85300B70-4A56-412F-B207-1777CE212FCF}"/>
    <dgm:cxn modelId="{6EF0D03D-A5A7-4BB6-8AA5-88979379F863}" type="presOf" srcId="{0A27A85D-9A03-4971-BA48-5F351FC48C51}" destId="{D89C4F31-F99E-4666-9187-0E6C8B3FAD0A}" srcOrd="0" destOrd="0" presId="urn:microsoft.com/office/officeart/2005/8/layout/list1"/>
    <dgm:cxn modelId="{5F92553F-9213-49E5-AA60-77B96213ED73}" type="presOf" srcId="{EEE94868-3B9F-439F-8D2A-AAA2A42BD278}" destId="{6E6718F1-61A6-4A87-B6DF-37DE78C3B51B}" srcOrd="0" destOrd="6" presId="urn:microsoft.com/office/officeart/2005/8/layout/list1"/>
    <dgm:cxn modelId="{BBE2AD46-C137-49F1-B63F-4BE973F9C916}" srcId="{0A27A85D-9A03-4971-BA48-5F351FC48C51}" destId="{6B75CCE6-2009-4660-8008-8A86780F7020}" srcOrd="0" destOrd="0" parTransId="{6CAE2262-C538-457F-8740-620E1D635768}" sibTransId="{D65B3B05-B590-430C-8AA3-255E0936775A}"/>
    <dgm:cxn modelId="{5EA5B451-AF3C-4AEB-9B56-2BAE8457BBEB}" type="presOf" srcId="{6B75CCE6-2009-4660-8008-8A86780F7020}" destId="{6E6718F1-61A6-4A87-B6DF-37DE78C3B51B}" srcOrd="0" destOrd="0" presId="urn:microsoft.com/office/officeart/2005/8/layout/list1"/>
    <dgm:cxn modelId="{D200666E-979C-4EF4-A3D6-DEDE81693DAF}" type="presOf" srcId="{D7CC36A5-3FC3-4569-96F4-D80CC17D871A}" destId="{6E6718F1-61A6-4A87-B6DF-37DE78C3B51B}" srcOrd="0" destOrd="2" presId="urn:microsoft.com/office/officeart/2005/8/layout/list1"/>
    <dgm:cxn modelId="{A4ADAA7F-8F25-4210-94B4-767B77D908EF}" type="presOf" srcId="{058FBF0D-7DC5-4889-9089-1660FEB87782}" destId="{6E6718F1-61A6-4A87-B6DF-37DE78C3B51B}" srcOrd="0" destOrd="7" presId="urn:microsoft.com/office/officeart/2005/8/layout/list1"/>
    <dgm:cxn modelId="{131DC482-DE27-427B-9B3F-52ADA9399E80}" srcId="{9E10B8B7-3AD9-4CC5-8302-085E322A3EAA}" destId="{B99B9678-8C12-4F17-9487-6B33CB41778A}" srcOrd="2" destOrd="0" parTransId="{866EEA07-6A0F-4131-9113-400C2302D193}" sibTransId="{44B5F123-A38C-41F3-9582-F6092BE65623}"/>
    <dgm:cxn modelId="{56E3F78F-4B1C-43BA-9115-22A9E0DFFF30}" type="presOf" srcId="{F7626AB1-7464-49F1-825D-79492BD5A5E7}" destId="{6E6718F1-61A6-4A87-B6DF-37DE78C3B51B}" srcOrd="0" destOrd="3" presId="urn:microsoft.com/office/officeart/2005/8/layout/list1"/>
    <dgm:cxn modelId="{8FD6199A-24A6-495A-B9F1-A4FAEC57A171}" type="presOf" srcId="{852FBA7D-A65F-41B1-8576-97308B41136E}" destId="{6E6718F1-61A6-4A87-B6DF-37DE78C3B51B}" srcOrd="0" destOrd="4" presId="urn:microsoft.com/office/officeart/2005/8/layout/list1"/>
    <dgm:cxn modelId="{3508BED2-4B3F-49B5-914B-8292F8825215}" srcId="{6B75CCE6-2009-4660-8008-8A86780F7020}" destId="{D7CC36A5-3FC3-4569-96F4-D80CC17D871A}" srcOrd="1" destOrd="0" parTransId="{B41FC5F7-8F01-4A71-9017-92D2EF70B403}" sibTransId="{5D45AA42-8FA4-467E-8808-5C3A4EB2D2DC}"/>
    <dgm:cxn modelId="{AB709DD3-D4C8-4CF6-8EA4-15E2B02140DD}" srcId="{33BA909C-F1C9-4FFC-BFBD-3DB5F6F44DF0}" destId="{0A27A85D-9A03-4971-BA48-5F351FC48C51}" srcOrd="0" destOrd="0" parTransId="{02A74D57-7504-4180-A6FB-EE33575E867E}" sibTransId="{428B2BFE-6010-48E9-94BD-A02EF48CB72C}"/>
    <dgm:cxn modelId="{66C7BBD3-D20E-4FFA-BB63-4D4CF160E468}" srcId="{6B75CCE6-2009-4660-8008-8A86780F7020}" destId="{8BFBB127-C607-4C7E-90AC-5DB7A0170336}" srcOrd="0" destOrd="0" parTransId="{7FD99112-032E-4263-A7BA-A3F1E44A32F4}" sibTransId="{D0AD0E99-8D0D-4739-89AE-6FC5039A79BB}"/>
    <dgm:cxn modelId="{FF2BA3EB-EFC5-47F7-8666-42E44AFA332E}" srcId="{0A27A85D-9A03-4971-BA48-5F351FC48C51}" destId="{852FBA7D-A65F-41B1-8576-97308B41136E}" srcOrd="1" destOrd="0" parTransId="{2B75F9C3-B144-49F1-9B77-83CB9F244AED}" sibTransId="{92AD36E6-CF62-4923-BAD0-892F48306DA5}"/>
    <dgm:cxn modelId="{23CAF5FB-7CE9-4B9A-8F2D-4D8A95B2B28F}" srcId="{0A27A85D-9A03-4971-BA48-5F351FC48C51}" destId="{9E10B8B7-3AD9-4CC5-8302-085E322A3EAA}" srcOrd="2" destOrd="0" parTransId="{8784BEAD-6C17-4B6F-8257-A86EA617CC5B}" sibTransId="{A014B911-E699-4C62-BA1B-38BA793AE63B}"/>
    <dgm:cxn modelId="{9C4B0BFE-C04F-4E81-B9E3-B71EF93283EF}" type="presOf" srcId="{0A27A85D-9A03-4971-BA48-5F351FC48C51}" destId="{6BCA5B8F-236B-4C3C-BB30-431572D9DD92}" srcOrd="1" destOrd="0" presId="urn:microsoft.com/office/officeart/2005/8/layout/list1"/>
    <dgm:cxn modelId="{EC1F4BFE-E9CF-4757-A85B-04E89A783B81}" type="presOf" srcId="{B99B9678-8C12-4F17-9487-6B33CB41778A}" destId="{6E6718F1-61A6-4A87-B6DF-37DE78C3B51B}" srcOrd="0" destOrd="8" presId="urn:microsoft.com/office/officeart/2005/8/layout/list1"/>
    <dgm:cxn modelId="{12D7114F-92D7-4DCA-B0FF-0B9F2BED721A}" type="presParOf" srcId="{3D1388EE-D224-492F-AEF8-195DDE4292B0}" destId="{CECBBC42-D472-4E27-AC11-E3A147D507EC}" srcOrd="0" destOrd="0" presId="urn:microsoft.com/office/officeart/2005/8/layout/list1"/>
    <dgm:cxn modelId="{EB29EBCC-3208-4DBF-B337-4711E550EDE0}" type="presParOf" srcId="{CECBBC42-D472-4E27-AC11-E3A147D507EC}" destId="{D89C4F31-F99E-4666-9187-0E6C8B3FAD0A}" srcOrd="0" destOrd="0" presId="urn:microsoft.com/office/officeart/2005/8/layout/list1"/>
    <dgm:cxn modelId="{070C6AE9-2125-4D81-B337-552C014E5205}" type="presParOf" srcId="{CECBBC42-D472-4E27-AC11-E3A147D507EC}" destId="{6BCA5B8F-236B-4C3C-BB30-431572D9DD92}" srcOrd="1" destOrd="0" presId="urn:microsoft.com/office/officeart/2005/8/layout/list1"/>
    <dgm:cxn modelId="{650B4BA3-505D-43EF-AD82-9353F932172E}" type="presParOf" srcId="{3D1388EE-D224-492F-AEF8-195DDE4292B0}" destId="{FB9B6180-AA7E-4AA7-AD9F-F952163F1C67}" srcOrd="1" destOrd="0" presId="urn:microsoft.com/office/officeart/2005/8/layout/list1"/>
    <dgm:cxn modelId="{5D0CFEC9-26EF-4269-8C4A-532C79A75FAD}" type="presParOf" srcId="{3D1388EE-D224-492F-AEF8-195DDE4292B0}" destId="{6E6718F1-61A6-4A87-B6DF-37DE78C3B51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86390C-508F-4C95-8E17-37596DD9F155}"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CA"/>
        </a:p>
      </dgm:t>
    </dgm:pt>
    <dgm:pt modelId="{8C3C5C66-CCE6-4A13-930C-CBB360915B6C}">
      <dgm:prSet custT="1"/>
      <dgm:spPr/>
      <dgm:t>
        <a:bodyPr/>
        <a:lstStyle/>
        <a:p>
          <a:r>
            <a:rPr lang="en-US" sz="1700"/>
            <a:t>Herlinda</a:t>
          </a:r>
          <a:endParaRPr lang="en-CA" sz="1700"/>
        </a:p>
      </dgm:t>
    </dgm:pt>
    <dgm:pt modelId="{C166FA79-4FC7-45C9-BE8E-D20EA7E9CDBF}" type="parTrans" cxnId="{5DCFD5C1-8A3A-4C15-B6DC-214A99E35DFB}">
      <dgm:prSet/>
      <dgm:spPr/>
      <dgm:t>
        <a:bodyPr/>
        <a:lstStyle/>
        <a:p>
          <a:endParaRPr lang="en-CA"/>
        </a:p>
      </dgm:t>
    </dgm:pt>
    <dgm:pt modelId="{12160CB4-2987-43E2-8FD1-D530983C0D95}" type="sibTrans" cxnId="{5DCFD5C1-8A3A-4C15-B6DC-214A99E35DFB}">
      <dgm:prSet/>
      <dgm:spPr/>
      <dgm:t>
        <a:bodyPr/>
        <a:lstStyle/>
        <a:p>
          <a:endParaRPr lang="en-CA"/>
        </a:p>
      </dgm:t>
    </dgm:pt>
    <dgm:pt modelId="{9550C0DC-7043-4A74-A82D-59B996D4E1C2}">
      <dgm:prSet/>
      <dgm:spPr/>
      <dgm:t>
        <a:bodyPr/>
        <a:lstStyle/>
        <a:p>
          <a:r>
            <a:rPr lang="en-US"/>
            <a:t>70-year-old female</a:t>
          </a:r>
          <a:endParaRPr lang="en-CA"/>
        </a:p>
      </dgm:t>
    </dgm:pt>
    <dgm:pt modelId="{48D468A3-2D3E-48AA-9B61-644CAFD048B1}" type="parTrans" cxnId="{F25705B9-1EA6-4B75-98F3-3E6D65DB3678}">
      <dgm:prSet/>
      <dgm:spPr/>
      <dgm:t>
        <a:bodyPr/>
        <a:lstStyle/>
        <a:p>
          <a:endParaRPr lang="en-CA"/>
        </a:p>
      </dgm:t>
    </dgm:pt>
    <dgm:pt modelId="{9A78DDF2-61CD-476D-AE11-F05105880448}" type="sibTrans" cxnId="{F25705B9-1EA6-4B75-98F3-3E6D65DB3678}">
      <dgm:prSet/>
      <dgm:spPr/>
      <dgm:t>
        <a:bodyPr/>
        <a:lstStyle/>
        <a:p>
          <a:endParaRPr lang="en-CA"/>
        </a:p>
      </dgm:t>
    </dgm:pt>
    <dgm:pt modelId="{C21FD7FC-6102-4DAA-9B61-92340811EA5C}">
      <dgm:prSet/>
      <dgm:spPr/>
      <dgm:t>
        <a:bodyPr/>
        <a:lstStyle/>
        <a:p>
          <a:r>
            <a:rPr lang="en-US"/>
            <a:t>PD for 12 years </a:t>
          </a:r>
          <a:endParaRPr lang="en-CA"/>
        </a:p>
      </dgm:t>
    </dgm:pt>
    <dgm:pt modelId="{9AE58EC7-AAA8-43A0-B825-4152E44EB6FC}" type="parTrans" cxnId="{85918999-BA6F-489B-B739-3D1E4D187A1D}">
      <dgm:prSet/>
      <dgm:spPr/>
      <dgm:t>
        <a:bodyPr/>
        <a:lstStyle/>
        <a:p>
          <a:endParaRPr lang="en-CA"/>
        </a:p>
      </dgm:t>
    </dgm:pt>
    <dgm:pt modelId="{509ECFB5-B182-4029-AC09-E342578629E9}" type="sibTrans" cxnId="{85918999-BA6F-489B-B739-3D1E4D187A1D}">
      <dgm:prSet/>
      <dgm:spPr/>
      <dgm:t>
        <a:bodyPr/>
        <a:lstStyle/>
        <a:p>
          <a:endParaRPr lang="en-CA"/>
        </a:p>
      </dgm:t>
    </dgm:pt>
    <dgm:pt modelId="{D893EA69-4D12-432A-9BE5-7A68AC6CBBD6}">
      <dgm:prSet/>
      <dgm:spPr/>
      <dgm:t>
        <a:bodyPr/>
        <a:lstStyle/>
        <a:p>
          <a:pPr rtl="0"/>
          <a:r>
            <a:rPr lang="en-US">
              <a:latin typeface="Calibri"/>
            </a:rPr>
            <a:t>Levodopa</a:t>
          </a:r>
          <a:r>
            <a:rPr lang="en-US"/>
            <a:t>/carbidopa 250/25mg</a:t>
          </a:r>
          <a:r>
            <a:rPr lang="en-US">
              <a:latin typeface="Calibri"/>
            </a:rPr>
            <a:t> </a:t>
          </a:r>
          <a:endParaRPr lang="en-CA"/>
        </a:p>
      </dgm:t>
    </dgm:pt>
    <dgm:pt modelId="{B501AC59-F870-4D36-8ED7-29982B571E09}" type="parTrans" cxnId="{74FC4C14-AB32-48F1-A8C7-50679D29A655}">
      <dgm:prSet/>
      <dgm:spPr/>
      <dgm:t>
        <a:bodyPr/>
        <a:lstStyle/>
        <a:p>
          <a:endParaRPr lang="en-CA"/>
        </a:p>
      </dgm:t>
    </dgm:pt>
    <dgm:pt modelId="{F7F77D68-6DA4-4BFC-89A0-C2D1049F5171}" type="sibTrans" cxnId="{74FC4C14-AB32-48F1-A8C7-50679D29A655}">
      <dgm:prSet/>
      <dgm:spPr/>
      <dgm:t>
        <a:bodyPr/>
        <a:lstStyle/>
        <a:p>
          <a:endParaRPr lang="en-CA"/>
        </a:p>
      </dgm:t>
    </dgm:pt>
    <dgm:pt modelId="{54FAD835-BC73-468B-B16D-91284FD48CCE}">
      <dgm:prSet/>
      <dgm:spPr/>
      <dgm:t>
        <a:bodyPr/>
        <a:lstStyle/>
        <a:p>
          <a:pPr rtl="0"/>
          <a:r>
            <a:rPr lang="en-US"/>
            <a:t>1 tablets every 2 hours </a:t>
          </a:r>
          <a:r>
            <a:rPr lang="en-US">
              <a:latin typeface="Calibri"/>
            </a:rPr>
            <a:t>(</a:t>
          </a:r>
          <a:r>
            <a:rPr lang="en-US"/>
            <a:t>with entacapone 200mg for</a:t>
          </a:r>
          <a:r>
            <a:rPr lang="en-US">
              <a:latin typeface="Calibri"/>
            </a:rPr>
            <a:t> 4 doses</a:t>
          </a:r>
          <a:r>
            <a:rPr lang="en-US"/>
            <a:t>,</a:t>
          </a:r>
          <a:r>
            <a:rPr lang="en-US">
              <a:latin typeface="Calibri"/>
            </a:rPr>
            <a:t> and</a:t>
          </a:r>
          <a:r>
            <a:rPr lang="en-US"/>
            <a:t> CR 200/50mg tablet at bedtime</a:t>
          </a:r>
          <a:r>
            <a:rPr lang="en-US">
              <a:latin typeface="Calibri"/>
            </a:rPr>
            <a:t> </a:t>
          </a:r>
          <a:endParaRPr lang="en-CA"/>
        </a:p>
      </dgm:t>
    </dgm:pt>
    <dgm:pt modelId="{BD82A2BC-6D32-4770-AD22-F92382819CBB}" type="parTrans" cxnId="{5D266D77-C80C-43A0-8B03-315CAFCBA53D}">
      <dgm:prSet/>
      <dgm:spPr/>
      <dgm:t>
        <a:bodyPr/>
        <a:lstStyle/>
        <a:p>
          <a:endParaRPr lang="en-CA"/>
        </a:p>
      </dgm:t>
    </dgm:pt>
    <dgm:pt modelId="{B8AEE051-1785-4F1C-A6E8-3EEAF22E283F}" type="sibTrans" cxnId="{5D266D77-C80C-43A0-8B03-315CAFCBA53D}">
      <dgm:prSet/>
      <dgm:spPr/>
      <dgm:t>
        <a:bodyPr/>
        <a:lstStyle/>
        <a:p>
          <a:endParaRPr lang="en-CA"/>
        </a:p>
      </dgm:t>
    </dgm:pt>
    <dgm:pt modelId="{74735AD4-3867-4D73-8089-711D80EC37BA}" type="pres">
      <dgm:prSet presAssocID="{8486390C-508F-4C95-8E17-37596DD9F155}" presName="Name0" presStyleCnt="0">
        <dgm:presLayoutVars>
          <dgm:dir/>
          <dgm:animLvl val="lvl"/>
          <dgm:resizeHandles val="exact"/>
        </dgm:presLayoutVars>
      </dgm:prSet>
      <dgm:spPr/>
    </dgm:pt>
    <dgm:pt modelId="{E9735107-7607-4EFF-B747-BF735E4AFB1C}" type="pres">
      <dgm:prSet presAssocID="{8C3C5C66-CCE6-4A13-930C-CBB360915B6C}" presName="composite" presStyleCnt="0"/>
      <dgm:spPr/>
    </dgm:pt>
    <dgm:pt modelId="{16DA5366-F762-4F76-98A8-6341CAEE0A15}" type="pres">
      <dgm:prSet presAssocID="{8C3C5C66-CCE6-4A13-930C-CBB360915B6C}" presName="parTx" presStyleLbl="alignNode1" presStyleIdx="0" presStyleCnt="1" custScaleY="119165">
        <dgm:presLayoutVars>
          <dgm:chMax val="0"/>
          <dgm:chPref val="0"/>
          <dgm:bulletEnabled val="1"/>
        </dgm:presLayoutVars>
      </dgm:prSet>
      <dgm:spPr/>
    </dgm:pt>
    <dgm:pt modelId="{8113254D-F7FD-4EE2-8EB7-358C2EB2544B}" type="pres">
      <dgm:prSet presAssocID="{8C3C5C66-CCE6-4A13-930C-CBB360915B6C}" presName="desTx" presStyleLbl="alignAccFollowNode1" presStyleIdx="0" presStyleCnt="1" custLinFactNeighborY="4531">
        <dgm:presLayoutVars>
          <dgm:bulletEnabled val="1"/>
        </dgm:presLayoutVars>
      </dgm:prSet>
      <dgm:spPr>
        <a:solidFill>
          <a:schemeClr val="bg1"/>
        </a:solidFill>
      </dgm:spPr>
    </dgm:pt>
  </dgm:ptLst>
  <dgm:cxnLst>
    <dgm:cxn modelId="{74FC4C14-AB32-48F1-A8C7-50679D29A655}" srcId="{8C3C5C66-CCE6-4A13-930C-CBB360915B6C}" destId="{D893EA69-4D12-432A-9BE5-7A68AC6CBBD6}" srcOrd="2" destOrd="0" parTransId="{B501AC59-F870-4D36-8ED7-29982B571E09}" sibTransId="{F7F77D68-6DA4-4BFC-89A0-C2D1049F5171}"/>
    <dgm:cxn modelId="{E3DA7931-8ACD-4F2B-BAC1-4CDCB522B653}" type="presOf" srcId="{54FAD835-BC73-468B-B16D-91284FD48CCE}" destId="{8113254D-F7FD-4EE2-8EB7-358C2EB2544B}" srcOrd="0" destOrd="3" presId="urn:microsoft.com/office/officeart/2005/8/layout/hList1"/>
    <dgm:cxn modelId="{76ACAD35-E2E8-47B7-A762-A854C1A046BC}" type="presOf" srcId="{D893EA69-4D12-432A-9BE5-7A68AC6CBBD6}" destId="{8113254D-F7FD-4EE2-8EB7-358C2EB2544B}" srcOrd="0" destOrd="2" presId="urn:microsoft.com/office/officeart/2005/8/layout/hList1"/>
    <dgm:cxn modelId="{D6CD5D58-513B-43FA-B03E-0344555B91C2}" type="presOf" srcId="{8C3C5C66-CCE6-4A13-930C-CBB360915B6C}" destId="{16DA5366-F762-4F76-98A8-6341CAEE0A15}" srcOrd="0" destOrd="0" presId="urn:microsoft.com/office/officeart/2005/8/layout/hList1"/>
    <dgm:cxn modelId="{5D266D77-C80C-43A0-8B03-315CAFCBA53D}" srcId="{D893EA69-4D12-432A-9BE5-7A68AC6CBBD6}" destId="{54FAD835-BC73-468B-B16D-91284FD48CCE}" srcOrd="0" destOrd="0" parTransId="{BD82A2BC-6D32-4770-AD22-F92382819CBB}" sibTransId="{B8AEE051-1785-4F1C-A6E8-3EEAF22E283F}"/>
    <dgm:cxn modelId="{85918999-BA6F-489B-B739-3D1E4D187A1D}" srcId="{8C3C5C66-CCE6-4A13-930C-CBB360915B6C}" destId="{C21FD7FC-6102-4DAA-9B61-92340811EA5C}" srcOrd="1" destOrd="0" parTransId="{9AE58EC7-AAA8-43A0-B825-4152E44EB6FC}" sibTransId="{509ECFB5-B182-4029-AC09-E342578629E9}"/>
    <dgm:cxn modelId="{B3329C9A-7982-4161-8C56-98FC57F74F7C}" type="presOf" srcId="{9550C0DC-7043-4A74-A82D-59B996D4E1C2}" destId="{8113254D-F7FD-4EE2-8EB7-358C2EB2544B}" srcOrd="0" destOrd="0" presId="urn:microsoft.com/office/officeart/2005/8/layout/hList1"/>
    <dgm:cxn modelId="{F25705B9-1EA6-4B75-98F3-3E6D65DB3678}" srcId="{8C3C5C66-CCE6-4A13-930C-CBB360915B6C}" destId="{9550C0DC-7043-4A74-A82D-59B996D4E1C2}" srcOrd="0" destOrd="0" parTransId="{48D468A3-2D3E-48AA-9B61-644CAFD048B1}" sibTransId="{9A78DDF2-61CD-476D-AE11-F05105880448}"/>
    <dgm:cxn modelId="{5DCFD5C1-8A3A-4C15-B6DC-214A99E35DFB}" srcId="{8486390C-508F-4C95-8E17-37596DD9F155}" destId="{8C3C5C66-CCE6-4A13-930C-CBB360915B6C}" srcOrd="0" destOrd="0" parTransId="{C166FA79-4FC7-45C9-BE8E-D20EA7E9CDBF}" sibTransId="{12160CB4-2987-43E2-8FD1-D530983C0D95}"/>
    <dgm:cxn modelId="{ABE805D2-BAD7-4D3D-8A1B-08405F4A36CE}" type="presOf" srcId="{C21FD7FC-6102-4DAA-9B61-92340811EA5C}" destId="{8113254D-F7FD-4EE2-8EB7-358C2EB2544B}" srcOrd="0" destOrd="1" presId="urn:microsoft.com/office/officeart/2005/8/layout/hList1"/>
    <dgm:cxn modelId="{717439EC-5C13-4CB4-ACA5-01C49335BB26}" type="presOf" srcId="{8486390C-508F-4C95-8E17-37596DD9F155}" destId="{74735AD4-3867-4D73-8089-711D80EC37BA}" srcOrd="0" destOrd="0" presId="urn:microsoft.com/office/officeart/2005/8/layout/hList1"/>
    <dgm:cxn modelId="{A4085886-4783-4CA8-A19A-5C80574DE571}" type="presParOf" srcId="{74735AD4-3867-4D73-8089-711D80EC37BA}" destId="{E9735107-7607-4EFF-B747-BF735E4AFB1C}" srcOrd="0" destOrd="0" presId="urn:microsoft.com/office/officeart/2005/8/layout/hList1"/>
    <dgm:cxn modelId="{44C9FA7A-FA13-4067-92CB-D0D0CC5F8F87}" type="presParOf" srcId="{E9735107-7607-4EFF-B747-BF735E4AFB1C}" destId="{16DA5366-F762-4F76-98A8-6341CAEE0A15}" srcOrd="0" destOrd="0" presId="urn:microsoft.com/office/officeart/2005/8/layout/hList1"/>
    <dgm:cxn modelId="{D16AAA87-DACA-40CE-854B-C227E949384C}" type="presParOf" srcId="{E9735107-7607-4EFF-B747-BF735E4AFB1C}" destId="{8113254D-F7FD-4EE2-8EB7-358C2EB2544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86390C-508F-4C95-8E17-37596DD9F155}"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CA"/>
        </a:p>
      </dgm:t>
    </dgm:pt>
    <dgm:pt modelId="{8C3C5C66-CCE6-4A13-930C-CBB360915B6C}">
      <dgm:prSet custT="1"/>
      <dgm:spPr/>
      <dgm:t>
        <a:bodyPr/>
        <a:lstStyle/>
        <a:p>
          <a:r>
            <a:rPr lang="en-US" sz="1700" dirty="0">
              <a:latin typeface="Calibri"/>
            </a:rPr>
            <a:t>Mark</a:t>
          </a:r>
          <a:endParaRPr lang="en-CA" sz="1700" dirty="0"/>
        </a:p>
      </dgm:t>
    </dgm:pt>
    <dgm:pt modelId="{C166FA79-4FC7-45C9-BE8E-D20EA7E9CDBF}" type="parTrans" cxnId="{5DCFD5C1-8A3A-4C15-B6DC-214A99E35DFB}">
      <dgm:prSet/>
      <dgm:spPr/>
      <dgm:t>
        <a:bodyPr/>
        <a:lstStyle/>
        <a:p>
          <a:endParaRPr lang="en-CA"/>
        </a:p>
      </dgm:t>
    </dgm:pt>
    <dgm:pt modelId="{12160CB4-2987-43E2-8FD1-D530983C0D95}" type="sibTrans" cxnId="{5DCFD5C1-8A3A-4C15-B6DC-214A99E35DFB}">
      <dgm:prSet/>
      <dgm:spPr/>
      <dgm:t>
        <a:bodyPr/>
        <a:lstStyle/>
        <a:p>
          <a:endParaRPr lang="en-CA"/>
        </a:p>
      </dgm:t>
    </dgm:pt>
    <dgm:pt modelId="{9550C0DC-7043-4A74-A82D-59B996D4E1C2}">
      <dgm:prSet/>
      <dgm:spPr/>
      <dgm:t>
        <a:bodyPr/>
        <a:lstStyle/>
        <a:p>
          <a:r>
            <a:rPr lang="en-US">
              <a:latin typeface="Calibri"/>
            </a:rPr>
            <a:t>55-year-old</a:t>
          </a:r>
          <a:r>
            <a:rPr lang="en-US"/>
            <a:t> </a:t>
          </a:r>
          <a:r>
            <a:rPr lang="en-US">
              <a:latin typeface="Calibri"/>
            </a:rPr>
            <a:t>male</a:t>
          </a:r>
          <a:endParaRPr lang="en-CA"/>
        </a:p>
      </dgm:t>
    </dgm:pt>
    <dgm:pt modelId="{48D468A3-2D3E-48AA-9B61-644CAFD048B1}" type="parTrans" cxnId="{F25705B9-1EA6-4B75-98F3-3E6D65DB3678}">
      <dgm:prSet/>
      <dgm:spPr/>
      <dgm:t>
        <a:bodyPr/>
        <a:lstStyle/>
        <a:p>
          <a:endParaRPr lang="en-CA"/>
        </a:p>
      </dgm:t>
    </dgm:pt>
    <dgm:pt modelId="{9A78DDF2-61CD-476D-AE11-F05105880448}" type="sibTrans" cxnId="{F25705B9-1EA6-4B75-98F3-3E6D65DB3678}">
      <dgm:prSet/>
      <dgm:spPr/>
      <dgm:t>
        <a:bodyPr/>
        <a:lstStyle/>
        <a:p>
          <a:endParaRPr lang="en-CA"/>
        </a:p>
      </dgm:t>
    </dgm:pt>
    <dgm:pt modelId="{C21FD7FC-6102-4DAA-9B61-92340811EA5C}">
      <dgm:prSet/>
      <dgm:spPr/>
      <dgm:t>
        <a:bodyPr/>
        <a:lstStyle/>
        <a:p>
          <a:pPr rtl="0"/>
          <a:r>
            <a:rPr lang="en-US">
              <a:latin typeface="Calibri"/>
            </a:rPr>
            <a:t>Newly diagnosed with PD</a:t>
          </a:r>
          <a:endParaRPr lang="en-CA"/>
        </a:p>
      </dgm:t>
    </dgm:pt>
    <dgm:pt modelId="{9AE58EC7-AAA8-43A0-B825-4152E44EB6FC}" type="parTrans" cxnId="{85918999-BA6F-489B-B739-3D1E4D187A1D}">
      <dgm:prSet/>
      <dgm:spPr/>
      <dgm:t>
        <a:bodyPr/>
        <a:lstStyle/>
        <a:p>
          <a:endParaRPr lang="en-CA"/>
        </a:p>
      </dgm:t>
    </dgm:pt>
    <dgm:pt modelId="{509ECFB5-B182-4029-AC09-E342578629E9}" type="sibTrans" cxnId="{85918999-BA6F-489B-B739-3D1E4D187A1D}">
      <dgm:prSet/>
      <dgm:spPr/>
      <dgm:t>
        <a:bodyPr/>
        <a:lstStyle/>
        <a:p>
          <a:endParaRPr lang="en-CA"/>
        </a:p>
      </dgm:t>
    </dgm:pt>
    <dgm:pt modelId="{D893EA69-4D12-432A-9BE5-7A68AC6CBBD6}">
      <dgm:prSet/>
      <dgm:spPr/>
      <dgm:t>
        <a:bodyPr/>
        <a:lstStyle/>
        <a:p>
          <a:pPr rtl="0"/>
          <a:r>
            <a:rPr lang="en-US">
              <a:latin typeface="Calibri"/>
            </a:rPr>
            <a:t>Levodopa</a:t>
          </a:r>
          <a:r>
            <a:rPr lang="en-US"/>
            <a:t>/carbidopa </a:t>
          </a:r>
          <a:r>
            <a:rPr lang="en-US">
              <a:latin typeface="Calibri"/>
            </a:rPr>
            <a:t>100/25mg </a:t>
          </a:r>
          <a:endParaRPr lang="en-CA"/>
        </a:p>
      </dgm:t>
    </dgm:pt>
    <dgm:pt modelId="{B501AC59-F870-4D36-8ED7-29982B571E09}" type="parTrans" cxnId="{74FC4C14-AB32-48F1-A8C7-50679D29A655}">
      <dgm:prSet/>
      <dgm:spPr/>
      <dgm:t>
        <a:bodyPr/>
        <a:lstStyle/>
        <a:p>
          <a:endParaRPr lang="en-CA"/>
        </a:p>
      </dgm:t>
    </dgm:pt>
    <dgm:pt modelId="{F7F77D68-6DA4-4BFC-89A0-C2D1049F5171}" type="sibTrans" cxnId="{74FC4C14-AB32-48F1-A8C7-50679D29A655}">
      <dgm:prSet/>
      <dgm:spPr/>
      <dgm:t>
        <a:bodyPr/>
        <a:lstStyle/>
        <a:p>
          <a:endParaRPr lang="en-CA"/>
        </a:p>
      </dgm:t>
    </dgm:pt>
    <dgm:pt modelId="{54FAD835-BC73-468B-B16D-91284FD48CCE}">
      <dgm:prSet/>
      <dgm:spPr/>
      <dgm:t>
        <a:bodyPr/>
        <a:lstStyle/>
        <a:p>
          <a:pPr rtl="0"/>
          <a:r>
            <a:rPr lang="en-US">
              <a:latin typeface="Calibri"/>
            </a:rPr>
            <a:t>½ tablet three times a day</a:t>
          </a:r>
          <a:endParaRPr lang="en-CA"/>
        </a:p>
      </dgm:t>
    </dgm:pt>
    <dgm:pt modelId="{BD82A2BC-6D32-4770-AD22-F92382819CBB}" type="parTrans" cxnId="{5D266D77-C80C-43A0-8B03-315CAFCBA53D}">
      <dgm:prSet/>
      <dgm:spPr/>
      <dgm:t>
        <a:bodyPr/>
        <a:lstStyle/>
        <a:p>
          <a:endParaRPr lang="en-CA"/>
        </a:p>
      </dgm:t>
    </dgm:pt>
    <dgm:pt modelId="{B8AEE051-1785-4F1C-A6E8-3EEAF22E283F}" type="sibTrans" cxnId="{5D266D77-C80C-43A0-8B03-315CAFCBA53D}">
      <dgm:prSet/>
      <dgm:spPr/>
      <dgm:t>
        <a:bodyPr/>
        <a:lstStyle/>
        <a:p>
          <a:endParaRPr lang="en-CA"/>
        </a:p>
      </dgm:t>
    </dgm:pt>
    <dgm:pt modelId="{B61F5C80-8501-4430-9A4D-2D3B4C90360F}">
      <dgm:prSet phldr="0"/>
      <dgm:spPr>
        <a:solidFill>
          <a:schemeClr val="bg1"/>
        </a:solidFill>
      </dgm:spPr>
      <dgm:t>
        <a:bodyPr/>
        <a:lstStyle/>
        <a:p>
          <a:endParaRPr lang="en-US">
            <a:latin typeface="Calibri"/>
          </a:endParaRPr>
        </a:p>
      </dgm:t>
    </dgm:pt>
    <dgm:pt modelId="{80CB27CC-1D93-409B-93DF-31C745338203}" type="parTrans" cxnId="{96175594-4275-4BDD-886D-140D1E61B93B}">
      <dgm:prSet/>
      <dgm:spPr/>
      <dgm:t>
        <a:bodyPr/>
        <a:lstStyle/>
        <a:p>
          <a:endParaRPr lang="en-CA"/>
        </a:p>
      </dgm:t>
    </dgm:pt>
    <dgm:pt modelId="{11E14A60-EBD5-4292-B664-8403A9938BA6}" type="sibTrans" cxnId="{96175594-4275-4BDD-886D-140D1E61B93B}">
      <dgm:prSet/>
      <dgm:spPr/>
      <dgm:t>
        <a:bodyPr/>
        <a:lstStyle/>
        <a:p>
          <a:endParaRPr lang="en-CA"/>
        </a:p>
      </dgm:t>
    </dgm:pt>
    <dgm:pt modelId="{74735AD4-3867-4D73-8089-711D80EC37BA}" type="pres">
      <dgm:prSet presAssocID="{8486390C-508F-4C95-8E17-37596DD9F155}" presName="Name0" presStyleCnt="0">
        <dgm:presLayoutVars>
          <dgm:dir/>
          <dgm:animLvl val="lvl"/>
          <dgm:resizeHandles val="exact"/>
        </dgm:presLayoutVars>
      </dgm:prSet>
      <dgm:spPr/>
    </dgm:pt>
    <dgm:pt modelId="{E9735107-7607-4EFF-B747-BF735E4AFB1C}" type="pres">
      <dgm:prSet presAssocID="{8C3C5C66-CCE6-4A13-930C-CBB360915B6C}" presName="composite" presStyleCnt="0"/>
      <dgm:spPr/>
    </dgm:pt>
    <dgm:pt modelId="{16DA5366-F762-4F76-98A8-6341CAEE0A15}" type="pres">
      <dgm:prSet presAssocID="{8C3C5C66-CCE6-4A13-930C-CBB360915B6C}" presName="parTx" presStyleLbl="alignNode1" presStyleIdx="0" presStyleCnt="1" custScaleY="119165">
        <dgm:presLayoutVars>
          <dgm:chMax val="0"/>
          <dgm:chPref val="0"/>
          <dgm:bulletEnabled val="1"/>
        </dgm:presLayoutVars>
      </dgm:prSet>
      <dgm:spPr/>
    </dgm:pt>
    <dgm:pt modelId="{8113254D-F7FD-4EE2-8EB7-358C2EB2544B}" type="pres">
      <dgm:prSet presAssocID="{8C3C5C66-CCE6-4A13-930C-CBB360915B6C}" presName="desTx" presStyleLbl="alignAccFollowNode1" presStyleIdx="0" presStyleCnt="1" custLinFactNeighborY="4531">
        <dgm:presLayoutVars>
          <dgm:bulletEnabled val="1"/>
        </dgm:presLayoutVars>
      </dgm:prSet>
      <dgm:spPr>
        <a:solidFill>
          <a:schemeClr val="bg1"/>
        </a:solidFill>
      </dgm:spPr>
    </dgm:pt>
  </dgm:ptLst>
  <dgm:cxnLst>
    <dgm:cxn modelId="{6FC6860B-E3C6-49E6-BD14-D38CC60DA23A}" type="presOf" srcId="{8C3C5C66-CCE6-4A13-930C-CBB360915B6C}" destId="{16DA5366-F762-4F76-98A8-6341CAEE0A15}" srcOrd="0" destOrd="0" presId="urn:microsoft.com/office/officeart/2005/8/layout/hList1"/>
    <dgm:cxn modelId="{74FC4C14-AB32-48F1-A8C7-50679D29A655}" srcId="{8C3C5C66-CCE6-4A13-930C-CBB360915B6C}" destId="{D893EA69-4D12-432A-9BE5-7A68AC6CBBD6}" srcOrd="2" destOrd="0" parTransId="{B501AC59-F870-4D36-8ED7-29982B571E09}" sibTransId="{F7F77D68-6DA4-4BFC-89A0-C2D1049F5171}"/>
    <dgm:cxn modelId="{DFAA192B-5C67-4A51-B02D-C349AB8697E5}" type="presOf" srcId="{54FAD835-BC73-468B-B16D-91284FD48CCE}" destId="{8113254D-F7FD-4EE2-8EB7-358C2EB2544B}" srcOrd="0" destOrd="3" presId="urn:microsoft.com/office/officeart/2005/8/layout/hList1"/>
    <dgm:cxn modelId="{73324445-7DA4-4976-9E8B-A1EF56884F09}" type="presOf" srcId="{C21FD7FC-6102-4DAA-9B61-92340811EA5C}" destId="{8113254D-F7FD-4EE2-8EB7-358C2EB2544B}" srcOrd="0" destOrd="1" presId="urn:microsoft.com/office/officeart/2005/8/layout/hList1"/>
    <dgm:cxn modelId="{5D266D77-C80C-43A0-8B03-315CAFCBA53D}" srcId="{D893EA69-4D12-432A-9BE5-7A68AC6CBBD6}" destId="{54FAD835-BC73-468B-B16D-91284FD48CCE}" srcOrd="0" destOrd="0" parTransId="{BD82A2BC-6D32-4770-AD22-F92382819CBB}" sibTransId="{B8AEE051-1785-4F1C-A6E8-3EEAF22E283F}"/>
    <dgm:cxn modelId="{96175594-4275-4BDD-886D-140D1E61B93B}" srcId="{D893EA69-4D12-432A-9BE5-7A68AC6CBBD6}" destId="{B61F5C80-8501-4430-9A4D-2D3B4C90360F}" srcOrd="1" destOrd="0" parTransId="{80CB27CC-1D93-409B-93DF-31C745338203}" sibTransId="{11E14A60-EBD5-4292-B664-8403A9938BA6}"/>
    <dgm:cxn modelId="{388E9B98-2CCC-434F-A6E2-549EE4E508DD}" type="presOf" srcId="{B61F5C80-8501-4430-9A4D-2D3B4C90360F}" destId="{8113254D-F7FD-4EE2-8EB7-358C2EB2544B}" srcOrd="0" destOrd="4" presId="urn:microsoft.com/office/officeart/2005/8/layout/hList1"/>
    <dgm:cxn modelId="{85918999-BA6F-489B-B739-3D1E4D187A1D}" srcId="{8C3C5C66-CCE6-4A13-930C-CBB360915B6C}" destId="{C21FD7FC-6102-4DAA-9B61-92340811EA5C}" srcOrd="1" destOrd="0" parTransId="{9AE58EC7-AAA8-43A0-B825-4152E44EB6FC}" sibTransId="{509ECFB5-B182-4029-AC09-E342578629E9}"/>
    <dgm:cxn modelId="{F25705B9-1EA6-4B75-98F3-3E6D65DB3678}" srcId="{8C3C5C66-CCE6-4A13-930C-CBB360915B6C}" destId="{9550C0DC-7043-4A74-A82D-59B996D4E1C2}" srcOrd="0" destOrd="0" parTransId="{48D468A3-2D3E-48AA-9B61-644CAFD048B1}" sibTransId="{9A78DDF2-61CD-476D-AE11-F05105880448}"/>
    <dgm:cxn modelId="{5DCFD5C1-8A3A-4C15-B6DC-214A99E35DFB}" srcId="{8486390C-508F-4C95-8E17-37596DD9F155}" destId="{8C3C5C66-CCE6-4A13-930C-CBB360915B6C}" srcOrd="0" destOrd="0" parTransId="{C166FA79-4FC7-45C9-BE8E-D20EA7E9CDBF}" sibTransId="{12160CB4-2987-43E2-8FD1-D530983C0D95}"/>
    <dgm:cxn modelId="{94EE77C7-637F-46D1-9C1E-983CED3EAA93}" type="presOf" srcId="{D893EA69-4D12-432A-9BE5-7A68AC6CBBD6}" destId="{8113254D-F7FD-4EE2-8EB7-358C2EB2544B}" srcOrd="0" destOrd="2" presId="urn:microsoft.com/office/officeart/2005/8/layout/hList1"/>
    <dgm:cxn modelId="{4762D1DB-035F-40A7-A455-801F1F8AE089}" type="presOf" srcId="{9550C0DC-7043-4A74-A82D-59B996D4E1C2}" destId="{8113254D-F7FD-4EE2-8EB7-358C2EB2544B}" srcOrd="0" destOrd="0" presId="urn:microsoft.com/office/officeart/2005/8/layout/hList1"/>
    <dgm:cxn modelId="{717439EC-5C13-4CB4-ACA5-01C49335BB26}" type="presOf" srcId="{8486390C-508F-4C95-8E17-37596DD9F155}" destId="{74735AD4-3867-4D73-8089-711D80EC37BA}" srcOrd="0" destOrd="0" presId="urn:microsoft.com/office/officeart/2005/8/layout/hList1"/>
    <dgm:cxn modelId="{52240042-A984-4392-B346-578381C07438}" type="presParOf" srcId="{74735AD4-3867-4D73-8089-711D80EC37BA}" destId="{E9735107-7607-4EFF-B747-BF735E4AFB1C}" srcOrd="0" destOrd="0" presId="urn:microsoft.com/office/officeart/2005/8/layout/hList1"/>
    <dgm:cxn modelId="{00E51055-C7C8-4C23-A02B-B08F276737CD}" type="presParOf" srcId="{E9735107-7607-4EFF-B747-BF735E4AFB1C}" destId="{16DA5366-F762-4F76-98A8-6341CAEE0A15}" srcOrd="0" destOrd="0" presId="urn:microsoft.com/office/officeart/2005/8/layout/hList1"/>
    <dgm:cxn modelId="{B77C3EB0-705A-4209-B0C3-617BF63EC1BF}" type="presParOf" srcId="{E9735107-7607-4EFF-B747-BF735E4AFB1C}" destId="{8113254D-F7FD-4EE2-8EB7-358C2EB2544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C0DED8-CFF0-49D3-8ED4-94DE17572BD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C785354B-8C97-4292-9C50-A2DC44AF993E}">
      <dgm:prSet/>
      <dgm:spPr/>
      <dgm:t>
        <a:bodyPr/>
        <a:lstStyle/>
        <a:p>
          <a:r>
            <a:rPr lang="en-CA" b="1"/>
            <a:t>Recommendations</a:t>
          </a:r>
          <a:endParaRPr lang="en-CA"/>
        </a:p>
      </dgm:t>
    </dgm:pt>
    <dgm:pt modelId="{2B31DD8E-DB1F-410E-975E-D11B7BB1C45E}" type="parTrans" cxnId="{E039EB56-CC71-404F-AA19-7E2541EF99A5}">
      <dgm:prSet/>
      <dgm:spPr/>
      <dgm:t>
        <a:bodyPr/>
        <a:lstStyle/>
        <a:p>
          <a:endParaRPr lang="en-CA"/>
        </a:p>
      </dgm:t>
    </dgm:pt>
    <dgm:pt modelId="{18E6F431-5709-4A86-8865-FFCA06CD09FF}" type="sibTrans" cxnId="{E039EB56-CC71-404F-AA19-7E2541EF99A5}">
      <dgm:prSet/>
      <dgm:spPr/>
      <dgm:t>
        <a:bodyPr/>
        <a:lstStyle/>
        <a:p>
          <a:endParaRPr lang="en-CA"/>
        </a:p>
      </dgm:t>
    </dgm:pt>
    <dgm:pt modelId="{741F8175-0B10-446A-8789-FB489F1FD530}">
      <dgm:prSet/>
      <dgm:spPr/>
      <dgm:t>
        <a:bodyPr/>
        <a:lstStyle/>
        <a:p>
          <a:r>
            <a:rPr lang="en-CA"/>
            <a:t>Take medications with a light snack, bland foods or a meal</a:t>
          </a:r>
          <a:r>
            <a:rPr lang="en-CA" baseline="30000"/>
            <a:t>9,10</a:t>
          </a:r>
        </a:p>
      </dgm:t>
    </dgm:pt>
    <dgm:pt modelId="{F517FBF9-B69A-4C2C-934E-532636AEEA67}" type="parTrans" cxnId="{3749BB1E-96E8-47DC-8966-608FE819073F}">
      <dgm:prSet/>
      <dgm:spPr/>
      <dgm:t>
        <a:bodyPr/>
        <a:lstStyle/>
        <a:p>
          <a:endParaRPr lang="en-CA"/>
        </a:p>
      </dgm:t>
    </dgm:pt>
    <dgm:pt modelId="{2A066FC7-6043-4CDD-BC5F-64EC4ACC1A84}" type="sibTrans" cxnId="{3749BB1E-96E8-47DC-8966-608FE819073F}">
      <dgm:prSet/>
      <dgm:spPr/>
      <dgm:t>
        <a:bodyPr/>
        <a:lstStyle/>
        <a:p>
          <a:endParaRPr lang="en-CA"/>
        </a:p>
      </dgm:t>
    </dgm:pt>
    <dgm:pt modelId="{91781DA8-8C5D-4D03-B724-DE35F6ABE504}">
      <dgm:prSet/>
      <dgm:spPr/>
      <dgm:t>
        <a:bodyPr/>
        <a:lstStyle/>
        <a:p>
          <a:r>
            <a:rPr lang="en-US" b="1"/>
            <a:t>Lifestyle</a:t>
          </a:r>
          <a:r>
            <a:rPr lang="en-US"/>
            <a:t>: </a:t>
          </a:r>
          <a:endParaRPr lang="en-CA"/>
        </a:p>
      </dgm:t>
    </dgm:pt>
    <dgm:pt modelId="{079C89CE-973E-413A-950B-47A36C838D44}" type="parTrans" cxnId="{E31E7AC1-5CB5-4723-A941-31F47F0E0409}">
      <dgm:prSet/>
      <dgm:spPr/>
      <dgm:t>
        <a:bodyPr/>
        <a:lstStyle/>
        <a:p>
          <a:endParaRPr lang="en-CA"/>
        </a:p>
      </dgm:t>
    </dgm:pt>
    <dgm:pt modelId="{32A7C1BA-5475-45FA-AE7E-F8913581966D}" type="sibTrans" cxnId="{E31E7AC1-5CB5-4723-A941-31F47F0E0409}">
      <dgm:prSet/>
      <dgm:spPr/>
      <dgm:t>
        <a:bodyPr/>
        <a:lstStyle/>
        <a:p>
          <a:endParaRPr lang="en-CA"/>
        </a:p>
      </dgm:t>
    </dgm:pt>
    <dgm:pt modelId="{F3C73B21-321E-4E4A-B10C-264A5F8A31FD}">
      <dgm:prSet/>
      <dgm:spPr/>
      <dgm:t>
        <a:bodyPr/>
        <a:lstStyle/>
        <a:p>
          <a:r>
            <a:rPr lang="en-CA" b="1"/>
            <a:t>Medication:</a:t>
          </a:r>
        </a:p>
      </dgm:t>
    </dgm:pt>
    <dgm:pt modelId="{C200A288-BF7F-46A0-81CC-166C855422D6}" type="parTrans" cxnId="{D81EBD97-8476-409C-B567-32C428849B31}">
      <dgm:prSet/>
      <dgm:spPr/>
      <dgm:t>
        <a:bodyPr/>
        <a:lstStyle/>
        <a:p>
          <a:endParaRPr lang="en-CA"/>
        </a:p>
      </dgm:t>
    </dgm:pt>
    <dgm:pt modelId="{CD488A29-2143-4BDE-9082-83FAA9363E7D}" type="sibTrans" cxnId="{D81EBD97-8476-409C-B567-32C428849B31}">
      <dgm:prSet/>
      <dgm:spPr/>
      <dgm:t>
        <a:bodyPr/>
        <a:lstStyle/>
        <a:p>
          <a:endParaRPr lang="en-CA"/>
        </a:p>
      </dgm:t>
    </dgm:pt>
    <dgm:pt modelId="{718DF3AE-CFB4-4DDA-9335-C8B3FCEA1AC3}">
      <dgm:prSet/>
      <dgm:spPr/>
      <dgm:t>
        <a:bodyPr/>
        <a:lstStyle/>
        <a:p>
          <a:endParaRPr lang="en-CA"/>
        </a:p>
      </dgm:t>
    </dgm:pt>
    <dgm:pt modelId="{1D9DA2AC-3165-48C9-A237-5CACA92734A6}" type="parTrans" cxnId="{0E97215C-C2D2-4A6A-9905-F5E6496A4CC7}">
      <dgm:prSet/>
      <dgm:spPr/>
      <dgm:t>
        <a:bodyPr/>
        <a:lstStyle/>
        <a:p>
          <a:endParaRPr lang="en-CA"/>
        </a:p>
      </dgm:t>
    </dgm:pt>
    <dgm:pt modelId="{25FDB42A-E231-4A0B-94AD-AF23EB30F037}" type="sibTrans" cxnId="{0E97215C-C2D2-4A6A-9905-F5E6496A4CC7}">
      <dgm:prSet/>
      <dgm:spPr/>
      <dgm:t>
        <a:bodyPr/>
        <a:lstStyle/>
        <a:p>
          <a:endParaRPr lang="en-CA"/>
        </a:p>
      </dgm:t>
    </dgm:pt>
    <dgm:pt modelId="{9FDF1828-A2D3-41BF-81FB-6C0468CF483F}">
      <dgm:prSet/>
      <dgm:spPr/>
      <dgm:t>
        <a:bodyPr/>
        <a:lstStyle/>
        <a:p>
          <a:pPr rtl="0"/>
          <a:r>
            <a:rPr lang="en-CA"/>
            <a:t>Prescription: Domperidone,</a:t>
          </a:r>
          <a:r>
            <a:rPr lang="en-CA">
              <a:latin typeface="Calibri"/>
            </a:rPr>
            <a:t> </a:t>
          </a:r>
          <a:r>
            <a:rPr lang="en-CA" baseline="0">
              <a:latin typeface="Calibri"/>
            </a:rPr>
            <a:t>Ondansetron </a:t>
          </a:r>
          <a:r>
            <a:rPr lang="en-CA" baseline="30000">
              <a:latin typeface="Calibri"/>
            </a:rPr>
            <a:t>5,10 </a:t>
          </a:r>
          <a:r>
            <a:rPr lang="en-CA">
              <a:latin typeface="Calibri"/>
            </a:rPr>
            <a:t> </a:t>
          </a:r>
          <a:endParaRPr lang="en-CA"/>
        </a:p>
      </dgm:t>
    </dgm:pt>
    <dgm:pt modelId="{B46FBE30-2C46-4167-9A98-9F1E3927B71E}" type="parTrans" cxnId="{117066C5-7057-4DB4-95CE-9885EDC30D22}">
      <dgm:prSet/>
      <dgm:spPr/>
      <dgm:t>
        <a:bodyPr/>
        <a:lstStyle/>
        <a:p>
          <a:endParaRPr lang="en-CA"/>
        </a:p>
      </dgm:t>
    </dgm:pt>
    <dgm:pt modelId="{BC5B63A2-490C-4F11-AADD-1D0FB1A0FCC3}" type="sibTrans" cxnId="{117066C5-7057-4DB4-95CE-9885EDC30D22}">
      <dgm:prSet/>
      <dgm:spPr/>
      <dgm:t>
        <a:bodyPr/>
        <a:lstStyle/>
        <a:p>
          <a:endParaRPr lang="en-CA"/>
        </a:p>
      </dgm:t>
    </dgm:pt>
    <dgm:pt modelId="{DF14E1C2-865D-4D1A-BB3E-CAE98D5C5829}">
      <dgm:prSet/>
      <dgm:spPr/>
      <dgm:t>
        <a:bodyPr/>
        <a:lstStyle/>
        <a:p>
          <a:r>
            <a:rPr lang="en-US"/>
            <a:t>Eat and drink slowly. Have smaller meals more frequently</a:t>
          </a:r>
          <a:r>
            <a:rPr lang="en-US" baseline="30000"/>
            <a:t>9,10</a:t>
          </a:r>
          <a:endParaRPr lang="en-CA" baseline="30000"/>
        </a:p>
      </dgm:t>
    </dgm:pt>
    <dgm:pt modelId="{5874A02A-5FAF-495D-9B91-8E23A75DD4EF}" type="parTrans" cxnId="{E056EBC4-9405-4A41-92A3-B2AD1C08C62E}">
      <dgm:prSet/>
      <dgm:spPr/>
      <dgm:t>
        <a:bodyPr/>
        <a:lstStyle/>
        <a:p>
          <a:endParaRPr lang="en-CA"/>
        </a:p>
      </dgm:t>
    </dgm:pt>
    <dgm:pt modelId="{244894EA-B6B1-4B9C-B3FA-CA3067AB0503}" type="sibTrans" cxnId="{E056EBC4-9405-4A41-92A3-B2AD1C08C62E}">
      <dgm:prSet/>
      <dgm:spPr/>
      <dgm:t>
        <a:bodyPr/>
        <a:lstStyle/>
        <a:p>
          <a:endParaRPr lang="en-CA"/>
        </a:p>
      </dgm:t>
    </dgm:pt>
    <dgm:pt modelId="{ECE9C0E5-09D6-41C3-95FF-FC6DC77D2ECA}">
      <dgm:prSet/>
      <dgm:spPr/>
      <dgm:t>
        <a:bodyPr/>
        <a:lstStyle/>
        <a:p>
          <a:r>
            <a:rPr lang="en-US"/>
            <a:t>Do not mix hot and cold foods together</a:t>
          </a:r>
          <a:endParaRPr lang="en-CA"/>
        </a:p>
      </dgm:t>
    </dgm:pt>
    <dgm:pt modelId="{42F3A307-380B-4480-99EE-567CB00A9628}" type="parTrans" cxnId="{A989A01E-1720-43CB-BCE3-6E386484FE0F}">
      <dgm:prSet/>
      <dgm:spPr/>
      <dgm:t>
        <a:bodyPr/>
        <a:lstStyle/>
        <a:p>
          <a:endParaRPr lang="en-CA"/>
        </a:p>
      </dgm:t>
    </dgm:pt>
    <dgm:pt modelId="{895156ED-0953-465F-ABD6-D8722F56FF5B}" type="sibTrans" cxnId="{A989A01E-1720-43CB-BCE3-6E386484FE0F}">
      <dgm:prSet/>
      <dgm:spPr/>
      <dgm:t>
        <a:bodyPr/>
        <a:lstStyle/>
        <a:p>
          <a:endParaRPr lang="en-CA"/>
        </a:p>
      </dgm:t>
    </dgm:pt>
    <dgm:pt modelId="{A492E747-E30F-4782-9B7F-0EC40F169200}">
      <dgm:prSet/>
      <dgm:spPr/>
      <dgm:t>
        <a:bodyPr/>
        <a:lstStyle/>
        <a:p>
          <a:r>
            <a:rPr lang="en-US"/>
            <a:t>Avoid activity after eating</a:t>
          </a:r>
          <a:endParaRPr lang="en-CA"/>
        </a:p>
      </dgm:t>
    </dgm:pt>
    <dgm:pt modelId="{44A109CD-ED82-4FA9-B2A9-47098C789589}" type="parTrans" cxnId="{68055B46-E489-4985-9D7F-AABEA01ABF4D}">
      <dgm:prSet/>
      <dgm:spPr/>
      <dgm:t>
        <a:bodyPr/>
        <a:lstStyle/>
        <a:p>
          <a:endParaRPr lang="en-CA"/>
        </a:p>
      </dgm:t>
    </dgm:pt>
    <dgm:pt modelId="{252443B1-82BD-4235-970B-D518E800CD76}" type="sibTrans" cxnId="{68055B46-E489-4985-9D7F-AABEA01ABF4D}">
      <dgm:prSet/>
      <dgm:spPr/>
      <dgm:t>
        <a:bodyPr/>
        <a:lstStyle/>
        <a:p>
          <a:endParaRPr lang="en-CA"/>
        </a:p>
      </dgm:t>
    </dgm:pt>
    <dgm:pt modelId="{D47181FE-3E2A-41C1-A4B4-04DC0F5754A0}">
      <dgm:prSet/>
      <dgm:spPr/>
      <dgm:t>
        <a:bodyPr/>
        <a:lstStyle/>
        <a:p>
          <a:pPr rtl="0"/>
          <a:r>
            <a:rPr lang="en-US"/>
            <a:t>May go away </a:t>
          </a:r>
          <a:r>
            <a:rPr lang="en-US">
              <a:latin typeface="Calibri"/>
            </a:rPr>
            <a:t>a few</a:t>
          </a:r>
          <a:r>
            <a:rPr lang="en-US"/>
            <a:t> weeks after starting PD medication</a:t>
          </a:r>
          <a:r>
            <a:rPr lang="en-US" baseline="30000"/>
            <a:t>10</a:t>
          </a:r>
          <a:endParaRPr lang="en-CA" baseline="30000"/>
        </a:p>
      </dgm:t>
    </dgm:pt>
    <dgm:pt modelId="{CAA664FF-DE20-403D-9E8A-B2D72B2AE8F1}" type="parTrans" cxnId="{A1C32B62-DF5D-4B69-8254-2692186789CA}">
      <dgm:prSet/>
      <dgm:spPr/>
      <dgm:t>
        <a:bodyPr/>
        <a:lstStyle/>
        <a:p>
          <a:endParaRPr lang="en-CA"/>
        </a:p>
      </dgm:t>
    </dgm:pt>
    <dgm:pt modelId="{1A2A50A0-0084-460B-9DD9-70D0746D2E99}" type="sibTrans" cxnId="{A1C32B62-DF5D-4B69-8254-2692186789CA}">
      <dgm:prSet/>
      <dgm:spPr/>
      <dgm:t>
        <a:bodyPr/>
        <a:lstStyle/>
        <a:p>
          <a:endParaRPr lang="en-CA"/>
        </a:p>
      </dgm:t>
    </dgm:pt>
    <dgm:pt modelId="{EA05C6C4-C82B-4115-AD38-C142226C2592}">
      <dgm:prSet/>
      <dgm:spPr/>
      <dgm:t>
        <a:bodyPr/>
        <a:lstStyle/>
        <a:p>
          <a:pPr rtl="0"/>
          <a:r>
            <a:rPr lang="en-US"/>
            <a:t>Reduce medication doses and increase more slowly</a:t>
          </a:r>
          <a:r>
            <a:rPr lang="en-US" baseline="30000"/>
            <a:t>4</a:t>
          </a:r>
          <a:r>
            <a:rPr lang="en-US">
              <a:latin typeface="Calibri"/>
            </a:rPr>
            <a:t>  </a:t>
          </a:r>
          <a:endParaRPr lang="en-CA"/>
        </a:p>
      </dgm:t>
    </dgm:pt>
    <dgm:pt modelId="{DB64DE08-C504-4178-AC45-12C8DD9484C6}" type="parTrans" cxnId="{D7BFEF24-4DF2-43C0-B14F-DBF672B9DE92}">
      <dgm:prSet/>
      <dgm:spPr/>
      <dgm:t>
        <a:bodyPr/>
        <a:lstStyle/>
        <a:p>
          <a:endParaRPr lang="en-CA"/>
        </a:p>
      </dgm:t>
    </dgm:pt>
    <dgm:pt modelId="{068E5FFD-38D9-47FC-88CD-1154C8E99038}" type="sibTrans" cxnId="{D7BFEF24-4DF2-43C0-B14F-DBF672B9DE92}">
      <dgm:prSet/>
      <dgm:spPr/>
      <dgm:t>
        <a:bodyPr/>
        <a:lstStyle/>
        <a:p>
          <a:endParaRPr lang="en-CA"/>
        </a:p>
      </dgm:t>
    </dgm:pt>
    <dgm:pt modelId="{C9256A6B-73BF-418A-BC5B-7C60AC553B5C}" type="pres">
      <dgm:prSet presAssocID="{1BC0DED8-CFF0-49D3-8ED4-94DE17572BDA}" presName="linear" presStyleCnt="0">
        <dgm:presLayoutVars>
          <dgm:dir/>
          <dgm:animLvl val="lvl"/>
          <dgm:resizeHandles val="exact"/>
        </dgm:presLayoutVars>
      </dgm:prSet>
      <dgm:spPr/>
    </dgm:pt>
    <dgm:pt modelId="{A6F29847-417D-4C11-8D09-2DD739A0C215}" type="pres">
      <dgm:prSet presAssocID="{C785354B-8C97-4292-9C50-A2DC44AF993E}" presName="parentLin" presStyleCnt="0"/>
      <dgm:spPr/>
    </dgm:pt>
    <dgm:pt modelId="{D41FD0E9-A6C3-4FBA-999E-728685396B5B}" type="pres">
      <dgm:prSet presAssocID="{C785354B-8C97-4292-9C50-A2DC44AF993E}" presName="parentLeftMargin" presStyleLbl="node1" presStyleIdx="0" presStyleCnt="1"/>
      <dgm:spPr/>
    </dgm:pt>
    <dgm:pt modelId="{4A8BB417-5526-4ABD-B66F-A19BB158A57D}" type="pres">
      <dgm:prSet presAssocID="{C785354B-8C97-4292-9C50-A2DC44AF993E}" presName="parentText" presStyleLbl="node1" presStyleIdx="0" presStyleCnt="1">
        <dgm:presLayoutVars>
          <dgm:chMax val="0"/>
          <dgm:bulletEnabled val="1"/>
        </dgm:presLayoutVars>
      </dgm:prSet>
      <dgm:spPr/>
    </dgm:pt>
    <dgm:pt modelId="{55DA89D1-CE04-42DF-AA6C-302EC1FD73B7}" type="pres">
      <dgm:prSet presAssocID="{C785354B-8C97-4292-9C50-A2DC44AF993E}" presName="negativeSpace" presStyleCnt="0"/>
      <dgm:spPr/>
    </dgm:pt>
    <dgm:pt modelId="{A1C5DF02-56F3-4341-97C3-943ACE3031E5}" type="pres">
      <dgm:prSet presAssocID="{C785354B-8C97-4292-9C50-A2DC44AF993E}" presName="childText" presStyleLbl="conFgAcc1" presStyleIdx="0" presStyleCnt="1" custLinFactNeighborX="-2302" custLinFactNeighborY="-1686">
        <dgm:presLayoutVars>
          <dgm:bulletEnabled val="1"/>
        </dgm:presLayoutVars>
      </dgm:prSet>
      <dgm:spPr/>
    </dgm:pt>
  </dgm:ptLst>
  <dgm:cxnLst>
    <dgm:cxn modelId="{3F9D640D-0AD8-44BF-B414-8CBE860357A1}" type="presOf" srcId="{741F8175-0B10-446A-8789-FB489F1FD530}" destId="{A1C5DF02-56F3-4341-97C3-943ACE3031E5}" srcOrd="0" destOrd="1" presId="urn:microsoft.com/office/officeart/2005/8/layout/list1"/>
    <dgm:cxn modelId="{2B5ABC17-6B4E-4D4C-A034-45501E2308BE}" type="presOf" srcId="{9FDF1828-A2D3-41BF-81FB-6C0468CF483F}" destId="{A1C5DF02-56F3-4341-97C3-943ACE3031E5}" srcOrd="0" destOrd="9" presId="urn:microsoft.com/office/officeart/2005/8/layout/list1"/>
    <dgm:cxn modelId="{A989A01E-1720-43CB-BCE3-6E386484FE0F}" srcId="{91781DA8-8C5D-4D03-B724-DE35F6ABE504}" destId="{ECE9C0E5-09D6-41C3-95FF-FC6DC77D2ECA}" srcOrd="2" destOrd="0" parTransId="{42F3A307-380B-4480-99EE-567CB00A9628}" sibTransId="{895156ED-0953-465F-ABD6-D8722F56FF5B}"/>
    <dgm:cxn modelId="{3749BB1E-96E8-47DC-8966-608FE819073F}" srcId="{91781DA8-8C5D-4D03-B724-DE35F6ABE504}" destId="{741F8175-0B10-446A-8789-FB489F1FD530}" srcOrd="0" destOrd="0" parTransId="{F517FBF9-B69A-4C2C-934E-532636AEEA67}" sibTransId="{2A066FC7-6043-4CDD-BC5F-64EC4ACC1A84}"/>
    <dgm:cxn modelId="{D7BFEF24-4DF2-43C0-B14F-DBF672B9DE92}" srcId="{F3C73B21-321E-4E4A-B10C-264A5F8A31FD}" destId="{EA05C6C4-C82B-4115-AD38-C142226C2592}" srcOrd="1" destOrd="0" parTransId="{DB64DE08-C504-4178-AC45-12C8DD9484C6}" sibTransId="{068E5FFD-38D9-47FC-88CD-1154C8E99038}"/>
    <dgm:cxn modelId="{E153E525-1DBD-4776-BD64-BA910519AEBB}" type="presOf" srcId="{ECE9C0E5-09D6-41C3-95FF-FC6DC77D2ECA}" destId="{A1C5DF02-56F3-4341-97C3-943ACE3031E5}" srcOrd="0" destOrd="3" presId="urn:microsoft.com/office/officeart/2005/8/layout/list1"/>
    <dgm:cxn modelId="{76CA963E-6132-4310-BE34-4AFFF6AA4C56}" type="presOf" srcId="{D47181FE-3E2A-41C1-A4B4-04DC0F5754A0}" destId="{A1C5DF02-56F3-4341-97C3-943ACE3031E5}" srcOrd="0" destOrd="7" presId="urn:microsoft.com/office/officeart/2005/8/layout/list1"/>
    <dgm:cxn modelId="{68055B46-E489-4985-9D7F-AABEA01ABF4D}" srcId="{91781DA8-8C5D-4D03-B724-DE35F6ABE504}" destId="{A492E747-E30F-4782-9B7F-0EC40F169200}" srcOrd="3" destOrd="0" parTransId="{44A109CD-ED82-4FA9-B2A9-47098C789589}" sibTransId="{252443B1-82BD-4235-970B-D518E800CD76}"/>
    <dgm:cxn modelId="{EED63F55-B5CB-42B1-A67B-0A230DB56008}" type="presOf" srcId="{1BC0DED8-CFF0-49D3-8ED4-94DE17572BDA}" destId="{C9256A6B-73BF-418A-BC5B-7C60AC553B5C}" srcOrd="0" destOrd="0" presId="urn:microsoft.com/office/officeart/2005/8/layout/list1"/>
    <dgm:cxn modelId="{E039EB56-CC71-404F-AA19-7E2541EF99A5}" srcId="{1BC0DED8-CFF0-49D3-8ED4-94DE17572BDA}" destId="{C785354B-8C97-4292-9C50-A2DC44AF993E}" srcOrd="0" destOrd="0" parTransId="{2B31DD8E-DB1F-410E-975E-D11B7BB1C45E}" sibTransId="{18E6F431-5709-4A86-8865-FFCA06CD09FF}"/>
    <dgm:cxn modelId="{0E97215C-C2D2-4A6A-9905-F5E6496A4CC7}" srcId="{C785354B-8C97-4292-9C50-A2DC44AF993E}" destId="{718DF3AE-CFB4-4DDA-9335-C8B3FCEA1AC3}" srcOrd="1" destOrd="0" parTransId="{1D9DA2AC-3165-48C9-A237-5CACA92734A6}" sibTransId="{25FDB42A-E231-4A0B-94AD-AF23EB30F037}"/>
    <dgm:cxn modelId="{A1C32B62-DF5D-4B69-8254-2692186789CA}" srcId="{F3C73B21-321E-4E4A-B10C-264A5F8A31FD}" destId="{D47181FE-3E2A-41C1-A4B4-04DC0F5754A0}" srcOrd="0" destOrd="0" parTransId="{CAA664FF-DE20-403D-9E8A-B2D72B2AE8F1}" sibTransId="{1A2A50A0-0084-460B-9DD9-70D0746D2E99}"/>
    <dgm:cxn modelId="{E3F47C63-9EE2-4A4B-93F9-E19F02C2004A}" type="presOf" srcId="{A492E747-E30F-4782-9B7F-0EC40F169200}" destId="{A1C5DF02-56F3-4341-97C3-943ACE3031E5}" srcOrd="0" destOrd="4" presId="urn:microsoft.com/office/officeart/2005/8/layout/list1"/>
    <dgm:cxn modelId="{22818373-98BC-4D56-9C10-31DBF9BFC596}" type="presOf" srcId="{EA05C6C4-C82B-4115-AD38-C142226C2592}" destId="{A1C5DF02-56F3-4341-97C3-943ACE3031E5}" srcOrd="0" destOrd="8" presId="urn:microsoft.com/office/officeart/2005/8/layout/list1"/>
    <dgm:cxn modelId="{015E657F-E3EC-4A83-8570-A5DA0804B8CE}" type="presOf" srcId="{91781DA8-8C5D-4D03-B724-DE35F6ABE504}" destId="{A1C5DF02-56F3-4341-97C3-943ACE3031E5}" srcOrd="0" destOrd="0" presId="urn:microsoft.com/office/officeart/2005/8/layout/list1"/>
    <dgm:cxn modelId="{D81EBD97-8476-409C-B567-32C428849B31}" srcId="{C785354B-8C97-4292-9C50-A2DC44AF993E}" destId="{F3C73B21-321E-4E4A-B10C-264A5F8A31FD}" srcOrd="2" destOrd="0" parTransId="{C200A288-BF7F-46A0-81CC-166C855422D6}" sibTransId="{CD488A29-2143-4BDE-9082-83FAA9363E7D}"/>
    <dgm:cxn modelId="{7ECF3098-3312-41DF-B87C-026BC41078D2}" type="presOf" srcId="{C785354B-8C97-4292-9C50-A2DC44AF993E}" destId="{4A8BB417-5526-4ABD-B66F-A19BB158A57D}" srcOrd="1" destOrd="0" presId="urn:microsoft.com/office/officeart/2005/8/layout/list1"/>
    <dgm:cxn modelId="{E41131A6-7D90-4AD3-9B13-E92D6E33864B}" type="presOf" srcId="{C785354B-8C97-4292-9C50-A2DC44AF993E}" destId="{D41FD0E9-A6C3-4FBA-999E-728685396B5B}" srcOrd="0" destOrd="0" presId="urn:microsoft.com/office/officeart/2005/8/layout/list1"/>
    <dgm:cxn modelId="{E31E7AC1-5CB5-4723-A941-31F47F0E0409}" srcId="{C785354B-8C97-4292-9C50-A2DC44AF993E}" destId="{91781DA8-8C5D-4D03-B724-DE35F6ABE504}" srcOrd="0" destOrd="0" parTransId="{079C89CE-973E-413A-950B-47A36C838D44}" sibTransId="{32A7C1BA-5475-45FA-AE7E-F8913581966D}"/>
    <dgm:cxn modelId="{E056EBC4-9405-4A41-92A3-B2AD1C08C62E}" srcId="{91781DA8-8C5D-4D03-B724-DE35F6ABE504}" destId="{DF14E1C2-865D-4D1A-BB3E-CAE98D5C5829}" srcOrd="1" destOrd="0" parTransId="{5874A02A-5FAF-495D-9B91-8E23A75DD4EF}" sibTransId="{244894EA-B6B1-4B9C-B3FA-CA3067AB0503}"/>
    <dgm:cxn modelId="{117066C5-7057-4DB4-95CE-9885EDC30D22}" srcId="{F3C73B21-321E-4E4A-B10C-264A5F8A31FD}" destId="{9FDF1828-A2D3-41BF-81FB-6C0468CF483F}" srcOrd="2" destOrd="0" parTransId="{B46FBE30-2C46-4167-9A98-9F1E3927B71E}" sibTransId="{BC5B63A2-490C-4F11-AADD-1D0FB1A0FCC3}"/>
    <dgm:cxn modelId="{49D150DE-2B01-4FE3-B94F-149F9A5DF4E4}" type="presOf" srcId="{718DF3AE-CFB4-4DDA-9335-C8B3FCEA1AC3}" destId="{A1C5DF02-56F3-4341-97C3-943ACE3031E5}" srcOrd="0" destOrd="5" presId="urn:microsoft.com/office/officeart/2005/8/layout/list1"/>
    <dgm:cxn modelId="{339850E8-76F1-4146-8BB3-46DEDA290C62}" type="presOf" srcId="{F3C73B21-321E-4E4A-B10C-264A5F8A31FD}" destId="{A1C5DF02-56F3-4341-97C3-943ACE3031E5}" srcOrd="0" destOrd="6" presId="urn:microsoft.com/office/officeart/2005/8/layout/list1"/>
    <dgm:cxn modelId="{BFF540FF-0792-460A-9739-E6F62FDD0EB4}" type="presOf" srcId="{DF14E1C2-865D-4D1A-BB3E-CAE98D5C5829}" destId="{A1C5DF02-56F3-4341-97C3-943ACE3031E5}" srcOrd="0" destOrd="2" presId="urn:microsoft.com/office/officeart/2005/8/layout/list1"/>
    <dgm:cxn modelId="{F69D6951-8238-4C69-849B-4DD844013347}" type="presParOf" srcId="{C9256A6B-73BF-418A-BC5B-7C60AC553B5C}" destId="{A6F29847-417D-4C11-8D09-2DD739A0C215}" srcOrd="0" destOrd="0" presId="urn:microsoft.com/office/officeart/2005/8/layout/list1"/>
    <dgm:cxn modelId="{602CD75C-E3B7-43C0-8BD4-DAF35D7EDCFD}" type="presParOf" srcId="{A6F29847-417D-4C11-8D09-2DD739A0C215}" destId="{D41FD0E9-A6C3-4FBA-999E-728685396B5B}" srcOrd="0" destOrd="0" presId="urn:microsoft.com/office/officeart/2005/8/layout/list1"/>
    <dgm:cxn modelId="{CF9E8E81-A8AB-4AE9-BE65-2C47BC9F6D19}" type="presParOf" srcId="{A6F29847-417D-4C11-8D09-2DD739A0C215}" destId="{4A8BB417-5526-4ABD-B66F-A19BB158A57D}" srcOrd="1" destOrd="0" presId="urn:microsoft.com/office/officeart/2005/8/layout/list1"/>
    <dgm:cxn modelId="{9AC5A69F-C0DE-409A-BB4C-ED95F2956EBA}" type="presParOf" srcId="{C9256A6B-73BF-418A-BC5B-7C60AC553B5C}" destId="{55DA89D1-CE04-42DF-AA6C-302EC1FD73B7}" srcOrd="1" destOrd="0" presId="urn:microsoft.com/office/officeart/2005/8/layout/list1"/>
    <dgm:cxn modelId="{A80C7AD5-27E6-4C19-B438-0AD9997726E1}" type="presParOf" srcId="{C9256A6B-73BF-418A-BC5B-7C60AC553B5C}" destId="{A1C5DF02-56F3-4341-97C3-943ACE3031E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FCC3E1-F945-4B04-A2C4-15C60C2BBA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6D18BFBC-0556-40ED-966D-628D2A0ED581}">
      <dgm:prSet/>
      <dgm:spPr/>
      <dgm:t>
        <a:bodyPr/>
        <a:lstStyle/>
        <a:p>
          <a:r>
            <a:rPr lang="en-CA" b="1"/>
            <a:t>Recommendations</a:t>
          </a:r>
          <a:r>
            <a:rPr lang="en-CA"/>
            <a:t> </a:t>
          </a:r>
        </a:p>
      </dgm:t>
    </dgm:pt>
    <dgm:pt modelId="{87520CFD-75DE-43C4-B1BF-0CFCE6F29563}" type="parTrans" cxnId="{B661266E-5B49-4830-A9E4-84ECE7C20010}">
      <dgm:prSet/>
      <dgm:spPr/>
      <dgm:t>
        <a:bodyPr/>
        <a:lstStyle/>
        <a:p>
          <a:endParaRPr lang="en-CA"/>
        </a:p>
      </dgm:t>
    </dgm:pt>
    <dgm:pt modelId="{6B77F1FA-0AB1-4F9B-B968-543D7EE6CBE5}" type="sibTrans" cxnId="{B661266E-5B49-4830-A9E4-84ECE7C20010}">
      <dgm:prSet/>
      <dgm:spPr/>
      <dgm:t>
        <a:bodyPr/>
        <a:lstStyle/>
        <a:p>
          <a:endParaRPr lang="en-CA"/>
        </a:p>
      </dgm:t>
    </dgm:pt>
    <dgm:pt modelId="{E4F9095D-F586-424A-A256-A8C55C295066}">
      <dgm:prSet/>
      <dgm:spPr/>
      <dgm:t>
        <a:bodyPr/>
        <a:lstStyle/>
        <a:p>
          <a:r>
            <a:rPr lang="en-CA" b="1"/>
            <a:t>Lifestyle:</a:t>
          </a:r>
        </a:p>
      </dgm:t>
    </dgm:pt>
    <dgm:pt modelId="{EE55BE4D-2B81-4A04-A2CA-1E4C9A92D93D}" type="parTrans" cxnId="{21B8E1A9-60AD-4CA3-B4FD-218CEC800A0C}">
      <dgm:prSet/>
      <dgm:spPr/>
      <dgm:t>
        <a:bodyPr/>
        <a:lstStyle/>
        <a:p>
          <a:endParaRPr lang="en-CA"/>
        </a:p>
      </dgm:t>
    </dgm:pt>
    <dgm:pt modelId="{4EC0E7B0-15CF-4FDC-8BCA-043EC7013BDE}" type="sibTrans" cxnId="{21B8E1A9-60AD-4CA3-B4FD-218CEC800A0C}">
      <dgm:prSet/>
      <dgm:spPr/>
      <dgm:t>
        <a:bodyPr/>
        <a:lstStyle/>
        <a:p>
          <a:endParaRPr lang="en-CA"/>
        </a:p>
      </dgm:t>
    </dgm:pt>
    <dgm:pt modelId="{5F010F70-9E47-49EE-8527-54FAD0641146}">
      <dgm:prSet/>
      <dgm:spPr/>
      <dgm:t>
        <a:bodyPr/>
        <a:lstStyle/>
        <a:p>
          <a:r>
            <a:rPr lang="en-CA"/>
            <a:t>Avoid or reduce caffeinated drinks, tobacco, alcohol</a:t>
          </a:r>
          <a:r>
            <a:rPr lang="en-CA" baseline="30000"/>
            <a:t>11</a:t>
          </a:r>
        </a:p>
      </dgm:t>
    </dgm:pt>
    <dgm:pt modelId="{57B03EF4-3241-4623-B74A-141B63327EAE}" type="parTrans" cxnId="{1625A24F-7853-4CF1-B5CF-52C4C786DB3E}">
      <dgm:prSet/>
      <dgm:spPr/>
      <dgm:t>
        <a:bodyPr/>
        <a:lstStyle/>
        <a:p>
          <a:endParaRPr lang="en-CA"/>
        </a:p>
      </dgm:t>
    </dgm:pt>
    <dgm:pt modelId="{4A8AC28D-691E-419D-A955-19F402DE9CA5}" type="sibTrans" cxnId="{1625A24F-7853-4CF1-B5CF-52C4C786DB3E}">
      <dgm:prSet/>
      <dgm:spPr/>
      <dgm:t>
        <a:bodyPr/>
        <a:lstStyle/>
        <a:p>
          <a:endParaRPr lang="en-CA"/>
        </a:p>
      </dgm:t>
    </dgm:pt>
    <dgm:pt modelId="{FC10BE72-1AA1-412C-9D54-5730F58E96BE}">
      <dgm:prSet/>
      <dgm:spPr/>
      <dgm:t>
        <a:bodyPr/>
        <a:lstStyle/>
        <a:p>
          <a:r>
            <a:rPr lang="en-CA"/>
            <a:t>Sip water throughout the day</a:t>
          </a:r>
          <a:r>
            <a:rPr lang="en-CA" baseline="30000"/>
            <a:t>11</a:t>
          </a:r>
        </a:p>
      </dgm:t>
    </dgm:pt>
    <dgm:pt modelId="{65875F2C-FD9A-4C60-8211-4DF339901AB0}" type="parTrans" cxnId="{4D73A91F-FFA4-429A-82DB-6261FA09BF7B}">
      <dgm:prSet/>
      <dgm:spPr/>
      <dgm:t>
        <a:bodyPr/>
        <a:lstStyle/>
        <a:p>
          <a:endParaRPr lang="en-CA"/>
        </a:p>
      </dgm:t>
    </dgm:pt>
    <dgm:pt modelId="{358FAE34-8A44-4DDF-9137-7BCF2D22498C}" type="sibTrans" cxnId="{4D73A91F-FFA4-429A-82DB-6261FA09BF7B}">
      <dgm:prSet/>
      <dgm:spPr/>
      <dgm:t>
        <a:bodyPr/>
        <a:lstStyle/>
        <a:p>
          <a:endParaRPr lang="en-CA"/>
        </a:p>
      </dgm:t>
    </dgm:pt>
    <dgm:pt modelId="{363630EF-168E-41D4-B9F1-ECAC0A24E4A1}">
      <dgm:prSet/>
      <dgm:spPr/>
      <dgm:t>
        <a:bodyPr/>
        <a:lstStyle/>
        <a:p>
          <a:r>
            <a:rPr lang="en-CA"/>
            <a:t>Chew sugar-free gum or candy</a:t>
          </a:r>
          <a:r>
            <a:rPr lang="en-CA" baseline="30000"/>
            <a:t>11</a:t>
          </a:r>
        </a:p>
      </dgm:t>
    </dgm:pt>
    <dgm:pt modelId="{B2A1495C-8688-41B8-A0A9-808F387FEB66}" type="parTrans" cxnId="{D48EB775-AB1B-4800-A7F3-3AABC710451B}">
      <dgm:prSet/>
      <dgm:spPr/>
      <dgm:t>
        <a:bodyPr/>
        <a:lstStyle/>
        <a:p>
          <a:endParaRPr lang="en-CA"/>
        </a:p>
      </dgm:t>
    </dgm:pt>
    <dgm:pt modelId="{C1CCA191-CBC8-4BCD-92C9-77A3291997E9}" type="sibTrans" cxnId="{D48EB775-AB1B-4800-A7F3-3AABC710451B}">
      <dgm:prSet/>
      <dgm:spPr/>
      <dgm:t>
        <a:bodyPr/>
        <a:lstStyle/>
        <a:p>
          <a:endParaRPr lang="en-CA"/>
        </a:p>
      </dgm:t>
    </dgm:pt>
    <dgm:pt modelId="{2DA00606-01E1-403D-8A3D-138500F3DFA5}">
      <dgm:prSet/>
      <dgm:spPr/>
      <dgm:t>
        <a:bodyPr/>
        <a:lstStyle/>
        <a:p>
          <a:r>
            <a:rPr lang="en-CA" b="1"/>
            <a:t>Medication:</a:t>
          </a:r>
        </a:p>
      </dgm:t>
    </dgm:pt>
    <dgm:pt modelId="{DC7FA32F-6A16-4644-9586-736C84338A74}" type="parTrans" cxnId="{197A414D-CC84-456D-A379-59D3E4592BAD}">
      <dgm:prSet/>
      <dgm:spPr/>
      <dgm:t>
        <a:bodyPr/>
        <a:lstStyle/>
        <a:p>
          <a:endParaRPr lang="en-CA"/>
        </a:p>
      </dgm:t>
    </dgm:pt>
    <dgm:pt modelId="{B48FE2CF-AA80-4F09-8B8B-F4170CA2FDA0}" type="sibTrans" cxnId="{197A414D-CC84-456D-A379-59D3E4592BAD}">
      <dgm:prSet/>
      <dgm:spPr/>
      <dgm:t>
        <a:bodyPr/>
        <a:lstStyle/>
        <a:p>
          <a:endParaRPr lang="en-CA"/>
        </a:p>
      </dgm:t>
    </dgm:pt>
    <dgm:pt modelId="{843ADA5C-6120-401F-959E-1C1C099453BC}">
      <dgm:prSet/>
      <dgm:spPr/>
      <dgm:t>
        <a:bodyPr/>
        <a:lstStyle/>
        <a:p>
          <a:r>
            <a:rPr lang="en-CA"/>
            <a:t>OTC: Glycerin (</a:t>
          </a:r>
          <a:r>
            <a:rPr lang="en-CA" err="1"/>
            <a:t>Biotene</a:t>
          </a:r>
          <a:r>
            <a:rPr lang="en-CA"/>
            <a:t> Dry Mouth Gel)</a:t>
          </a:r>
          <a:r>
            <a:rPr lang="en-CA" baseline="30000"/>
            <a:t>11</a:t>
          </a:r>
        </a:p>
      </dgm:t>
    </dgm:pt>
    <dgm:pt modelId="{A47E3356-0064-411C-B7DF-64358B3E1EB1}" type="parTrans" cxnId="{7787BA70-996E-4C55-95A0-1E3C7119B37F}">
      <dgm:prSet/>
      <dgm:spPr/>
      <dgm:t>
        <a:bodyPr/>
        <a:lstStyle/>
        <a:p>
          <a:endParaRPr lang="en-CA"/>
        </a:p>
      </dgm:t>
    </dgm:pt>
    <dgm:pt modelId="{5C4FAEB5-14DD-42A1-8C64-FD18F550007A}" type="sibTrans" cxnId="{7787BA70-996E-4C55-95A0-1E3C7119B37F}">
      <dgm:prSet/>
      <dgm:spPr/>
      <dgm:t>
        <a:bodyPr/>
        <a:lstStyle/>
        <a:p>
          <a:endParaRPr lang="en-CA"/>
        </a:p>
      </dgm:t>
    </dgm:pt>
    <dgm:pt modelId="{4C81AF3E-2110-493F-B21B-B4BD7E48BFDD}">
      <dgm:prSet/>
      <dgm:spPr/>
      <dgm:t>
        <a:bodyPr/>
        <a:lstStyle/>
        <a:p>
          <a:r>
            <a:rPr lang="en-CA"/>
            <a:t>OTC: Electrolyte solution (Moi-Stir)</a:t>
          </a:r>
          <a:r>
            <a:rPr lang="en-CA" baseline="30000"/>
            <a:t> 11</a:t>
          </a:r>
          <a:endParaRPr lang="en-CA"/>
        </a:p>
      </dgm:t>
    </dgm:pt>
    <dgm:pt modelId="{43BB3000-8D5A-4062-ABB4-938F58976A9A}" type="parTrans" cxnId="{7E818454-5174-4302-B9C1-C7ACF39C5C79}">
      <dgm:prSet/>
      <dgm:spPr/>
      <dgm:t>
        <a:bodyPr/>
        <a:lstStyle/>
        <a:p>
          <a:endParaRPr lang="en-CA"/>
        </a:p>
      </dgm:t>
    </dgm:pt>
    <dgm:pt modelId="{047E0D22-42CD-4AB0-9E43-E915EE839863}" type="sibTrans" cxnId="{7E818454-5174-4302-B9C1-C7ACF39C5C79}">
      <dgm:prSet/>
      <dgm:spPr/>
      <dgm:t>
        <a:bodyPr/>
        <a:lstStyle/>
        <a:p>
          <a:endParaRPr lang="en-CA"/>
        </a:p>
      </dgm:t>
    </dgm:pt>
    <dgm:pt modelId="{51B76D37-FF94-4F42-A5A7-43D82FB8CE75}">
      <dgm:prSet/>
      <dgm:spPr/>
      <dgm:t>
        <a:bodyPr/>
        <a:lstStyle/>
        <a:p>
          <a:endParaRPr lang="en-CA"/>
        </a:p>
      </dgm:t>
    </dgm:pt>
    <dgm:pt modelId="{3474DC9A-87CD-41B3-BE3A-A7C401FC1AB6}" type="parTrans" cxnId="{EF2834BF-66FE-435C-83DA-AE1552DE04A7}">
      <dgm:prSet/>
      <dgm:spPr/>
      <dgm:t>
        <a:bodyPr/>
        <a:lstStyle/>
        <a:p>
          <a:endParaRPr lang="en-CA"/>
        </a:p>
      </dgm:t>
    </dgm:pt>
    <dgm:pt modelId="{81DB2F6C-1532-402F-8229-D3AB41ED83DB}" type="sibTrans" cxnId="{EF2834BF-66FE-435C-83DA-AE1552DE04A7}">
      <dgm:prSet/>
      <dgm:spPr/>
      <dgm:t>
        <a:bodyPr/>
        <a:lstStyle/>
        <a:p>
          <a:endParaRPr lang="en-CA"/>
        </a:p>
      </dgm:t>
    </dgm:pt>
    <dgm:pt modelId="{CDA06CFC-2012-4B40-8465-29F5ED526992}" type="pres">
      <dgm:prSet presAssocID="{98FCC3E1-F945-4B04-A2C4-15C60C2BBAED}" presName="linear" presStyleCnt="0">
        <dgm:presLayoutVars>
          <dgm:dir/>
          <dgm:animLvl val="lvl"/>
          <dgm:resizeHandles val="exact"/>
        </dgm:presLayoutVars>
      </dgm:prSet>
      <dgm:spPr/>
    </dgm:pt>
    <dgm:pt modelId="{2D127540-0B84-4ECA-9B55-6096242889B0}" type="pres">
      <dgm:prSet presAssocID="{6D18BFBC-0556-40ED-966D-628D2A0ED581}" presName="parentLin" presStyleCnt="0"/>
      <dgm:spPr/>
    </dgm:pt>
    <dgm:pt modelId="{C95229AC-B808-4B9B-809E-B49505F847CE}" type="pres">
      <dgm:prSet presAssocID="{6D18BFBC-0556-40ED-966D-628D2A0ED581}" presName="parentLeftMargin" presStyleLbl="node1" presStyleIdx="0" presStyleCnt="1"/>
      <dgm:spPr/>
    </dgm:pt>
    <dgm:pt modelId="{291F6888-65C4-4323-9E6A-25F85FF20984}" type="pres">
      <dgm:prSet presAssocID="{6D18BFBC-0556-40ED-966D-628D2A0ED581}" presName="parentText" presStyleLbl="node1" presStyleIdx="0" presStyleCnt="1">
        <dgm:presLayoutVars>
          <dgm:chMax val="0"/>
          <dgm:bulletEnabled val="1"/>
        </dgm:presLayoutVars>
      </dgm:prSet>
      <dgm:spPr/>
    </dgm:pt>
    <dgm:pt modelId="{9BEAD5C1-00C2-4AB1-A470-58BBED0676E6}" type="pres">
      <dgm:prSet presAssocID="{6D18BFBC-0556-40ED-966D-628D2A0ED581}" presName="negativeSpace" presStyleCnt="0"/>
      <dgm:spPr/>
    </dgm:pt>
    <dgm:pt modelId="{FE4BDD05-6224-4FB1-BCA5-AC5EF2FCBF15}" type="pres">
      <dgm:prSet presAssocID="{6D18BFBC-0556-40ED-966D-628D2A0ED581}" presName="childText" presStyleLbl="conFgAcc1" presStyleIdx="0" presStyleCnt="1">
        <dgm:presLayoutVars>
          <dgm:bulletEnabled val="1"/>
        </dgm:presLayoutVars>
      </dgm:prSet>
      <dgm:spPr/>
    </dgm:pt>
  </dgm:ptLst>
  <dgm:cxnLst>
    <dgm:cxn modelId="{67DEAF01-AC69-49B9-9F0E-B89A782E6999}" type="presOf" srcId="{363630EF-168E-41D4-B9F1-ECAC0A24E4A1}" destId="{FE4BDD05-6224-4FB1-BCA5-AC5EF2FCBF15}" srcOrd="0" destOrd="3" presId="urn:microsoft.com/office/officeart/2005/8/layout/list1"/>
    <dgm:cxn modelId="{3C571D09-41F3-4A86-BBA4-7C01E68D05C3}" type="presOf" srcId="{5F010F70-9E47-49EE-8527-54FAD0641146}" destId="{FE4BDD05-6224-4FB1-BCA5-AC5EF2FCBF15}" srcOrd="0" destOrd="1" presId="urn:microsoft.com/office/officeart/2005/8/layout/list1"/>
    <dgm:cxn modelId="{4D73A91F-FFA4-429A-82DB-6261FA09BF7B}" srcId="{E4F9095D-F586-424A-A256-A8C55C295066}" destId="{FC10BE72-1AA1-412C-9D54-5730F58E96BE}" srcOrd="1" destOrd="0" parTransId="{65875F2C-FD9A-4C60-8211-4DF339901AB0}" sibTransId="{358FAE34-8A44-4DDF-9137-7BCF2D22498C}"/>
    <dgm:cxn modelId="{13C71042-EFC3-4E6C-BE4B-D476F112070C}" type="presOf" srcId="{843ADA5C-6120-401F-959E-1C1C099453BC}" destId="{FE4BDD05-6224-4FB1-BCA5-AC5EF2FCBF15}" srcOrd="0" destOrd="6" presId="urn:microsoft.com/office/officeart/2005/8/layout/list1"/>
    <dgm:cxn modelId="{E487534A-4EA9-44BE-803A-4E9DCE39F690}" type="presOf" srcId="{4C81AF3E-2110-493F-B21B-B4BD7E48BFDD}" destId="{FE4BDD05-6224-4FB1-BCA5-AC5EF2FCBF15}" srcOrd="0" destOrd="7" presId="urn:microsoft.com/office/officeart/2005/8/layout/list1"/>
    <dgm:cxn modelId="{197A414D-CC84-456D-A379-59D3E4592BAD}" srcId="{6D18BFBC-0556-40ED-966D-628D2A0ED581}" destId="{2DA00606-01E1-403D-8A3D-138500F3DFA5}" srcOrd="1" destOrd="0" parTransId="{DC7FA32F-6A16-4644-9586-736C84338A74}" sibTransId="{B48FE2CF-AA80-4F09-8B8B-F4170CA2FDA0}"/>
    <dgm:cxn modelId="{1625A24F-7853-4CF1-B5CF-52C4C786DB3E}" srcId="{E4F9095D-F586-424A-A256-A8C55C295066}" destId="{5F010F70-9E47-49EE-8527-54FAD0641146}" srcOrd="0" destOrd="0" parTransId="{57B03EF4-3241-4623-B74A-141B63327EAE}" sibTransId="{4A8AC28D-691E-419D-A955-19F402DE9CA5}"/>
    <dgm:cxn modelId="{7E818454-5174-4302-B9C1-C7ACF39C5C79}" srcId="{2DA00606-01E1-403D-8A3D-138500F3DFA5}" destId="{4C81AF3E-2110-493F-B21B-B4BD7E48BFDD}" srcOrd="1" destOrd="0" parTransId="{43BB3000-8D5A-4062-ABB4-938F58976A9A}" sibTransId="{047E0D22-42CD-4AB0-9E43-E915EE839863}"/>
    <dgm:cxn modelId="{CDCAAF61-80EE-4DC9-9F9D-8CEBFFF1A175}" type="presOf" srcId="{6D18BFBC-0556-40ED-966D-628D2A0ED581}" destId="{291F6888-65C4-4323-9E6A-25F85FF20984}" srcOrd="1" destOrd="0" presId="urn:microsoft.com/office/officeart/2005/8/layout/list1"/>
    <dgm:cxn modelId="{EAB3EE61-3DC6-47E4-AC2A-E82C6585F72A}" type="presOf" srcId="{51B76D37-FF94-4F42-A5A7-43D82FB8CE75}" destId="{FE4BDD05-6224-4FB1-BCA5-AC5EF2FCBF15}" srcOrd="0" destOrd="4" presId="urn:microsoft.com/office/officeart/2005/8/layout/list1"/>
    <dgm:cxn modelId="{A2BC8966-D6F4-429C-BE35-06A179BCE195}" type="presOf" srcId="{FC10BE72-1AA1-412C-9D54-5730F58E96BE}" destId="{FE4BDD05-6224-4FB1-BCA5-AC5EF2FCBF15}" srcOrd="0" destOrd="2" presId="urn:microsoft.com/office/officeart/2005/8/layout/list1"/>
    <dgm:cxn modelId="{B661266E-5B49-4830-A9E4-84ECE7C20010}" srcId="{98FCC3E1-F945-4B04-A2C4-15C60C2BBAED}" destId="{6D18BFBC-0556-40ED-966D-628D2A0ED581}" srcOrd="0" destOrd="0" parTransId="{87520CFD-75DE-43C4-B1BF-0CFCE6F29563}" sibTransId="{6B77F1FA-0AB1-4F9B-B968-543D7EE6CBE5}"/>
    <dgm:cxn modelId="{7787BA70-996E-4C55-95A0-1E3C7119B37F}" srcId="{2DA00606-01E1-403D-8A3D-138500F3DFA5}" destId="{843ADA5C-6120-401F-959E-1C1C099453BC}" srcOrd="0" destOrd="0" parTransId="{A47E3356-0064-411C-B7DF-64358B3E1EB1}" sibTransId="{5C4FAEB5-14DD-42A1-8C64-FD18F550007A}"/>
    <dgm:cxn modelId="{D48EB775-AB1B-4800-A7F3-3AABC710451B}" srcId="{E4F9095D-F586-424A-A256-A8C55C295066}" destId="{363630EF-168E-41D4-B9F1-ECAC0A24E4A1}" srcOrd="2" destOrd="0" parTransId="{B2A1495C-8688-41B8-A0A9-808F387FEB66}" sibTransId="{C1CCA191-CBC8-4BCD-92C9-77A3291997E9}"/>
    <dgm:cxn modelId="{EF797C87-1D60-427F-8786-6C83187FF252}" type="presOf" srcId="{2DA00606-01E1-403D-8A3D-138500F3DFA5}" destId="{FE4BDD05-6224-4FB1-BCA5-AC5EF2FCBF15}" srcOrd="0" destOrd="5" presId="urn:microsoft.com/office/officeart/2005/8/layout/list1"/>
    <dgm:cxn modelId="{BEEBE09B-45D6-4A19-801F-CB0B284CC677}" type="presOf" srcId="{E4F9095D-F586-424A-A256-A8C55C295066}" destId="{FE4BDD05-6224-4FB1-BCA5-AC5EF2FCBF15}" srcOrd="0" destOrd="0" presId="urn:microsoft.com/office/officeart/2005/8/layout/list1"/>
    <dgm:cxn modelId="{21B8E1A9-60AD-4CA3-B4FD-218CEC800A0C}" srcId="{6D18BFBC-0556-40ED-966D-628D2A0ED581}" destId="{E4F9095D-F586-424A-A256-A8C55C295066}" srcOrd="0" destOrd="0" parTransId="{EE55BE4D-2B81-4A04-A2CA-1E4C9A92D93D}" sibTransId="{4EC0E7B0-15CF-4FDC-8BCA-043EC7013BDE}"/>
    <dgm:cxn modelId="{EF2834BF-66FE-435C-83DA-AE1552DE04A7}" srcId="{E4F9095D-F586-424A-A256-A8C55C295066}" destId="{51B76D37-FF94-4F42-A5A7-43D82FB8CE75}" srcOrd="3" destOrd="0" parTransId="{3474DC9A-87CD-41B3-BE3A-A7C401FC1AB6}" sibTransId="{81DB2F6C-1532-402F-8229-D3AB41ED83DB}"/>
    <dgm:cxn modelId="{A09784D2-2827-4C7B-953A-DB375415E43A}" type="presOf" srcId="{98FCC3E1-F945-4B04-A2C4-15C60C2BBAED}" destId="{CDA06CFC-2012-4B40-8465-29F5ED526992}" srcOrd="0" destOrd="0" presId="urn:microsoft.com/office/officeart/2005/8/layout/list1"/>
    <dgm:cxn modelId="{362D8DE8-7D28-4CA4-8FFB-6EC57FEADE8D}" type="presOf" srcId="{6D18BFBC-0556-40ED-966D-628D2A0ED581}" destId="{C95229AC-B808-4B9B-809E-B49505F847CE}" srcOrd="0" destOrd="0" presId="urn:microsoft.com/office/officeart/2005/8/layout/list1"/>
    <dgm:cxn modelId="{035D5619-6629-402B-8A4B-7F42DCBD3A97}" type="presParOf" srcId="{CDA06CFC-2012-4B40-8465-29F5ED526992}" destId="{2D127540-0B84-4ECA-9B55-6096242889B0}" srcOrd="0" destOrd="0" presId="urn:microsoft.com/office/officeart/2005/8/layout/list1"/>
    <dgm:cxn modelId="{89089B7A-BC26-4A71-A89B-1ACBAF702AA1}" type="presParOf" srcId="{2D127540-0B84-4ECA-9B55-6096242889B0}" destId="{C95229AC-B808-4B9B-809E-B49505F847CE}" srcOrd="0" destOrd="0" presId="urn:microsoft.com/office/officeart/2005/8/layout/list1"/>
    <dgm:cxn modelId="{949A9478-EB8C-4CFB-885B-C9240F1A8A64}" type="presParOf" srcId="{2D127540-0B84-4ECA-9B55-6096242889B0}" destId="{291F6888-65C4-4323-9E6A-25F85FF20984}" srcOrd="1" destOrd="0" presId="urn:microsoft.com/office/officeart/2005/8/layout/list1"/>
    <dgm:cxn modelId="{3F992450-C18D-487B-A5C1-08291C6FF907}" type="presParOf" srcId="{CDA06CFC-2012-4B40-8465-29F5ED526992}" destId="{9BEAD5C1-00C2-4AB1-A470-58BBED0676E6}" srcOrd="1" destOrd="0" presId="urn:microsoft.com/office/officeart/2005/8/layout/list1"/>
    <dgm:cxn modelId="{07FF1C58-4D4E-472B-9B08-89D6610858D4}" type="presParOf" srcId="{CDA06CFC-2012-4B40-8465-29F5ED526992}" destId="{FE4BDD05-6224-4FB1-BCA5-AC5EF2FCBF1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8F5643-BA78-4ABF-88D7-DF1025CC3BD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1C4EFC55-D337-4686-B485-A3C2DB68187B}">
      <dgm:prSet/>
      <dgm:spPr/>
      <dgm:t>
        <a:bodyPr/>
        <a:lstStyle/>
        <a:p>
          <a:r>
            <a:rPr lang="en-CA" b="1"/>
            <a:t>Recommendations</a:t>
          </a:r>
          <a:r>
            <a:rPr lang="en-CA"/>
            <a:t> </a:t>
          </a:r>
        </a:p>
      </dgm:t>
    </dgm:pt>
    <dgm:pt modelId="{6A9AE07F-0B6C-4459-BE03-A81F4CA635B9}" type="parTrans" cxnId="{252403AE-A094-45DF-91E3-8732C27CCD3F}">
      <dgm:prSet/>
      <dgm:spPr/>
      <dgm:t>
        <a:bodyPr/>
        <a:lstStyle/>
        <a:p>
          <a:endParaRPr lang="en-CA"/>
        </a:p>
      </dgm:t>
    </dgm:pt>
    <dgm:pt modelId="{D7E527C4-FCAC-4D14-BE35-3ACB7E167603}" type="sibTrans" cxnId="{252403AE-A094-45DF-91E3-8732C27CCD3F}">
      <dgm:prSet/>
      <dgm:spPr/>
      <dgm:t>
        <a:bodyPr/>
        <a:lstStyle/>
        <a:p>
          <a:endParaRPr lang="en-CA"/>
        </a:p>
      </dgm:t>
    </dgm:pt>
    <dgm:pt modelId="{658E4A61-64C8-4D4B-A787-30FEAD4F262C}">
      <dgm:prSet/>
      <dgm:spPr/>
      <dgm:t>
        <a:bodyPr/>
        <a:lstStyle/>
        <a:p>
          <a:r>
            <a:rPr lang="en-CA" b="1"/>
            <a:t>Lifestyle</a:t>
          </a:r>
          <a:r>
            <a:rPr lang="en-CA" b="0" baseline="30000"/>
            <a:t>10,12,13</a:t>
          </a:r>
          <a:r>
            <a:rPr lang="en-CA"/>
            <a:t>:</a:t>
          </a:r>
        </a:p>
      </dgm:t>
    </dgm:pt>
    <dgm:pt modelId="{41CF5092-9728-4526-BD4E-B4AACDA5C611}" type="parTrans" cxnId="{ADB99CBF-7C24-4193-877B-F7F9412114D6}">
      <dgm:prSet/>
      <dgm:spPr/>
      <dgm:t>
        <a:bodyPr/>
        <a:lstStyle/>
        <a:p>
          <a:endParaRPr lang="en-CA"/>
        </a:p>
      </dgm:t>
    </dgm:pt>
    <dgm:pt modelId="{4B8B147E-4017-4B47-991A-F5AE72C85CFD}" type="sibTrans" cxnId="{ADB99CBF-7C24-4193-877B-F7F9412114D6}">
      <dgm:prSet/>
      <dgm:spPr/>
      <dgm:t>
        <a:bodyPr/>
        <a:lstStyle/>
        <a:p>
          <a:endParaRPr lang="en-CA"/>
        </a:p>
      </dgm:t>
    </dgm:pt>
    <dgm:pt modelId="{975DAFA5-9E8F-44AD-8645-D27DA97992F9}">
      <dgm:prSet/>
      <dgm:spPr/>
      <dgm:t>
        <a:bodyPr/>
        <a:lstStyle/>
        <a:p>
          <a:r>
            <a:rPr lang="en-CA"/>
            <a:t>Stand up slowly </a:t>
          </a:r>
        </a:p>
      </dgm:t>
    </dgm:pt>
    <dgm:pt modelId="{636BA8FC-8D17-48E2-A64E-A45CEF5BD012}" type="parTrans" cxnId="{FF335B60-D2B5-4493-A1B5-0E8B0C6BFA17}">
      <dgm:prSet/>
      <dgm:spPr/>
      <dgm:t>
        <a:bodyPr/>
        <a:lstStyle/>
        <a:p>
          <a:endParaRPr lang="en-CA"/>
        </a:p>
      </dgm:t>
    </dgm:pt>
    <dgm:pt modelId="{A5672E66-5ECC-4CC5-8134-76C3972E310C}" type="sibTrans" cxnId="{FF335B60-D2B5-4493-A1B5-0E8B0C6BFA17}">
      <dgm:prSet/>
      <dgm:spPr/>
      <dgm:t>
        <a:bodyPr/>
        <a:lstStyle/>
        <a:p>
          <a:endParaRPr lang="en-CA"/>
        </a:p>
      </dgm:t>
    </dgm:pt>
    <dgm:pt modelId="{11C753ED-29CD-4383-A6BC-88E2130CD5BB}">
      <dgm:prSet/>
      <dgm:spPr/>
      <dgm:t>
        <a:bodyPr/>
        <a:lstStyle/>
        <a:p>
          <a:r>
            <a:rPr lang="en-CA"/>
            <a:t>Drink 2 cups of cold water before standing </a:t>
          </a:r>
        </a:p>
      </dgm:t>
    </dgm:pt>
    <dgm:pt modelId="{6EF65C84-F7EB-4F2C-8842-BD1BFAEAD059}" type="parTrans" cxnId="{76E96431-4667-47F3-9DE7-131B8EA4F10D}">
      <dgm:prSet/>
      <dgm:spPr/>
      <dgm:t>
        <a:bodyPr/>
        <a:lstStyle/>
        <a:p>
          <a:endParaRPr lang="en-CA"/>
        </a:p>
      </dgm:t>
    </dgm:pt>
    <dgm:pt modelId="{F17180FE-AC8C-40CC-BCAD-ECA02D560121}" type="sibTrans" cxnId="{76E96431-4667-47F3-9DE7-131B8EA4F10D}">
      <dgm:prSet/>
      <dgm:spPr/>
      <dgm:t>
        <a:bodyPr/>
        <a:lstStyle/>
        <a:p>
          <a:endParaRPr lang="en-CA"/>
        </a:p>
      </dgm:t>
    </dgm:pt>
    <dgm:pt modelId="{C9D59EFA-72A2-4DB0-94D8-55D25FB7EF15}">
      <dgm:prSet/>
      <dgm:spPr/>
      <dgm:t>
        <a:bodyPr/>
        <a:lstStyle/>
        <a:p>
          <a:r>
            <a:rPr lang="en-CA"/>
            <a:t>Contract muscles from below the waist before standing </a:t>
          </a:r>
        </a:p>
      </dgm:t>
    </dgm:pt>
    <dgm:pt modelId="{C15B756B-3240-4330-B797-D836A615ED6D}" type="parTrans" cxnId="{0AB1F465-9B8E-4952-B59F-7AC37B4A36B0}">
      <dgm:prSet/>
      <dgm:spPr/>
      <dgm:t>
        <a:bodyPr/>
        <a:lstStyle/>
        <a:p>
          <a:endParaRPr lang="en-CA"/>
        </a:p>
      </dgm:t>
    </dgm:pt>
    <dgm:pt modelId="{BAB1A3CC-E168-481D-93EC-534505A860F8}" type="sibTrans" cxnId="{0AB1F465-9B8E-4952-B59F-7AC37B4A36B0}">
      <dgm:prSet/>
      <dgm:spPr/>
      <dgm:t>
        <a:bodyPr/>
        <a:lstStyle/>
        <a:p>
          <a:endParaRPr lang="en-CA"/>
        </a:p>
      </dgm:t>
    </dgm:pt>
    <dgm:pt modelId="{29A39C4D-6DE4-435B-8E17-3529FDBB2303}">
      <dgm:prSet/>
      <dgm:spPr/>
      <dgm:t>
        <a:bodyPr/>
        <a:lstStyle/>
        <a:p>
          <a:r>
            <a:rPr lang="en-CA"/>
            <a:t>Elevate head when sleeping</a:t>
          </a:r>
        </a:p>
      </dgm:t>
    </dgm:pt>
    <dgm:pt modelId="{9D54BA69-F3EA-4B4F-9A44-4CF46079883F}" type="parTrans" cxnId="{2AF934A4-5384-4E47-ACB9-ADD7B4C7A9CA}">
      <dgm:prSet/>
      <dgm:spPr/>
      <dgm:t>
        <a:bodyPr/>
        <a:lstStyle/>
        <a:p>
          <a:endParaRPr lang="en-CA"/>
        </a:p>
      </dgm:t>
    </dgm:pt>
    <dgm:pt modelId="{9C791419-3B0B-4741-94C3-82AB8DA213EC}" type="sibTrans" cxnId="{2AF934A4-5384-4E47-ACB9-ADD7B4C7A9CA}">
      <dgm:prSet/>
      <dgm:spPr/>
      <dgm:t>
        <a:bodyPr/>
        <a:lstStyle/>
        <a:p>
          <a:endParaRPr lang="en-CA"/>
        </a:p>
      </dgm:t>
    </dgm:pt>
    <dgm:pt modelId="{64C9CCAF-7206-4669-B496-F3E718118CE8}">
      <dgm:prSet/>
      <dgm:spPr/>
      <dgm:t>
        <a:bodyPr/>
        <a:lstStyle/>
        <a:p>
          <a:r>
            <a:rPr lang="en-CA"/>
            <a:t>Slightly increase salt intake</a:t>
          </a:r>
        </a:p>
      </dgm:t>
    </dgm:pt>
    <dgm:pt modelId="{1FB863AC-69C8-473C-B724-89944507D51D}" type="parTrans" cxnId="{95321DDC-A4EB-4897-B5E8-AB5D9C365954}">
      <dgm:prSet/>
      <dgm:spPr/>
      <dgm:t>
        <a:bodyPr/>
        <a:lstStyle/>
        <a:p>
          <a:endParaRPr lang="en-CA"/>
        </a:p>
      </dgm:t>
    </dgm:pt>
    <dgm:pt modelId="{BAF68662-24D3-438E-B427-025BE5CB5083}" type="sibTrans" cxnId="{95321DDC-A4EB-4897-B5E8-AB5D9C365954}">
      <dgm:prSet/>
      <dgm:spPr/>
      <dgm:t>
        <a:bodyPr/>
        <a:lstStyle/>
        <a:p>
          <a:endParaRPr lang="en-CA"/>
        </a:p>
      </dgm:t>
    </dgm:pt>
    <dgm:pt modelId="{8EE9CB53-BC54-4030-A861-E916DB1D49BD}">
      <dgm:prSet/>
      <dgm:spPr/>
      <dgm:t>
        <a:bodyPr/>
        <a:lstStyle/>
        <a:p>
          <a:r>
            <a:rPr lang="en-CA"/>
            <a:t>Wear compression stockings </a:t>
          </a:r>
        </a:p>
      </dgm:t>
    </dgm:pt>
    <dgm:pt modelId="{2E113398-581B-4901-A510-7F29823544B7}" type="parTrans" cxnId="{0F969E1B-58C8-463A-A91F-55E3EDB96826}">
      <dgm:prSet/>
      <dgm:spPr/>
      <dgm:t>
        <a:bodyPr/>
        <a:lstStyle/>
        <a:p>
          <a:endParaRPr lang="en-CA"/>
        </a:p>
      </dgm:t>
    </dgm:pt>
    <dgm:pt modelId="{D45CA728-4ECD-448A-8DA5-C9D4DC1CD389}" type="sibTrans" cxnId="{0F969E1B-58C8-463A-A91F-55E3EDB96826}">
      <dgm:prSet/>
      <dgm:spPr/>
      <dgm:t>
        <a:bodyPr/>
        <a:lstStyle/>
        <a:p>
          <a:endParaRPr lang="en-CA"/>
        </a:p>
      </dgm:t>
    </dgm:pt>
    <dgm:pt modelId="{765E7EA5-99EC-409D-A4CD-466BBBEB0535}">
      <dgm:prSet/>
      <dgm:spPr/>
      <dgm:t>
        <a:bodyPr/>
        <a:lstStyle/>
        <a:p>
          <a:r>
            <a:rPr lang="en-CA" b="1"/>
            <a:t>Medication</a:t>
          </a:r>
          <a:r>
            <a:rPr lang="en-CA"/>
            <a:t>: </a:t>
          </a:r>
        </a:p>
      </dgm:t>
    </dgm:pt>
    <dgm:pt modelId="{8DFF9359-5B39-45F5-BB5E-87C17B584A0F}" type="parTrans" cxnId="{EC4D540A-BB07-4632-8E4F-6A31466632AE}">
      <dgm:prSet/>
      <dgm:spPr/>
      <dgm:t>
        <a:bodyPr/>
        <a:lstStyle/>
        <a:p>
          <a:endParaRPr lang="en-CA"/>
        </a:p>
      </dgm:t>
    </dgm:pt>
    <dgm:pt modelId="{E5DBDD36-10E1-4B2D-B584-70245A9FD62B}" type="sibTrans" cxnId="{EC4D540A-BB07-4632-8E4F-6A31466632AE}">
      <dgm:prSet/>
      <dgm:spPr/>
      <dgm:t>
        <a:bodyPr/>
        <a:lstStyle/>
        <a:p>
          <a:endParaRPr lang="en-CA"/>
        </a:p>
      </dgm:t>
    </dgm:pt>
    <dgm:pt modelId="{C97F46C3-9347-4A83-9BFD-B28CC18C1563}">
      <dgm:prSet/>
      <dgm:spPr/>
      <dgm:t>
        <a:bodyPr/>
        <a:lstStyle/>
        <a:p>
          <a:r>
            <a:rPr lang="en-CA"/>
            <a:t>Prescription: Fludrocortisone, Midodrine</a:t>
          </a:r>
          <a:r>
            <a:rPr lang="en-CA" baseline="30000"/>
            <a:t>10,12,13 </a:t>
          </a:r>
        </a:p>
      </dgm:t>
    </dgm:pt>
    <dgm:pt modelId="{8A8065E1-00D7-455E-8BDB-0D4ED6224802}" type="parTrans" cxnId="{C552ABBD-FB7E-4B49-B29F-A54B109B6B82}">
      <dgm:prSet/>
      <dgm:spPr/>
      <dgm:t>
        <a:bodyPr/>
        <a:lstStyle/>
        <a:p>
          <a:endParaRPr lang="en-CA"/>
        </a:p>
      </dgm:t>
    </dgm:pt>
    <dgm:pt modelId="{1614D53B-3204-4433-B959-56359644EB58}" type="sibTrans" cxnId="{C552ABBD-FB7E-4B49-B29F-A54B109B6B82}">
      <dgm:prSet/>
      <dgm:spPr/>
      <dgm:t>
        <a:bodyPr/>
        <a:lstStyle/>
        <a:p>
          <a:endParaRPr lang="en-CA"/>
        </a:p>
      </dgm:t>
    </dgm:pt>
    <dgm:pt modelId="{3E1D60AB-D52A-4CC6-B5E4-47DB97162FD7}">
      <dgm:prSet/>
      <dgm:spPr/>
      <dgm:t>
        <a:bodyPr/>
        <a:lstStyle/>
        <a:p>
          <a:endParaRPr lang="en-CA"/>
        </a:p>
      </dgm:t>
    </dgm:pt>
    <dgm:pt modelId="{13EC08AC-7F17-4E8C-886B-CB8CFFB7EE51}" type="parTrans" cxnId="{4B52147F-1E75-4076-9D14-536DACCCE4BB}">
      <dgm:prSet/>
      <dgm:spPr/>
      <dgm:t>
        <a:bodyPr/>
        <a:lstStyle/>
        <a:p>
          <a:endParaRPr lang="en-CA"/>
        </a:p>
      </dgm:t>
    </dgm:pt>
    <dgm:pt modelId="{7FEF8173-F8C8-4F40-BB62-FE435B465221}" type="sibTrans" cxnId="{4B52147F-1E75-4076-9D14-536DACCCE4BB}">
      <dgm:prSet/>
      <dgm:spPr/>
      <dgm:t>
        <a:bodyPr/>
        <a:lstStyle/>
        <a:p>
          <a:endParaRPr lang="en-CA"/>
        </a:p>
      </dgm:t>
    </dgm:pt>
    <dgm:pt modelId="{66AC51EE-CB95-4307-BA61-E38D36DC5D26}" type="pres">
      <dgm:prSet presAssocID="{9D8F5643-BA78-4ABF-88D7-DF1025CC3BDD}" presName="linear" presStyleCnt="0">
        <dgm:presLayoutVars>
          <dgm:dir/>
          <dgm:animLvl val="lvl"/>
          <dgm:resizeHandles val="exact"/>
        </dgm:presLayoutVars>
      </dgm:prSet>
      <dgm:spPr/>
    </dgm:pt>
    <dgm:pt modelId="{18580396-B97E-461F-B19B-1CFC7B96676A}" type="pres">
      <dgm:prSet presAssocID="{1C4EFC55-D337-4686-B485-A3C2DB68187B}" presName="parentLin" presStyleCnt="0"/>
      <dgm:spPr/>
    </dgm:pt>
    <dgm:pt modelId="{CD293252-BA67-4B7C-BD15-0C43714CD8AD}" type="pres">
      <dgm:prSet presAssocID="{1C4EFC55-D337-4686-B485-A3C2DB68187B}" presName="parentLeftMargin" presStyleLbl="node1" presStyleIdx="0" presStyleCnt="1"/>
      <dgm:spPr/>
    </dgm:pt>
    <dgm:pt modelId="{337A7E14-4986-4DAF-ACDD-DDB59DE920F5}" type="pres">
      <dgm:prSet presAssocID="{1C4EFC55-D337-4686-B485-A3C2DB68187B}" presName="parentText" presStyleLbl="node1" presStyleIdx="0" presStyleCnt="1">
        <dgm:presLayoutVars>
          <dgm:chMax val="0"/>
          <dgm:bulletEnabled val="1"/>
        </dgm:presLayoutVars>
      </dgm:prSet>
      <dgm:spPr/>
    </dgm:pt>
    <dgm:pt modelId="{00F27E42-94C8-4BCD-982D-655502028E21}" type="pres">
      <dgm:prSet presAssocID="{1C4EFC55-D337-4686-B485-A3C2DB68187B}" presName="negativeSpace" presStyleCnt="0"/>
      <dgm:spPr/>
    </dgm:pt>
    <dgm:pt modelId="{EB8A853F-D2B1-452C-93EA-61AA42A2275A}" type="pres">
      <dgm:prSet presAssocID="{1C4EFC55-D337-4686-B485-A3C2DB68187B}" presName="childText" presStyleLbl="conFgAcc1" presStyleIdx="0" presStyleCnt="1">
        <dgm:presLayoutVars>
          <dgm:bulletEnabled val="1"/>
        </dgm:presLayoutVars>
      </dgm:prSet>
      <dgm:spPr/>
    </dgm:pt>
  </dgm:ptLst>
  <dgm:cxnLst>
    <dgm:cxn modelId="{EC4D540A-BB07-4632-8E4F-6A31466632AE}" srcId="{1C4EFC55-D337-4686-B485-A3C2DB68187B}" destId="{765E7EA5-99EC-409D-A4CD-466BBBEB0535}" srcOrd="1" destOrd="0" parTransId="{8DFF9359-5B39-45F5-BB5E-87C17B584A0F}" sibTransId="{E5DBDD36-10E1-4B2D-B584-70245A9FD62B}"/>
    <dgm:cxn modelId="{0F969E1B-58C8-463A-A91F-55E3EDB96826}" srcId="{658E4A61-64C8-4D4B-A787-30FEAD4F262C}" destId="{8EE9CB53-BC54-4030-A861-E916DB1D49BD}" srcOrd="5" destOrd="0" parTransId="{2E113398-581B-4901-A510-7F29823544B7}" sibTransId="{D45CA728-4ECD-448A-8DA5-C9D4DC1CD389}"/>
    <dgm:cxn modelId="{28C91220-1BEE-429C-B87B-B28CCBA8D499}" type="presOf" srcId="{765E7EA5-99EC-409D-A4CD-466BBBEB0535}" destId="{EB8A853F-D2B1-452C-93EA-61AA42A2275A}" srcOrd="0" destOrd="8" presId="urn:microsoft.com/office/officeart/2005/8/layout/list1"/>
    <dgm:cxn modelId="{F7D6A626-7EA2-468F-BCC8-BFB8442AF642}" type="presOf" srcId="{9D8F5643-BA78-4ABF-88D7-DF1025CC3BDD}" destId="{66AC51EE-CB95-4307-BA61-E38D36DC5D26}" srcOrd="0" destOrd="0" presId="urn:microsoft.com/office/officeart/2005/8/layout/list1"/>
    <dgm:cxn modelId="{76E96431-4667-47F3-9DE7-131B8EA4F10D}" srcId="{658E4A61-64C8-4D4B-A787-30FEAD4F262C}" destId="{11C753ED-29CD-4383-A6BC-88E2130CD5BB}" srcOrd="1" destOrd="0" parTransId="{6EF65C84-F7EB-4F2C-8842-BD1BFAEAD059}" sibTransId="{F17180FE-AC8C-40CC-BCAD-ECA02D560121}"/>
    <dgm:cxn modelId="{FF5EE141-8E22-4874-80AF-981412B9B8FE}" type="presOf" srcId="{64C9CCAF-7206-4669-B496-F3E718118CE8}" destId="{EB8A853F-D2B1-452C-93EA-61AA42A2275A}" srcOrd="0" destOrd="5" presId="urn:microsoft.com/office/officeart/2005/8/layout/list1"/>
    <dgm:cxn modelId="{67F61843-E6D7-4F21-9785-1DFD177F0268}" type="presOf" srcId="{1C4EFC55-D337-4686-B485-A3C2DB68187B}" destId="{337A7E14-4986-4DAF-ACDD-DDB59DE920F5}" srcOrd="1" destOrd="0" presId="urn:microsoft.com/office/officeart/2005/8/layout/list1"/>
    <dgm:cxn modelId="{96B7E65A-3D8E-4A64-A486-4ED754AEF373}" type="presOf" srcId="{3E1D60AB-D52A-4CC6-B5E4-47DB97162FD7}" destId="{EB8A853F-D2B1-452C-93EA-61AA42A2275A}" srcOrd="0" destOrd="7" presId="urn:microsoft.com/office/officeart/2005/8/layout/list1"/>
    <dgm:cxn modelId="{FF335B60-D2B5-4493-A1B5-0E8B0C6BFA17}" srcId="{658E4A61-64C8-4D4B-A787-30FEAD4F262C}" destId="{975DAFA5-9E8F-44AD-8645-D27DA97992F9}" srcOrd="0" destOrd="0" parTransId="{636BA8FC-8D17-48E2-A64E-A45CEF5BD012}" sibTransId="{A5672E66-5ECC-4CC5-8134-76C3972E310C}"/>
    <dgm:cxn modelId="{225CC865-7EB7-4434-8CC0-D235461E939C}" type="presOf" srcId="{11C753ED-29CD-4383-A6BC-88E2130CD5BB}" destId="{EB8A853F-D2B1-452C-93EA-61AA42A2275A}" srcOrd="0" destOrd="2" presId="urn:microsoft.com/office/officeart/2005/8/layout/list1"/>
    <dgm:cxn modelId="{0AB1F465-9B8E-4952-B59F-7AC37B4A36B0}" srcId="{658E4A61-64C8-4D4B-A787-30FEAD4F262C}" destId="{C9D59EFA-72A2-4DB0-94D8-55D25FB7EF15}" srcOrd="2" destOrd="0" parTransId="{C15B756B-3240-4330-B797-D836A615ED6D}" sibTransId="{BAB1A3CC-E168-481D-93EC-534505A860F8}"/>
    <dgm:cxn modelId="{BA1ACA6F-C822-4559-AE6E-187264DFCB5E}" type="presOf" srcId="{975DAFA5-9E8F-44AD-8645-D27DA97992F9}" destId="{EB8A853F-D2B1-452C-93EA-61AA42A2275A}" srcOrd="0" destOrd="1" presId="urn:microsoft.com/office/officeart/2005/8/layout/list1"/>
    <dgm:cxn modelId="{8BDC8371-D962-4650-BBBD-46E924239E01}" type="presOf" srcId="{C97F46C3-9347-4A83-9BFD-B28CC18C1563}" destId="{EB8A853F-D2B1-452C-93EA-61AA42A2275A}" srcOrd="0" destOrd="9" presId="urn:microsoft.com/office/officeart/2005/8/layout/list1"/>
    <dgm:cxn modelId="{727CDC7E-9A35-4F84-A060-72A80EACA1CB}" type="presOf" srcId="{8EE9CB53-BC54-4030-A861-E916DB1D49BD}" destId="{EB8A853F-D2B1-452C-93EA-61AA42A2275A}" srcOrd="0" destOrd="6" presId="urn:microsoft.com/office/officeart/2005/8/layout/list1"/>
    <dgm:cxn modelId="{4B52147F-1E75-4076-9D14-536DACCCE4BB}" srcId="{658E4A61-64C8-4D4B-A787-30FEAD4F262C}" destId="{3E1D60AB-D52A-4CC6-B5E4-47DB97162FD7}" srcOrd="6" destOrd="0" parTransId="{13EC08AC-7F17-4E8C-886B-CB8CFFB7EE51}" sibTransId="{7FEF8173-F8C8-4F40-BB62-FE435B465221}"/>
    <dgm:cxn modelId="{CAC2678E-C056-4558-94A2-3BAD4B88EB85}" type="presOf" srcId="{C9D59EFA-72A2-4DB0-94D8-55D25FB7EF15}" destId="{EB8A853F-D2B1-452C-93EA-61AA42A2275A}" srcOrd="0" destOrd="3" presId="urn:microsoft.com/office/officeart/2005/8/layout/list1"/>
    <dgm:cxn modelId="{8756B599-69E6-4B8C-9A26-7E749B4A03C1}" type="presOf" srcId="{29A39C4D-6DE4-435B-8E17-3529FDBB2303}" destId="{EB8A853F-D2B1-452C-93EA-61AA42A2275A}" srcOrd="0" destOrd="4" presId="urn:microsoft.com/office/officeart/2005/8/layout/list1"/>
    <dgm:cxn modelId="{2AF934A4-5384-4E47-ACB9-ADD7B4C7A9CA}" srcId="{658E4A61-64C8-4D4B-A787-30FEAD4F262C}" destId="{29A39C4D-6DE4-435B-8E17-3529FDBB2303}" srcOrd="3" destOrd="0" parTransId="{9D54BA69-F3EA-4B4F-9A44-4CF46079883F}" sibTransId="{9C791419-3B0B-4741-94C3-82AB8DA213EC}"/>
    <dgm:cxn modelId="{252403AE-A094-45DF-91E3-8732C27CCD3F}" srcId="{9D8F5643-BA78-4ABF-88D7-DF1025CC3BDD}" destId="{1C4EFC55-D337-4686-B485-A3C2DB68187B}" srcOrd="0" destOrd="0" parTransId="{6A9AE07F-0B6C-4459-BE03-A81F4CA635B9}" sibTransId="{D7E527C4-FCAC-4D14-BE35-3ACB7E167603}"/>
    <dgm:cxn modelId="{C6E1A0BD-1E01-4E8E-B6C7-B0508D390951}" type="presOf" srcId="{658E4A61-64C8-4D4B-A787-30FEAD4F262C}" destId="{EB8A853F-D2B1-452C-93EA-61AA42A2275A}" srcOrd="0" destOrd="0" presId="urn:microsoft.com/office/officeart/2005/8/layout/list1"/>
    <dgm:cxn modelId="{C552ABBD-FB7E-4B49-B29F-A54B109B6B82}" srcId="{765E7EA5-99EC-409D-A4CD-466BBBEB0535}" destId="{C97F46C3-9347-4A83-9BFD-B28CC18C1563}" srcOrd="0" destOrd="0" parTransId="{8A8065E1-00D7-455E-8BDB-0D4ED6224802}" sibTransId="{1614D53B-3204-4433-B959-56359644EB58}"/>
    <dgm:cxn modelId="{ADB99CBF-7C24-4193-877B-F7F9412114D6}" srcId="{1C4EFC55-D337-4686-B485-A3C2DB68187B}" destId="{658E4A61-64C8-4D4B-A787-30FEAD4F262C}" srcOrd="0" destOrd="0" parTransId="{41CF5092-9728-4526-BD4E-B4AACDA5C611}" sibTransId="{4B8B147E-4017-4B47-991A-F5AE72C85CFD}"/>
    <dgm:cxn modelId="{95321DDC-A4EB-4897-B5E8-AB5D9C365954}" srcId="{658E4A61-64C8-4D4B-A787-30FEAD4F262C}" destId="{64C9CCAF-7206-4669-B496-F3E718118CE8}" srcOrd="4" destOrd="0" parTransId="{1FB863AC-69C8-473C-B724-89944507D51D}" sibTransId="{BAF68662-24D3-438E-B427-025BE5CB5083}"/>
    <dgm:cxn modelId="{044EA4F1-DD4B-4F2C-A4B3-AE8D3E9F1E42}" type="presOf" srcId="{1C4EFC55-D337-4686-B485-A3C2DB68187B}" destId="{CD293252-BA67-4B7C-BD15-0C43714CD8AD}" srcOrd="0" destOrd="0" presId="urn:microsoft.com/office/officeart/2005/8/layout/list1"/>
    <dgm:cxn modelId="{7573B0F8-E2F7-4C3F-8B7E-EA0BDBB2C051}" type="presParOf" srcId="{66AC51EE-CB95-4307-BA61-E38D36DC5D26}" destId="{18580396-B97E-461F-B19B-1CFC7B96676A}" srcOrd="0" destOrd="0" presId="urn:microsoft.com/office/officeart/2005/8/layout/list1"/>
    <dgm:cxn modelId="{30D2CEA4-9F13-4C6B-A32D-91F498C2ED0D}" type="presParOf" srcId="{18580396-B97E-461F-B19B-1CFC7B96676A}" destId="{CD293252-BA67-4B7C-BD15-0C43714CD8AD}" srcOrd="0" destOrd="0" presId="urn:microsoft.com/office/officeart/2005/8/layout/list1"/>
    <dgm:cxn modelId="{4D993D46-13B0-4FA5-8C4B-B63FC334C91A}" type="presParOf" srcId="{18580396-B97E-461F-B19B-1CFC7B96676A}" destId="{337A7E14-4986-4DAF-ACDD-DDB59DE920F5}" srcOrd="1" destOrd="0" presId="urn:microsoft.com/office/officeart/2005/8/layout/list1"/>
    <dgm:cxn modelId="{B579304F-F1DB-40E3-9F9A-90BA1D9FE98F}" type="presParOf" srcId="{66AC51EE-CB95-4307-BA61-E38D36DC5D26}" destId="{00F27E42-94C8-4BCD-982D-655502028E21}" srcOrd="1" destOrd="0" presId="urn:microsoft.com/office/officeart/2005/8/layout/list1"/>
    <dgm:cxn modelId="{7E9CE751-9889-4EBF-8C77-7F3158B4EC00}" type="presParOf" srcId="{66AC51EE-CB95-4307-BA61-E38D36DC5D26}" destId="{EB8A853F-D2B1-452C-93EA-61AA42A2275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BAD3A4-72F1-4352-9ABC-D28395A1539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2C30A767-F6CE-4298-B582-B9DD5B149CB3}">
      <dgm:prSet/>
      <dgm:spPr/>
      <dgm:t>
        <a:bodyPr/>
        <a:lstStyle/>
        <a:p>
          <a:pPr rtl="0"/>
          <a:r>
            <a:rPr lang="en-CA" b="1"/>
            <a:t>Recommendations</a:t>
          </a:r>
          <a:r>
            <a:rPr lang="en-CA" b="1">
              <a:latin typeface="Calibri"/>
            </a:rPr>
            <a:t> </a:t>
          </a:r>
          <a:endParaRPr lang="en-CA"/>
        </a:p>
      </dgm:t>
    </dgm:pt>
    <dgm:pt modelId="{516121B5-C1D9-4631-8E35-D33688BE4989}" type="parTrans" cxnId="{C1F2A6F2-98FF-4428-AEF0-856658BAC903}">
      <dgm:prSet/>
      <dgm:spPr/>
      <dgm:t>
        <a:bodyPr/>
        <a:lstStyle/>
        <a:p>
          <a:endParaRPr lang="en-CA"/>
        </a:p>
      </dgm:t>
    </dgm:pt>
    <dgm:pt modelId="{A65A0834-6488-4F8D-939F-C7B60C96BC60}" type="sibTrans" cxnId="{C1F2A6F2-98FF-4428-AEF0-856658BAC903}">
      <dgm:prSet/>
      <dgm:spPr/>
      <dgm:t>
        <a:bodyPr/>
        <a:lstStyle/>
        <a:p>
          <a:endParaRPr lang="en-CA"/>
        </a:p>
      </dgm:t>
    </dgm:pt>
    <dgm:pt modelId="{525B50D4-1439-4A74-97DC-2F67EDDC5A98}">
      <dgm:prSet/>
      <dgm:spPr/>
      <dgm:t>
        <a:bodyPr/>
        <a:lstStyle/>
        <a:p>
          <a:r>
            <a:rPr lang="en-CA" b="1"/>
            <a:t>Lifestyle:</a:t>
          </a:r>
          <a:endParaRPr lang="en-CA"/>
        </a:p>
      </dgm:t>
    </dgm:pt>
    <dgm:pt modelId="{E5FD5D0D-0791-4043-9F73-E3C35661600A}" type="parTrans" cxnId="{92B8C983-DC64-4850-9275-358F504276B9}">
      <dgm:prSet/>
      <dgm:spPr/>
      <dgm:t>
        <a:bodyPr/>
        <a:lstStyle/>
        <a:p>
          <a:endParaRPr lang="en-CA"/>
        </a:p>
      </dgm:t>
    </dgm:pt>
    <dgm:pt modelId="{CDBE2D61-8B19-486E-95FA-0B6D93842886}" type="sibTrans" cxnId="{92B8C983-DC64-4850-9275-358F504276B9}">
      <dgm:prSet/>
      <dgm:spPr/>
      <dgm:t>
        <a:bodyPr/>
        <a:lstStyle/>
        <a:p>
          <a:endParaRPr lang="en-CA"/>
        </a:p>
      </dgm:t>
    </dgm:pt>
    <dgm:pt modelId="{47BD14BF-FED9-45D4-90C8-EF77F583221A}">
      <dgm:prSet/>
      <dgm:spPr/>
      <dgm:t>
        <a:bodyPr/>
        <a:lstStyle/>
        <a:p>
          <a:r>
            <a:rPr lang="en-CA"/>
            <a:t>Physiotherapy, Occupational therapy, Dietician</a:t>
          </a:r>
          <a:r>
            <a:rPr lang="en-CA" baseline="30000"/>
            <a:t>3,5,6</a:t>
          </a:r>
        </a:p>
      </dgm:t>
    </dgm:pt>
    <dgm:pt modelId="{F0C8CB55-71F7-41D1-B7C5-A3735A137317}" type="parTrans" cxnId="{2FF8BC4F-85B0-4761-97CC-389D2240D2A5}">
      <dgm:prSet/>
      <dgm:spPr/>
      <dgm:t>
        <a:bodyPr/>
        <a:lstStyle/>
        <a:p>
          <a:endParaRPr lang="en-CA"/>
        </a:p>
      </dgm:t>
    </dgm:pt>
    <dgm:pt modelId="{6C40AB53-EBFD-43FE-BC2A-E6BFF499667F}" type="sibTrans" cxnId="{2FF8BC4F-85B0-4761-97CC-389D2240D2A5}">
      <dgm:prSet/>
      <dgm:spPr/>
      <dgm:t>
        <a:bodyPr/>
        <a:lstStyle/>
        <a:p>
          <a:endParaRPr lang="en-CA"/>
        </a:p>
      </dgm:t>
    </dgm:pt>
    <dgm:pt modelId="{9D7EA7CF-8EBC-41EF-83F3-5A648DEFAF8D}">
      <dgm:prSet/>
      <dgm:spPr/>
      <dgm:t>
        <a:bodyPr/>
        <a:lstStyle/>
        <a:p>
          <a:pPr rtl="0"/>
          <a:r>
            <a:rPr lang="en-CA"/>
            <a:t>Ask a Pharmacist to review your current medications</a:t>
          </a:r>
          <a:r>
            <a:rPr lang="en-CA">
              <a:latin typeface="Calibri"/>
            </a:rPr>
            <a:t>  </a:t>
          </a:r>
          <a:endParaRPr lang="en-CA"/>
        </a:p>
      </dgm:t>
    </dgm:pt>
    <dgm:pt modelId="{9B5FA143-96DF-40A9-9933-098C73D7B232}" type="parTrans" cxnId="{5ECA1489-6524-4875-9D1E-87E86396CB90}">
      <dgm:prSet/>
      <dgm:spPr/>
      <dgm:t>
        <a:bodyPr/>
        <a:lstStyle/>
        <a:p>
          <a:endParaRPr lang="en-CA"/>
        </a:p>
      </dgm:t>
    </dgm:pt>
    <dgm:pt modelId="{FCEA1099-BC3F-47C7-B56F-63E90D523415}" type="sibTrans" cxnId="{5ECA1489-6524-4875-9D1E-87E86396CB90}">
      <dgm:prSet/>
      <dgm:spPr/>
      <dgm:t>
        <a:bodyPr/>
        <a:lstStyle/>
        <a:p>
          <a:endParaRPr lang="en-CA"/>
        </a:p>
      </dgm:t>
    </dgm:pt>
    <dgm:pt modelId="{66F0060C-8CE7-4606-A3D4-757677E95EE9}">
      <dgm:prSet/>
      <dgm:spPr/>
      <dgm:t>
        <a:bodyPr/>
        <a:lstStyle/>
        <a:p>
          <a:r>
            <a:rPr lang="en-CA" b="1"/>
            <a:t>Medication</a:t>
          </a:r>
          <a:r>
            <a:rPr lang="en-CA"/>
            <a:t>:</a:t>
          </a:r>
        </a:p>
      </dgm:t>
    </dgm:pt>
    <dgm:pt modelId="{D1EAA6C1-B0A9-4C52-A785-8CEF0320388A}" type="parTrans" cxnId="{744B5363-2269-4570-B5CD-3529370498F3}">
      <dgm:prSet/>
      <dgm:spPr/>
      <dgm:t>
        <a:bodyPr/>
        <a:lstStyle/>
        <a:p>
          <a:endParaRPr lang="en-CA"/>
        </a:p>
      </dgm:t>
    </dgm:pt>
    <dgm:pt modelId="{28651316-B8F4-46C9-BDC7-B445DAA405A1}" type="sibTrans" cxnId="{744B5363-2269-4570-B5CD-3529370498F3}">
      <dgm:prSet/>
      <dgm:spPr/>
      <dgm:t>
        <a:bodyPr/>
        <a:lstStyle/>
        <a:p>
          <a:endParaRPr lang="en-CA"/>
        </a:p>
      </dgm:t>
    </dgm:pt>
    <dgm:pt modelId="{C19E4BE7-31EA-46E6-B7F1-27C00BD24607}">
      <dgm:prSet/>
      <dgm:spPr/>
      <dgm:t>
        <a:bodyPr/>
        <a:lstStyle/>
        <a:p>
          <a:r>
            <a:rPr lang="en-CA"/>
            <a:t>Ensure dose of levodopa is as low as possible</a:t>
          </a:r>
          <a:r>
            <a:rPr lang="en-CA" baseline="30000"/>
            <a:t>3,6</a:t>
          </a:r>
        </a:p>
      </dgm:t>
    </dgm:pt>
    <dgm:pt modelId="{164D5A3C-6774-4DDE-90BE-41018E035747}" type="parTrans" cxnId="{6A16A518-6069-4CA4-A46B-F9B009ACFF3F}">
      <dgm:prSet/>
      <dgm:spPr/>
      <dgm:t>
        <a:bodyPr/>
        <a:lstStyle/>
        <a:p>
          <a:endParaRPr lang="en-CA"/>
        </a:p>
      </dgm:t>
    </dgm:pt>
    <dgm:pt modelId="{0A914730-FE05-4A7B-A3F9-69BC2E0113CA}" type="sibTrans" cxnId="{6A16A518-6069-4CA4-A46B-F9B009ACFF3F}">
      <dgm:prSet/>
      <dgm:spPr/>
      <dgm:t>
        <a:bodyPr/>
        <a:lstStyle/>
        <a:p>
          <a:endParaRPr lang="en-CA"/>
        </a:p>
      </dgm:t>
    </dgm:pt>
    <dgm:pt modelId="{A77BB44B-2621-42E3-BDF4-D0A7A0512E30}">
      <dgm:prSet/>
      <dgm:spPr/>
      <dgm:t>
        <a:bodyPr/>
        <a:lstStyle/>
        <a:p>
          <a:r>
            <a:rPr lang="en-CA"/>
            <a:t>Prescription: Amantadine</a:t>
          </a:r>
          <a:r>
            <a:rPr lang="en-CA" baseline="30000"/>
            <a:t>3,6</a:t>
          </a:r>
          <a:endParaRPr lang="en-CA"/>
        </a:p>
      </dgm:t>
    </dgm:pt>
    <dgm:pt modelId="{B61EA430-98F8-4975-AEE4-A6002A60ED87}" type="parTrans" cxnId="{CB9950DE-7701-427F-8BFC-8180DE9F709C}">
      <dgm:prSet/>
      <dgm:spPr/>
      <dgm:t>
        <a:bodyPr/>
        <a:lstStyle/>
        <a:p>
          <a:endParaRPr lang="en-CA"/>
        </a:p>
      </dgm:t>
    </dgm:pt>
    <dgm:pt modelId="{9EC5EB1F-CA80-4173-8F0A-555EDD848EF4}" type="sibTrans" cxnId="{CB9950DE-7701-427F-8BFC-8180DE9F709C}">
      <dgm:prSet/>
      <dgm:spPr/>
      <dgm:t>
        <a:bodyPr/>
        <a:lstStyle/>
        <a:p>
          <a:endParaRPr lang="en-CA"/>
        </a:p>
      </dgm:t>
    </dgm:pt>
    <dgm:pt modelId="{D9A40B86-7C74-4694-B58D-03CAFB85F9EB}">
      <dgm:prSet/>
      <dgm:spPr/>
      <dgm:t>
        <a:bodyPr/>
        <a:lstStyle/>
        <a:p>
          <a:endParaRPr lang="en-CA"/>
        </a:p>
      </dgm:t>
    </dgm:pt>
    <dgm:pt modelId="{508120A1-3BD8-42D0-A409-8D57B2A616A2}" type="parTrans" cxnId="{558831EB-90CF-47C3-9F85-AAEA555380EE}">
      <dgm:prSet/>
      <dgm:spPr/>
      <dgm:t>
        <a:bodyPr/>
        <a:lstStyle/>
        <a:p>
          <a:endParaRPr lang="en-CA"/>
        </a:p>
      </dgm:t>
    </dgm:pt>
    <dgm:pt modelId="{82CE25D1-1791-4EAB-8383-E07D86DB06CF}" type="sibTrans" cxnId="{558831EB-90CF-47C3-9F85-AAEA555380EE}">
      <dgm:prSet/>
      <dgm:spPr/>
      <dgm:t>
        <a:bodyPr/>
        <a:lstStyle/>
        <a:p>
          <a:endParaRPr lang="en-CA"/>
        </a:p>
      </dgm:t>
    </dgm:pt>
    <dgm:pt modelId="{35A40AA4-E5EB-4F2B-BA34-0AE9BCB669BD}">
      <dgm:prSet/>
      <dgm:spPr/>
      <dgm:t>
        <a:bodyPr/>
        <a:lstStyle/>
        <a:p>
          <a:pPr rtl="0"/>
          <a:r>
            <a:rPr lang="en-US" baseline="0"/>
            <a:t>Changes to dosage or timing </a:t>
          </a:r>
          <a:r>
            <a:rPr lang="en-US" baseline="0">
              <a:latin typeface="Calibri"/>
            </a:rPr>
            <a:t>(if associated with peak dose)</a:t>
          </a:r>
          <a:endParaRPr lang="en-CA" baseline="0"/>
        </a:p>
      </dgm:t>
    </dgm:pt>
    <dgm:pt modelId="{0B107B10-FE56-4F82-B191-0DCA42F82413}" type="parTrans" cxnId="{262F4D2D-183E-4D60-B20B-893DC449FECD}">
      <dgm:prSet/>
      <dgm:spPr/>
      <dgm:t>
        <a:bodyPr/>
        <a:lstStyle/>
        <a:p>
          <a:endParaRPr lang="en-CA"/>
        </a:p>
      </dgm:t>
    </dgm:pt>
    <dgm:pt modelId="{3B6DADC2-52A4-4B53-A113-7418002131D3}" type="sibTrans" cxnId="{262F4D2D-183E-4D60-B20B-893DC449FECD}">
      <dgm:prSet/>
      <dgm:spPr/>
      <dgm:t>
        <a:bodyPr/>
        <a:lstStyle/>
        <a:p>
          <a:endParaRPr lang="en-CA"/>
        </a:p>
      </dgm:t>
    </dgm:pt>
    <dgm:pt modelId="{FE69A7CE-0F7E-49A3-95C2-B2D91EDA0322}" type="pres">
      <dgm:prSet presAssocID="{C8BAD3A4-72F1-4352-9ABC-D28395A1539E}" presName="linear" presStyleCnt="0">
        <dgm:presLayoutVars>
          <dgm:dir/>
          <dgm:animLvl val="lvl"/>
          <dgm:resizeHandles val="exact"/>
        </dgm:presLayoutVars>
      </dgm:prSet>
      <dgm:spPr/>
    </dgm:pt>
    <dgm:pt modelId="{3640C40A-A7C6-4B31-9E10-4726AE40846A}" type="pres">
      <dgm:prSet presAssocID="{2C30A767-F6CE-4298-B582-B9DD5B149CB3}" presName="parentLin" presStyleCnt="0"/>
      <dgm:spPr/>
    </dgm:pt>
    <dgm:pt modelId="{F631DF03-D1CB-4CBC-B778-76FA2F501F7F}" type="pres">
      <dgm:prSet presAssocID="{2C30A767-F6CE-4298-B582-B9DD5B149CB3}" presName="parentLeftMargin" presStyleLbl="node1" presStyleIdx="0" presStyleCnt="1"/>
      <dgm:spPr/>
    </dgm:pt>
    <dgm:pt modelId="{C3C5E426-73FC-489D-B902-B07E34B14943}" type="pres">
      <dgm:prSet presAssocID="{2C30A767-F6CE-4298-B582-B9DD5B149CB3}" presName="parentText" presStyleLbl="node1" presStyleIdx="0" presStyleCnt="1">
        <dgm:presLayoutVars>
          <dgm:chMax val="0"/>
          <dgm:bulletEnabled val="1"/>
        </dgm:presLayoutVars>
      </dgm:prSet>
      <dgm:spPr/>
    </dgm:pt>
    <dgm:pt modelId="{98CE0BAD-4448-4AED-AD01-A90B3E2F1225}" type="pres">
      <dgm:prSet presAssocID="{2C30A767-F6CE-4298-B582-B9DD5B149CB3}" presName="negativeSpace" presStyleCnt="0"/>
      <dgm:spPr/>
    </dgm:pt>
    <dgm:pt modelId="{B8ECAE05-802D-4535-AF11-E9B51E52C2B0}" type="pres">
      <dgm:prSet presAssocID="{2C30A767-F6CE-4298-B582-B9DD5B149CB3}" presName="childText" presStyleLbl="conFgAcc1" presStyleIdx="0" presStyleCnt="1">
        <dgm:presLayoutVars>
          <dgm:bulletEnabled val="1"/>
        </dgm:presLayoutVars>
      </dgm:prSet>
      <dgm:spPr/>
    </dgm:pt>
  </dgm:ptLst>
  <dgm:cxnLst>
    <dgm:cxn modelId="{6A16A518-6069-4CA4-A46B-F9B009ACFF3F}" srcId="{66F0060C-8CE7-4606-A3D4-757677E95EE9}" destId="{C19E4BE7-31EA-46E6-B7F1-27C00BD24607}" srcOrd="0" destOrd="0" parTransId="{164D5A3C-6774-4DDE-90BE-41018E035747}" sibTransId="{0A914730-FE05-4A7B-A3F9-69BC2E0113CA}"/>
    <dgm:cxn modelId="{BF991F2B-BC81-414B-9E39-DE38D0A82407}" type="presOf" srcId="{35A40AA4-E5EB-4F2B-BA34-0AE9BCB669BD}" destId="{B8ECAE05-802D-4535-AF11-E9B51E52C2B0}" srcOrd="0" destOrd="6" presId="urn:microsoft.com/office/officeart/2005/8/layout/list1"/>
    <dgm:cxn modelId="{262F4D2D-183E-4D60-B20B-893DC449FECD}" srcId="{66F0060C-8CE7-4606-A3D4-757677E95EE9}" destId="{35A40AA4-E5EB-4F2B-BA34-0AE9BCB669BD}" srcOrd="1" destOrd="0" parTransId="{0B107B10-FE56-4F82-B191-0DCA42F82413}" sibTransId="{3B6DADC2-52A4-4B53-A113-7418002131D3}"/>
    <dgm:cxn modelId="{1320C43A-2ED2-42D0-89B1-310C8609B5C8}" type="presOf" srcId="{D9A40B86-7C74-4694-B58D-03CAFB85F9EB}" destId="{B8ECAE05-802D-4535-AF11-E9B51E52C2B0}" srcOrd="0" destOrd="3" presId="urn:microsoft.com/office/officeart/2005/8/layout/list1"/>
    <dgm:cxn modelId="{2FF8BC4F-85B0-4761-97CC-389D2240D2A5}" srcId="{525B50D4-1439-4A74-97DC-2F67EDDC5A98}" destId="{47BD14BF-FED9-45D4-90C8-EF77F583221A}" srcOrd="0" destOrd="0" parTransId="{F0C8CB55-71F7-41D1-B7C5-A3735A137317}" sibTransId="{6C40AB53-EBFD-43FE-BC2A-E6BFF499667F}"/>
    <dgm:cxn modelId="{1BCA5454-3514-4B0A-9F17-C0C720211973}" type="presOf" srcId="{47BD14BF-FED9-45D4-90C8-EF77F583221A}" destId="{B8ECAE05-802D-4535-AF11-E9B51E52C2B0}" srcOrd="0" destOrd="1" presId="urn:microsoft.com/office/officeart/2005/8/layout/list1"/>
    <dgm:cxn modelId="{744B5363-2269-4570-B5CD-3529370498F3}" srcId="{2C30A767-F6CE-4298-B582-B9DD5B149CB3}" destId="{66F0060C-8CE7-4606-A3D4-757677E95EE9}" srcOrd="1" destOrd="0" parTransId="{D1EAA6C1-B0A9-4C52-A785-8CEF0320388A}" sibTransId="{28651316-B8F4-46C9-BDC7-B445DAA405A1}"/>
    <dgm:cxn modelId="{191AA46B-186E-4C61-ADE0-6F9DF07E371A}" type="presOf" srcId="{525B50D4-1439-4A74-97DC-2F67EDDC5A98}" destId="{B8ECAE05-802D-4535-AF11-E9B51E52C2B0}" srcOrd="0" destOrd="0" presId="urn:microsoft.com/office/officeart/2005/8/layout/list1"/>
    <dgm:cxn modelId="{92B8C983-DC64-4850-9275-358F504276B9}" srcId="{2C30A767-F6CE-4298-B582-B9DD5B149CB3}" destId="{525B50D4-1439-4A74-97DC-2F67EDDC5A98}" srcOrd="0" destOrd="0" parTransId="{E5FD5D0D-0791-4043-9F73-E3C35661600A}" sibTransId="{CDBE2D61-8B19-486E-95FA-0B6D93842886}"/>
    <dgm:cxn modelId="{5ECA1489-6524-4875-9D1E-87E86396CB90}" srcId="{525B50D4-1439-4A74-97DC-2F67EDDC5A98}" destId="{9D7EA7CF-8EBC-41EF-83F3-5A648DEFAF8D}" srcOrd="1" destOrd="0" parTransId="{9B5FA143-96DF-40A9-9933-098C73D7B232}" sibTransId="{FCEA1099-BC3F-47C7-B56F-63E90D523415}"/>
    <dgm:cxn modelId="{3A148595-B3BF-4B61-908A-6AF2A8BDD9F0}" type="presOf" srcId="{2C30A767-F6CE-4298-B582-B9DD5B149CB3}" destId="{C3C5E426-73FC-489D-B902-B07E34B14943}" srcOrd="1" destOrd="0" presId="urn:microsoft.com/office/officeart/2005/8/layout/list1"/>
    <dgm:cxn modelId="{C18A699A-7AB6-4829-8E09-7435805439CB}" type="presOf" srcId="{9D7EA7CF-8EBC-41EF-83F3-5A648DEFAF8D}" destId="{B8ECAE05-802D-4535-AF11-E9B51E52C2B0}" srcOrd="0" destOrd="2" presId="urn:microsoft.com/office/officeart/2005/8/layout/list1"/>
    <dgm:cxn modelId="{27E3719A-1618-4A5B-A4F3-876B63D4F284}" type="presOf" srcId="{66F0060C-8CE7-4606-A3D4-757677E95EE9}" destId="{B8ECAE05-802D-4535-AF11-E9B51E52C2B0}" srcOrd="0" destOrd="4" presId="urn:microsoft.com/office/officeart/2005/8/layout/list1"/>
    <dgm:cxn modelId="{50B0959F-B102-44FD-9C11-98C9F4913E45}" type="presOf" srcId="{C19E4BE7-31EA-46E6-B7F1-27C00BD24607}" destId="{B8ECAE05-802D-4535-AF11-E9B51E52C2B0}" srcOrd="0" destOrd="5" presId="urn:microsoft.com/office/officeart/2005/8/layout/list1"/>
    <dgm:cxn modelId="{51C5A8CD-4AE6-4411-AD86-00CB519A25B2}" type="presOf" srcId="{2C30A767-F6CE-4298-B582-B9DD5B149CB3}" destId="{F631DF03-D1CB-4CBC-B778-76FA2F501F7F}" srcOrd="0" destOrd="0" presId="urn:microsoft.com/office/officeart/2005/8/layout/list1"/>
    <dgm:cxn modelId="{CB9950DE-7701-427F-8BFC-8180DE9F709C}" srcId="{66F0060C-8CE7-4606-A3D4-757677E95EE9}" destId="{A77BB44B-2621-42E3-BDF4-D0A7A0512E30}" srcOrd="2" destOrd="0" parTransId="{B61EA430-98F8-4975-AEE4-A6002A60ED87}" sibTransId="{9EC5EB1F-CA80-4173-8F0A-555EDD848EF4}"/>
    <dgm:cxn modelId="{1DECD9E1-7FBC-4DDF-89BC-F2F97E916EE6}" type="presOf" srcId="{C8BAD3A4-72F1-4352-9ABC-D28395A1539E}" destId="{FE69A7CE-0F7E-49A3-95C2-B2D91EDA0322}" srcOrd="0" destOrd="0" presId="urn:microsoft.com/office/officeart/2005/8/layout/list1"/>
    <dgm:cxn modelId="{558831EB-90CF-47C3-9F85-AAEA555380EE}" srcId="{525B50D4-1439-4A74-97DC-2F67EDDC5A98}" destId="{D9A40B86-7C74-4694-B58D-03CAFB85F9EB}" srcOrd="2" destOrd="0" parTransId="{508120A1-3BD8-42D0-A409-8D57B2A616A2}" sibTransId="{82CE25D1-1791-4EAB-8383-E07D86DB06CF}"/>
    <dgm:cxn modelId="{C1F2A6F2-98FF-4428-AEF0-856658BAC903}" srcId="{C8BAD3A4-72F1-4352-9ABC-D28395A1539E}" destId="{2C30A767-F6CE-4298-B582-B9DD5B149CB3}" srcOrd="0" destOrd="0" parTransId="{516121B5-C1D9-4631-8E35-D33688BE4989}" sibTransId="{A65A0834-6488-4F8D-939F-C7B60C96BC60}"/>
    <dgm:cxn modelId="{D35DDCFD-423B-41AE-8F49-68554196C61D}" type="presOf" srcId="{A77BB44B-2621-42E3-BDF4-D0A7A0512E30}" destId="{B8ECAE05-802D-4535-AF11-E9B51E52C2B0}" srcOrd="0" destOrd="7" presId="urn:microsoft.com/office/officeart/2005/8/layout/list1"/>
    <dgm:cxn modelId="{BAC95CD0-0641-4F5E-A047-09D2585A86E0}" type="presParOf" srcId="{FE69A7CE-0F7E-49A3-95C2-B2D91EDA0322}" destId="{3640C40A-A7C6-4B31-9E10-4726AE40846A}" srcOrd="0" destOrd="0" presId="urn:microsoft.com/office/officeart/2005/8/layout/list1"/>
    <dgm:cxn modelId="{FBB3B384-B6F5-40AF-9288-ECD2C22B44BE}" type="presParOf" srcId="{3640C40A-A7C6-4B31-9E10-4726AE40846A}" destId="{F631DF03-D1CB-4CBC-B778-76FA2F501F7F}" srcOrd="0" destOrd="0" presId="urn:microsoft.com/office/officeart/2005/8/layout/list1"/>
    <dgm:cxn modelId="{F06EDD89-037B-487D-A58C-C1099E5A66D8}" type="presParOf" srcId="{3640C40A-A7C6-4B31-9E10-4726AE40846A}" destId="{C3C5E426-73FC-489D-B902-B07E34B14943}" srcOrd="1" destOrd="0" presId="urn:microsoft.com/office/officeart/2005/8/layout/list1"/>
    <dgm:cxn modelId="{C1F085E6-648C-41CB-A731-504F40257BCD}" type="presParOf" srcId="{FE69A7CE-0F7E-49A3-95C2-B2D91EDA0322}" destId="{98CE0BAD-4448-4AED-AD01-A90B3E2F1225}" srcOrd="1" destOrd="0" presId="urn:microsoft.com/office/officeart/2005/8/layout/list1"/>
    <dgm:cxn modelId="{F2112201-D0E4-48EA-AF21-0F01C06559BB}" type="presParOf" srcId="{FE69A7CE-0F7E-49A3-95C2-B2D91EDA0322}" destId="{B8ECAE05-802D-4535-AF11-E9B51E52C2B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9DA2F7-6BF7-40D6-A399-8B3165D384E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C2840300-B0CB-4482-B587-CD778E29A250}">
      <dgm:prSet/>
      <dgm:spPr/>
      <dgm:t>
        <a:bodyPr/>
        <a:lstStyle/>
        <a:p>
          <a:pPr rtl="0"/>
          <a:r>
            <a:rPr lang="en-CA" b="1"/>
            <a:t>Recommendations</a:t>
          </a:r>
          <a:r>
            <a:rPr lang="en-CA">
              <a:latin typeface="Calibri"/>
            </a:rPr>
            <a:t> </a:t>
          </a:r>
          <a:endParaRPr lang="en-CA"/>
        </a:p>
      </dgm:t>
    </dgm:pt>
    <dgm:pt modelId="{FCB08ACE-389E-417A-80F8-1EEBA869A1A3}" type="parTrans" cxnId="{9381BB55-DA59-4A83-A2C5-0D057364CDD8}">
      <dgm:prSet/>
      <dgm:spPr/>
      <dgm:t>
        <a:bodyPr/>
        <a:lstStyle/>
        <a:p>
          <a:endParaRPr lang="en-CA"/>
        </a:p>
      </dgm:t>
    </dgm:pt>
    <dgm:pt modelId="{4E7A2C6F-EDD5-4BCC-82D6-F9AA350A9704}" type="sibTrans" cxnId="{9381BB55-DA59-4A83-A2C5-0D057364CDD8}">
      <dgm:prSet/>
      <dgm:spPr/>
      <dgm:t>
        <a:bodyPr/>
        <a:lstStyle/>
        <a:p>
          <a:endParaRPr lang="en-CA"/>
        </a:p>
      </dgm:t>
    </dgm:pt>
    <dgm:pt modelId="{B4937AB3-ED2A-4B76-ABA2-2C497ADF70DB}">
      <dgm:prSet custT="1"/>
      <dgm:spPr/>
      <dgm:t>
        <a:bodyPr/>
        <a:lstStyle/>
        <a:p>
          <a:r>
            <a:rPr lang="en-CA" sz="1800" b="1"/>
            <a:t>Lifestyle:</a:t>
          </a:r>
        </a:p>
      </dgm:t>
    </dgm:pt>
    <dgm:pt modelId="{F7A22DA2-8E92-4D0A-8C00-A806439BB2B5}" type="parTrans" cxnId="{EDAEB770-5AA2-4585-A957-570D02F9F10C}">
      <dgm:prSet/>
      <dgm:spPr/>
      <dgm:t>
        <a:bodyPr/>
        <a:lstStyle/>
        <a:p>
          <a:endParaRPr lang="en-CA"/>
        </a:p>
      </dgm:t>
    </dgm:pt>
    <dgm:pt modelId="{05DB4AAF-3AC6-45AD-9916-D7EDB2F6B84B}" type="sibTrans" cxnId="{EDAEB770-5AA2-4585-A957-570D02F9F10C}">
      <dgm:prSet/>
      <dgm:spPr/>
      <dgm:t>
        <a:bodyPr/>
        <a:lstStyle/>
        <a:p>
          <a:endParaRPr lang="en-CA"/>
        </a:p>
      </dgm:t>
    </dgm:pt>
    <dgm:pt modelId="{08E1FE19-3911-4F52-A3ED-9791AA1D0325}">
      <dgm:prSet custT="1"/>
      <dgm:spPr/>
      <dgm:t>
        <a:bodyPr/>
        <a:lstStyle/>
        <a:p>
          <a:r>
            <a:rPr lang="en-CA" sz="1800"/>
            <a:t>Good sleep hygiene (</a:t>
          </a:r>
          <a:r>
            <a:rPr lang="en-CA" sz="1800" i="1"/>
            <a:t>always</a:t>
          </a:r>
          <a:r>
            <a:rPr lang="en-CA" sz="1800" i="0"/>
            <a:t> 1</a:t>
          </a:r>
          <a:r>
            <a:rPr lang="en-CA" sz="1800" i="0" baseline="30000"/>
            <a:t>st</a:t>
          </a:r>
          <a:r>
            <a:rPr lang="en-CA" sz="1800" i="0"/>
            <a:t> choice)</a:t>
          </a:r>
          <a:r>
            <a:rPr lang="en-CA" sz="1800" i="0" baseline="30000"/>
            <a:t>6,10</a:t>
          </a:r>
          <a:endParaRPr lang="en-CA" sz="1800" baseline="30000"/>
        </a:p>
      </dgm:t>
    </dgm:pt>
    <dgm:pt modelId="{5800031F-2663-49DB-950C-E38C1B1DBF91}" type="parTrans" cxnId="{E0685AA3-6BD6-40E9-80D8-835C54D8FDD1}">
      <dgm:prSet/>
      <dgm:spPr/>
      <dgm:t>
        <a:bodyPr/>
        <a:lstStyle/>
        <a:p>
          <a:endParaRPr lang="en-CA"/>
        </a:p>
      </dgm:t>
    </dgm:pt>
    <dgm:pt modelId="{07CB5702-00B5-4CB7-B643-27E2D495EC6D}" type="sibTrans" cxnId="{E0685AA3-6BD6-40E9-80D8-835C54D8FDD1}">
      <dgm:prSet/>
      <dgm:spPr/>
      <dgm:t>
        <a:bodyPr/>
        <a:lstStyle/>
        <a:p>
          <a:endParaRPr lang="en-CA"/>
        </a:p>
      </dgm:t>
    </dgm:pt>
    <dgm:pt modelId="{5231447E-33A5-491B-BD7F-0E405AC62D23}">
      <dgm:prSet custT="1"/>
      <dgm:spPr/>
      <dgm:t>
        <a:bodyPr/>
        <a:lstStyle/>
        <a:p>
          <a:r>
            <a:rPr lang="en-CA" sz="1800"/>
            <a:t>Avoid caffeine later in the day, keep a </a:t>
          </a:r>
          <a:r>
            <a:rPr lang="en-CA" sz="1800">
              <a:latin typeface="Calibri"/>
            </a:rPr>
            <a:t>sleep</a:t>
          </a:r>
          <a:r>
            <a:rPr lang="en-CA" sz="1800"/>
            <a:t> pattern, avoid afternoon naps</a:t>
          </a:r>
          <a:r>
            <a:rPr lang="en-CA" sz="1800">
              <a:latin typeface="Calibri"/>
            </a:rPr>
            <a:t>,</a:t>
          </a:r>
          <a:r>
            <a:rPr lang="en-CA" sz="1800"/>
            <a:t> exercise earlier in the day</a:t>
          </a:r>
        </a:p>
      </dgm:t>
    </dgm:pt>
    <dgm:pt modelId="{BE98D8B2-58B1-4471-B315-3AF4A114DFF6}" type="parTrans" cxnId="{8CA6D225-8B69-42BE-9DED-461EB1C10CB5}">
      <dgm:prSet/>
      <dgm:spPr/>
      <dgm:t>
        <a:bodyPr/>
        <a:lstStyle/>
        <a:p>
          <a:endParaRPr lang="en-CA"/>
        </a:p>
      </dgm:t>
    </dgm:pt>
    <dgm:pt modelId="{4458277C-239D-4FC8-9902-94240150DFB0}" type="sibTrans" cxnId="{8CA6D225-8B69-42BE-9DED-461EB1C10CB5}">
      <dgm:prSet/>
      <dgm:spPr/>
      <dgm:t>
        <a:bodyPr/>
        <a:lstStyle/>
        <a:p>
          <a:endParaRPr lang="en-CA"/>
        </a:p>
      </dgm:t>
    </dgm:pt>
    <dgm:pt modelId="{4AAF44EC-139F-4218-A14A-45F84B5237A2}">
      <dgm:prSet custT="1"/>
      <dgm:spPr/>
      <dgm:t>
        <a:bodyPr/>
        <a:lstStyle/>
        <a:p>
          <a:pPr rtl="0"/>
          <a:r>
            <a:rPr lang="en-CA" sz="1800"/>
            <a:t>Meditation/relaxation time (e.g. Calm on YouTube</a:t>
          </a:r>
          <a:r>
            <a:rPr lang="en-CA" sz="1800">
              <a:latin typeface="Calibri"/>
            </a:rPr>
            <a:t>, CBT-insomnia)</a:t>
          </a:r>
          <a:endParaRPr lang="en-CA" sz="1800"/>
        </a:p>
      </dgm:t>
    </dgm:pt>
    <dgm:pt modelId="{EF16CBEB-BB7A-4A7C-A076-8718D1E6D326}" type="parTrans" cxnId="{46F3667B-4B23-4852-9376-AEFB3E4E539A}">
      <dgm:prSet/>
      <dgm:spPr/>
      <dgm:t>
        <a:bodyPr/>
        <a:lstStyle/>
        <a:p>
          <a:endParaRPr lang="en-CA"/>
        </a:p>
      </dgm:t>
    </dgm:pt>
    <dgm:pt modelId="{962C71AD-801C-4591-88C9-73EEF98C1707}" type="sibTrans" cxnId="{46F3667B-4B23-4852-9376-AEFB3E4E539A}">
      <dgm:prSet/>
      <dgm:spPr/>
      <dgm:t>
        <a:bodyPr/>
        <a:lstStyle/>
        <a:p>
          <a:endParaRPr lang="en-CA"/>
        </a:p>
      </dgm:t>
    </dgm:pt>
    <dgm:pt modelId="{D88EB924-A4C7-4A24-890F-CEEFC4AC85D0}">
      <dgm:prSet custT="1"/>
      <dgm:spPr/>
      <dgm:t>
        <a:bodyPr/>
        <a:lstStyle/>
        <a:p>
          <a:pPr rtl="0"/>
          <a:r>
            <a:rPr lang="en-CA" sz="1800" b="1"/>
            <a:t>Medication:</a:t>
          </a:r>
          <a:r>
            <a:rPr lang="en-CA" sz="1800" b="1">
              <a:latin typeface="Calibri"/>
            </a:rPr>
            <a:t> </a:t>
          </a:r>
          <a:r>
            <a:rPr lang="en-CA" sz="1800" b="0">
              <a:latin typeface="Calibri"/>
            </a:rPr>
            <a:t>take stimulating medications earlier in the day</a:t>
          </a:r>
          <a:endParaRPr lang="en-CA" sz="1800" b="0"/>
        </a:p>
      </dgm:t>
    </dgm:pt>
    <dgm:pt modelId="{5835A965-CA7B-4094-B931-92643BCEAA2D}" type="parTrans" cxnId="{7F29C96D-8F30-4C4E-A84E-22FAD589A9DE}">
      <dgm:prSet/>
      <dgm:spPr/>
      <dgm:t>
        <a:bodyPr/>
        <a:lstStyle/>
        <a:p>
          <a:endParaRPr lang="en-CA"/>
        </a:p>
      </dgm:t>
    </dgm:pt>
    <dgm:pt modelId="{BFDD4AC8-6190-4C49-89BA-982CEAC39B95}" type="sibTrans" cxnId="{7F29C96D-8F30-4C4E-A84E-22FAD589A9DE}">
      <dgm:prSet/>
      <dgm:spPr/>
      <dgm:t>
        <a:bodyPr/>
        <a:lstStyle/>
        <a:p>
          <a:endParaRPr lang="en-CA"/>
        </a:p>
      </dgm:t>
    </dgm:pt>
    <dgm:pt modelId="{023D436F-8CEB-461E-AC2D-917C87AB1A2B}">
      <dgm:prSet custT="1"/>
      <dgm:spPr/>
      <dgm:t>
        <a:bodyPr/>
        <a:lstStyle/>
        <a:p>
          <a:pPr rtl="0"/>
          <a:r>
            <a:rPr lang="en-CA" sz="1800"/>
            <a:t>OTC: Melatonin</a:t>
          </a:r>
          <a:r>
            <a:rPr lang="en-CA" sz="1800" baseline="30000"/>
            <a:t>2,3,5,6,7</a:t>
          </a:r>
          <a:r>
            <a:rPr lang="en-CA" sz="1800" baseline="30000">
              <a:latin typeface="Calibri"/>
            </a:rPr>
            <a:t> </a:t>
          </a:r>
          <a:endParaRPr lang="en-CA" sz="1800" baseline="30000"/>
        </a:p>
      </dgm:t>
    </dgm:pt>
    <dgm:pt modelId="{1BB49891-60D8-4D1F-836D-39BD3732E26A}" type="parTrans" cxnId="{AE92ADB9-BEA1-4138-A680-5C4296D39196}">
      <dgm:prSet/>
      <dgm:spPr/>
      <dgm:t>
        <a:bodyPr/>
        <a:lstStyle/>
        <a:p>
          <a:endParaRPr lang="en-CA"/>
        </a:p>
      </dgm:t>
    </dgm:pt>
    <dgm:pt modelId="{7431A38D-90A7-4A47-940C-D300448E53C3}" type="sibTrans" cxnId="{AE92ADB9-BEA1-4138-A680-5C4296D39196}">
      <dgm:prSet/>
      <dgm:spPr/>
      <dgm:t>
        <a:bodyPr/>
        <a:lstStyle/>
        <a:p>
          <a:endParaRPr lang="en-CA"/>
        </a:p>
      </dgm:t>
    </dgm:pt>
    <dgm:pt modelId="{DC0F1A75-BA83-45E5-AE6A-43FF9043948E}">
      <dgm:prSet custT="1"/>
      <dgm:spPr/>
      <dgm:t>
        <a:bodyPr/>
        <a:lstStyle/>
        <a:p>
          <a:endParaRPr lang="en-CA" sz="1800"/>
        </a:p>
      </dgm:t>
    </dgm:pt>
    <dgm:pt modelId="{A6C54AB0-B786-40FE-A26C-C6E41AB1E01C}" type="parTrans" cxnId="{56B1BFAB-4CDC-4011-842E-F66D17DAFE33}">
      <dgm:prSet/>
      <dgm:spPr/>
      <dgm:t>
        <a:bodyPr/>
        <a:lstStyle/>
        <a:p>
          <a:endParaRPr lang="en-CA"/>
        </a:p>
      </dgm:t>
    </dgm:pt>
    <dgm:pt modelId="{B452B778-3050-4CC0-99E2-958281828996}" type="sibTrans" cxnId="{56B1BFAB-4CDC-4011-842E-F66D17DAFE33}">
      <dgm:prSet/>
      <dgm:spPr/>
      <dgm:t>
        <a:bodyPr/>
        <a:lstStyle/>
        <a:p>
          <a:endParaRPr lang="en-CA"/>
        </a:p>
      </dgm:t>
    </dgm:pt>
    <dgm:pt modelId="{AC6B0525-AFDA-4D47-B925-FBC04FBE7C77}" type="pres">
      <dgm:prSet presAssocID="{499DA2F7-6BF7-40D6-A399-8B3165D384E1}" presName="linear" presStyleCnt="0">
        <dgm:presLayoutVars>
          <dgm:dir/>
          <dgm:animLvl val="lvl"/>
          <dgm:resizeHandles val="exact"/>
        </dgm:presLayoutVars>
      </dgm:prSet>
      <dgm:spPr/>
    </dgm:pt>
    <dgm:pt modelId="{2FA4FC02-ADC0-4DFD-9CC7-8E0C3D009AEA}" type="pres">
      <dgm:prSet presAssocID="{C2840300-B0CB-4482-B587-CD778E29A250}" presName="parentLin" presStyleCnt="0"/>
      <dgm:spPr/>
    </dgm:pt>
    <dgm:pt modelId="{E93855E7-12BB-4A5A-BE30-1CB06AEA8797}" type="pres">
      <dgm:prSet presAssocID="{C2840300-B0CB-4482-B587-CD778E29A250}" presName="parentLeftMargin" presStyleLbl="node1" presStyleIdx="0" presStyleCnt="1"/>
      <dgm:spPr/>
    </dgm:pt>
    <dgm:pt modelId="{A5C3B17A-51E0-4A85-AE4E-6245FB3938C0}" type="pres">
      <dgm:prSet presAssocID="{C2840300-B0CB-4482-B587-CD778E29A250}" presName="parentText" presStyleLbl="node1" presStyleIdx="0" presStyleCnt="1">
        <dgm:presLayoutVars>
          <dgm:chMax val="0"/>
          <dgm:bulletEnabled val="1"/>
        </dgm:presLayoutVars>
      </dgm:prSet>
      <dgm:spPr/>
    </dgm:pt>
    <dgm:pt modelId="{0EF1985A-429D-467D-A281-B294C198FF57}" type="pres">
      <dgm:prSet presAssocID="{C2840300-B0CB-4482-B587-CD778E29A250}" presName="negativeSpace" presStyleCnt="0"/>
      <dgm:spPr/>
    </dgm:pt>
    <dgm:pt modelId="{F5905833-0B25-4ED7-BAE9-E0267FCCE1CF}" type="pres">
      <dgm:prSet presAssocID="{C2840300-B0CB-4482-B587-CD778E29A250}" presName="childText" presStyleLbl="conFgAcc1" presStyleIdx="0" presStyleCnt="1">
        <dgm:presLayoutVars>
          <dgm:bulletEnabled val="1"/>
        </dgm:presLayoutVars>
      </dgm:prSet>
      <dgm:spPr/>
    </dgm:pt>
  </dgm:ptLst>
  <dgm:cxnLst>
    <dgm:cxn modelId="{91C76F1C-CBE3-4D11-954B-E2182071C61E}" type="presOf" srcId="{499DA2F7-6BF7-40D6-A399-8B3165D384E1}" destId="{AC6B0525-AFDA-4D47-B925-FBC04FBE7C77}" srcOrd="0" destOrd="0" presId="urn:microsoft.com/office/officeart/2005/8/layout/list1"/>
    <dgm:cxn modelId="{7BD7521F-05F4-4DDE-81FD-B12BD8E1E945}" type="presOf" srcId="{5231447E-33A5-491B-BD7F-0E405AC62D23}" destId="{F5905833-0B25-4ED7-BAE9-E0267FCCE1CF}" srcOrd="0" destOrd="2" presId="urn:microsoft.com/office/officeart/2005/8/layout/list1"/>
    <dgm:cxn modelId="{8CA6D225-8B69-42BE-9DED-461EB1C10CB5}" srcId="{08E1FE19-3911-4F52-A3ED-9791AA1D0325}" destId="{5231447E-33A5-491B-BD7F-0E405AC62D23}" srcOrd="0" destOrd="0" parTransId="{BE98D8B2-58B1-4471-B315-3AF4A114DFF6}" sibTransId="{4458277C-239D-4FC8-9902-94240150DFB0}"/>
    <dgm:cxn modelId="{297FF33D-9822-4396-B725-BDECD017B170}" type="presOf" srcId="{4AAF44EC-139F-4218-A14A-45F84B5237A2}" destId="{F5905833-0B25-4ED7-BAE9-E0267FCCE1CF}" srcOrd="0" destOrd="3" presId="urn:microsoft.com/office/officeart/2005/8/layout/list1"/>
    <dgm:cxn modelId="{9381BB55-DA59-4A83-A2C5-0D057364CDD8}" srcId="{499DA2F7-6BF7-40D6-A399-8B3165D384E1}" destId="{C2840300-B0CB-4482-B587-CD778E29A250}" srcOrd="0" destOrd="0" parTransId="{FCB08ACE-389E-417A-80F8-1EEBA869A1A3}" sibTransId="{4E7A2C6F-EDD5-4BCC-82D6-F9AA350A9704}"/>
    <dgm:cxn modelId="{A0569258-EEB9-4620-8AC8-E1DE6E161024}" type="presOf" srcId="{023D436F-8CEB-461E-AC2D-917C87AB1A2B}" destId="{F5905833-0B25-4ED7-BAE9-E0267FCCE1CF}" srcOrd="0" destOrd="6" presId="urn:microsoft.com/office/officeart/2005/8/layout/list1"/>
    <dgm:cxn modelId="{7F29C96D-8F30-4C4E-A84E-22FAD589A9DE}" srcId="{C2840300-B0CB-4482-B587-CD778E29A250}" destId="{D88EB924-A4C7-4A24-890F-CEEFC4AC85D0}" srcOrd="1" destOrd="0" parTransId="{5835A965-CA7B-4094-B931-92643BCEAA2D}" sibTransId="{BFDD4AC8-6190-4C49-89BA-982CEAC39B95}"/>
    <dgm:cxn modelId="{EDAEB770-5AA2-4585-A957-570D02F9F10C}" srcId="{C2840300-B0CB-4482-B587-CD778E29A250}" destId="{B4937AB3-ED2A-4B76-ABA2-2C497ADF70DB}" srcOrd="0" destOrd="0" parTransId="{F7A22DA2-8E92-4D0A-8C00-A806439BB2B5}" sibTransId="{05DB4AAF-3AC6-45AD-9916-D7EDB2F6B84B}"/>
    <dgm:cxn modelId="{46F3667B-4B23-4852-9376-AEFB3E4E539A}" srcId="{B4937AB3-ED2A-4B76-ABA2-2C497ADF70DB}" destId="{4AAF44EC-139F-4218-A14A-45F84B5237A2}" srcOrd="1" destOrd="0" parTransId="{EF16CBEB-BB7A-4A7C-A076-8718D1E6D326}" sibTransId="{962C71AD-801C-4591-88C9-73EEF98C1707}"/>
    <dgm:cxn modelId="{46D7F57B-B5AF-4593-A9CE-A8BC4BB235A2}" type="presOf" srcId="{DC0F1A75-BA83-45E5-AE6A-43FF9043948E}" destId="{F5905833-0B25-4ED7-BAE9-E0267FCCE1CF}" srcOrd="0" destOrd="4" presId="urn:microsoft.com/office/officeart/2005/8/layout/list1"/>
    <dgm:cxn modelId="{0AD5278E-722D-47EA-ADBA-39EBB5E717C8}" type="presOf" srcId="{D88EB924-A4C7-4A24-890F-CEEFC4AC85D0}" destId="{F5905833-0B25-4ED7-BAE9-E0267FCCE1CF}" srcOrd="0" destOrd="5" presId="urn:microsoft.com/office/officeart/2005/8/layout/list1"/>
    <dgm:cxn modelId="{4E58D292-CCCB-4105-84F5-E577690BB06C}" type="presOf" srcId="{B4937AB3-ED2A-4B76-ABA2-2C497ADF70DB}" destId="{F5905833-0B25-4ED7-BAE9-E0267FCCE1CF}" srcOrd="0" destOrd="0" presId="urn:microsoft.com/office/officeart/2005/8/layout/list1"/>
    <dgm:cxn modelId="{E0685AA3-6BD6-40E9-80D8-835C54D8FDD1}" srcId="{B4937AB3-ED2A-4B76-ABA2-2C497ADF70DB}" destId="{08E1FE19-3911-4F52-A3ED-9791AA1D0325}" srcOrd="0" destOrd="0" parTransId="{5800031F-2663-49DB-950C-E38C1B1DBF91}" sibTransId="{07CB5702-00B5-4CB7-B643-27E2D495EC6D}"/>
    <dgm:cxn modelId="{56B1BFAB-4CDC-4011-842E-F66D17DAFE33}" srcId="{B4937AB3-ED2A-4B76-ABA2-2C497ADF70DB}" destId="{DC0F1A75-BA83-45E5-AE6A-43FF9043948E}" srcOrd="2" destOrd="0" parTransId="{A6C54AB0-B786-40FE-A26C-C6E41AB1E01C}" sibTransId="{B452B778-3050-4CC0-99E2-958281828996}"/>
    <dgm:cxn modelId="{AE92ADB9-BEA1-4138-A680-5C4296D39196}" srcId="{D88EB924-A4C7-4A24-890F-CEEFC4AC85D0}" destId="{023D436F-8CEB-461E-AC2D-917C87AB1A2B}" srcOrd="0" destOrd="0" parTransId="{1BB49891-60D8-4D1F-836D-39BD3732E26A}" sibTransId="{7431A38D-90A7-4A47-940C-D300448E53C3}"/>
    <dgm:cxn modelId="{040684BA-D9E6-48D2-B680-C9F264C30257}" type="presOf" srcId="{08E1FE19-3911-4F52-A3ED-9791AA1D0325}" destId="{F5905833-0B25-4ED7-BAE9-E0267FCCE1CF}" srcOrd="0" destOrd="1" presId="urn:microsoft.com/office/officeart/2005/8/layout/list1"/>
    <dgm:cxn modelId="{7ABE95D0-B04D-43CE-AC05-F5E81EF18A76}" type="presOf" srcId="{C2840300-B0CB-4482-B587-CD778E29A250}" destId="{A5C3B17A-51E0-4A85-AE4E-6245FB3938C0}" srcOrd="1" destOrd="0" presId="urn:microsoft.com/office/officeart/2005/8/layout/list1"/>
    <dgm:cxn modelId="{073CEFF5-33BF-4995-84D3-DAC66C76F3CC}" type="presOf" srcId="{C2840300-B0CB-4482-B587-CD778E29A250}" destId="{E93855E7-12BB-4A5A-BE30-1CB06AEA8797}" srcOrd="0" destOrd="0" presId="urn:microsoft.com/office/officeart/2005/8/layout/list1"/>
    <dgm:cxn modelId="{05C2B5B4-63B0-4B3D-8E01-3BCEC8B74708}" type="presParOf" srcId="{AC6B0525-AFDA-4D47-B925-FBC04FBE7C77}" destId="{2FA4FC02-ADC0-4DFD-9CC7-8E0C3D009AEA}" srcOrd="0" destOrd="0" presId="urn:microsoft.com/office/officeart/2005/8/layout/list1"/>
    <dgm:cxn modelId="{6DDCA654-A5A9-465B-9AC0-556344546CEB}" type="presParOf" srcId="{2FA4FC02-ADC0-4DFD-9CC7-8E0C3D009AEA}" destId="{E93855E7-12BB-4A5A-BE30-1CB06AEA8797}" srcOrd="0" destOrd="0" presId="urn:microsoft.com/office/officeart/2005/8/layout/list1"/>
    <dgm:cxn modelId="{E581AADE-EDD7-48BF-8EEA-9B0FB903100B}" type="presParOf" srcId="{2FA4FC02-ADC0-4DFD-9CC7-8E0C3D009AEA}" destId="{A5C3B17A-51E0-4A85-AE4E-6245FB3938C0}" srcOrd="1" destOrd="0" presId="urn:microsoft.com/office/officeart/2005/8/layout/list1"/>
    <dgm:cxn modelId="{7EA44117-7407-4FED-B8E0-31132FDDC289}" type="presParOf" srcId="{AC6B0525-AFDA-4D47-B925-FBC04FBE7C77}" destId="{0EF1985A-429D-467D-A281-B294C198FF57}" srcOrd="1" destOrd="0" presId="urn:microsoft.com/office/officeart/2005/8/layout/list1"/>
    <dgm:cxn modelId="{2E7E760F-93E3-4800-AB7B-CAC7306A3112}" type="presParOf" srcId="{AC6B0525-AFDA-4D47-B925-FBC04FBE7C77}" destId="{F5905833-0B25-4ED7-BAE9-E0267FCCE1C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F58CC6-F854-4717-9961-C6FBD3EBF09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AAD4FEF4-0FEE-406F-BB30-C5074F439C41}">
      <dgm:prSet custT="1"/>
      <dgm:spPr/>
      <dgm:t>
        <a:bodyPr/>
        <a:lstStyle/>
        <a:p>
          <a:r>
            <a:rPr lang="en-CA" sz="1700" b="1"/>
            <a:t>Recommendations</a:t>
          </a:r>
          <a:endParaRPr lang="en-CA" sz="1700"/>
        </a:p>
      </dgm:t>
    </dgm:pt>
    <dgm:pt modelId="{5237357C-C5AD-43D6-A5EE-4F03AD99F296}" type="parTrans" cxnId="{B57BD505-071D-423E-AB61-62586097B5C3}">
      <dgm:prSet/>
      <dgm:spPr/>
      <dgm:t>
        <a:bodyPr/>
        <a:lstStyle/>
        <a:p>
          <a:endParaRPr lang="en-CA"/>
        </a:p>
      </dgm:t>
    </dgm:pt>
    <dgm:pt modelId="{608699A5-C8F5-40F0-B823-15197E844815}" type="sibTrans" cxnId="{B57BD505-071D-423E-AB61-62586097B5C3}">
      <dgm:prSet/>
      <dgm:spPr/>
      <dgm:t>
        <a:bodyPr/>
        <a:lstStyle/>
        <a:p>
          <a:endParaRPr lang="en-CA"/>
        </a:p>
      </dgm:t>
    </dgm:pt>
    <dgm:pt modelId="{D99B608D-0FAE-49AD-8599-0EA85B0902F4}">
      <dgm:prSet custT="1"/>
      <dgm:spPr/>
      <dgm:t>
        <a:bodyPr/>
        <a:lstStyle/>
        <a:p>
          <a:r>
            <a:rPr lang="en-CA" sz="1800" b="1"/>
            <a:t>Lifestyle:</a:t>
          </a:r>
          <a:endParaRPr lang="en-CA" sz="1800"/>
        </a:p>
      </dgm:t>
    </dgm:pt>
    <dgm:pt modelId="{AC95305E-5A6B-4D60-AF80-BA4718B9A9EC}" type="parTrans" cxnId="{E3DBB715-72FD-4096-ADE5-AB894E5D46A7}">
      <dgm:prSet/>
      <dgm:spPr/>
      <dgm:t>
        <a:bodyPr/>
        <a:lstStyle/>
        <a:p>
          <a:endParaRPr lang="en-CA"/>
        </a:p>
      </dgm:t>
    </dgm:pt>
    <dgm:pt modelId="{3B191FB6-E96A-40A2-B0FD-051F45B42731}" type="sibTrans" cxnId="{E3DBB715-72FD-4096-ADE5-AB894E5D46A7}">
      <dgm:prSet/>
      <dgm:spPr/>
      <dgm:t>
        <a:bodyPr/>
        <a:lstStyle/>
        <a:p>
          <a:endParaRPr lang="en-CA"/>
        </a:p>
      </dgm:t>
    </dgm:pt>
    <dgm:pt modelId="{A0B3DE71-7031-4F4D-860D-C39F748A3D73}">
      <dgm:prSet custT="1"/>
      <dgm:spPr/>
      <dgm:t>
        <a:bodyPr/>
        <a:lstStyle/>
        <a:p>
          <a:r>
            <a:rPr lang="en-CA" sz="1800"/>
            <a:t>Listen to upbeat music, brighten up room</a:t>
          </a:r>
        </a:p>
      </dgm:t>
    </dgm:pt>
    <dgm:pt modelId="{0ECFD08B-3DE7-4282-8FFB-AE893226417A}" type="parTrans" cxnId="{00F316B6-40A2-4D30-A475-F4FA9492330B}">
      <dgm:prSet/>
      <dgm:spPr/>
      <dgm:t>
        <a:bodyPr/>
        <a:lstStyle/>
        <a:p>
          <a:endParaRPr lang="en-CA"/>
        </a:p>
      </dgm:t>
    </dgm:pt>
    <dgm:pt modelId="{2F21F133-5EA8-4F81-8709-534A29BE5B3C}" type="sibTrans" cxnId="{00F316B6-40A2-4D30-A475-F4FA9492330B}">
      <dgm:prSet/>
      <dgm:spPr/>
      <dgm:t>
        <a:bodyPr/>
        <a:lstStyle/>
        <a:p>
          <a:endParaRPr lang="en-CA"/>
        </a:p>
      </dgm:t>
    </dgm:pt>
    <dgm:pt modelId="{866D01E6-653B-4143-A127-17B99A4B42A9}">
      <dgm:prSet custT="1"/>
      <dgm:spPr/>
      <dgm:t>
        <a:bodyPr/>
        <a:lstStyle/>
        <a:p>
          <a:r>
            <a:rPr lang="en-CA" sz="1800"/>
            <a:t>Stay cool (splash cold water, turn on a fan) </a:t>
          </a:r>
        </a:p>
      </dgm:t>
    </dgm:pt>
    <dgm:pt modelId="{88B9CEAC-1881-499A-8924-95873A6AF8D3}" type="parTrans" cxnId="{E7D22467-8155-48CC-A735-9C7A2A73C966}">
      <dgm:prSet/>
      <dgm:spPr/>
      <dgm:t>
        <a:bodyPr/>
        <a:lstStyle/>
        <a:p>
          <a:endParaRPr lang="en-CA"/>
        </a:p>
      </dgm:t>
    </dgm:pt>
    <dgm:pt modelId="{50370E31-E6A7-4D88-8AC0-0F534EEF95BA}" type="sibTrans" cxnId="{E7D22467-8155-48CC-A735-9C7A2A73C966}">
      <dgm:prSet/>
      <dgm:spPr/>
      <dgm:t>
        <a:bodyPr/>
        <a:lstStyle/>
        <a:p>
          <a:endParaRPr lang="en-CA"/>
        </a:p>
      </dgm:t>
    </dgm:pt>
    <dgm:pt modelId="{2BED0B7D-A943-4A00-8FF3-C5B7CDEBCCB3}">
      <dgm:prSet custT="1"/>
      <dgm:spPr/>
      <dgm:t>
        <a:bodyPr/>
        <a:lstStyle/>
        <a:p>
          <a:r>
            <a:rPr lang="en-CA" sz="1800"/>
            <a:t>Caffeinated drinks (coffee, tea) </a:t>
          </a:r>
        </a:p>
      </dgm:t>
    </dgm:pt>
    <dgm:pt modelId="{A06CF35F-C76D-47AC-9B57-D2CC12FB9604}" type="parTrans" cxnId="{1D02F7B8-3346-4907-A869-F521DFD8185E}">
      <dgm:prSet/>
      <dgm:spPr/>
      <dgm:t>
        <a:bodyPr/>
        <a:lstStyle/>
        <a:p>
          <a:endParaRPr lang="en-CA"/>
        </a:p>
      </dgm:t>
    </dgm:pt>
    <dgm:pt modelId="{7C800B3A-254C-4D75-B297-760ED383A509}" type="sibTrans" cxnId="{1D02F7B8-3346-4907-A869-F521DFD8185E}">
      <dgm:prSet/>
      <dgm:spPr/>
      <dgm:t>
        <a:bodyPr/>
        <a:lstStyle/>
        <a:p>
          <a:endParaRPr lang="en-CA"/>
        </a:p>
      </dgm:t>
    </dgm:pt>
    <dgm:pt modelId="{DA1F4C73-4916-4B22-9941-387EE798525E}">
      <dgm:prSet custT="1"/>
      <dgm:spPr/>
      <dgm:t>
        <a:bodyPr/>
        <a:lstStyle/>
        <a:p>
          <a:r>
            <a:rPr lang="en-CA" sz="1800" b="1"/>
            <a:t>Medication: </a:t>
          </a:r>
          <a:endParaRPr lang="en-CA" sz="1800"/>
        </a:p>
      </dgm:t>
    </dgm:pt>
    <dgm:pt modelId="{87199B1E-22B8-4C4D-B371-E75E37ADBDFA}" type="parTrans" cxnId="{D8A8DDE7-137B-42EB-BEAF-30189EDB9B8C}">
      <dgm:prSet/>
      <dgm:spPr/>
      <dgm:t>
        <a:bodyPr/>
        <a:lstStyle/>
        <a:p>
          <a:endParaRPr lang="en-CA"/>
        </a:p>
      </dgm:t>
    </dgm:pt>
    <dgm:pt modelId="{FF3974D7-FB7F-409F-B19F-66C11189F7E7}" type="sibTrans" cxnId="{D8A8DDE7-137B-42EB-BEAF-30189EDB9B8C}">
      <dgm:prSet/>
      <dgm:spPr/>
      <dgm:t>
        <a:bodyPr/>
        <a:lstStyle/>
        <a:p>
          <a:endParaRPr lang="en-CA"/>
        </a:p>
      </dgm:t>
    </dgm:pt>
    <dgm:pt modelId="{B096B587-7423-4DE4-A252-84834F82DF82}">
      <dgm:prSet custT="1"/>
      <dgm:spPr/>
      <dgm:t>
        <a:bodyPr/>
        <a:lstStyle/>
        <a:p>
          <a:r>
            <a:rPr lang="en-CA" sz="1800"/>
            <a:t>Caffeine supplement tabs</a:t>
          </a:r>
        </a:p>
      </dgm:t>
    </dgm:pt>
    <dgm:pt modelId="{B3F4A319-9037-4EAD-B209-032F79341872}" type="parTrans" cxnId="{2B660576-CDC7-4286-9401-1B4CF262CC59}">
      <dgm:prSet/>
      <dgm:spPr/>
      <dgm:t>
        <a:bodyPr/>
        <a:lstStyle/>
        <a:p>
          <a:endParaRPr lang="en-CA"/>
        </a:p>
      </dgm:t>
    </dgm:pt>
    <dgm:pt modelId="{C793C811-DDD4-4E34-99B4-8EBDDB5ABCA0}" type="sibTrans" cxnId="{2B660576-CDC7-4286-9401-1B4CF262CC59}">
      <dgm:prSet/>
      <dgm:spPr/>
      <dgm:t>
        <a:bodyPr/>
        <a:lstStyle/>
        <a:p>
          <a:endParaRPr lang="en-CA"/>
        </a:p>
      </dgm:t>
    </dgm:pt>
    <dgm:pt modelId="{A08DD4D9-CDDD-419B-B389-55BCF48384AE}">
      <dgm:prSet custT="1"/>
      <dgm:spPr/>
      <dgm:t>
        <a:bodyPr/>
        <a:lstStyle/>
        <a:p>
          <a:r>
            <a:rPr lang="en-CA" sz="1800"/>
            <a:t>100-600mg/day in divided doses</a:t>
          </a:r>
          <a:r>
            <a:rPr lang="en-CA" sz="1800" baseline="30000"/>
            <a:t>15</a:t>
          </a:r>
          <a:r>
            <a:rPr lang="en-CA" sz="1800"/>
            <a:t>  </a:t>
          </a:r>
        </a:p>
      </dgm:t>
    </dgm:pt>
    <dgm:pt modelId="{3A359CA9-E6C5-40F2-99DD-9074DE9C8326}" type="parTrans" cxnId="{A8A79A92-DE01-47DF-94BC-8D91D9171A14}">
      <dgm:prSet/>
      <dgm:spPr/>
      <dgm:t>
        <a:bodyPr/>
        <a:lstStyle/>
        <a:p>
          <a:endParaRPr lang="en-CA"/>
        </a:p>
      </dgm:t>
    </dgm:pt>
    <dgm:pt modelId="{A372ED4E-B001-4DF6-9B18-30D6AEC19CEA}" type="sibTrans" cxnId="{A8A79A92-DE01-47DF-94BC-8D91D9171A14}">
      <dgm:prSet/>
      <dgm:spPr/>
      <dgm:t>
        <a:bodyPr/>
        <a:lstStyle/>
        <a:p>
          <a:endParaRPr lang="en-CA"/>
        </a:p>
      </dgm:t>
    </dgm:pt>
    <dgm:pt modelId="{5F35D1A9-30F0-43AA-88BE-981F06C453EA}">
      <dgm:prSet custT="1"/>
      <dgm:spPr/>
      <dgm:t>
        <a:bodyPr/>
        <a:lstStyle/>
        <a:p>
          <a:r>
            <a:rPr lang="en-CA" sz="1800"/>
            <a:t>May use more stimulating PD meds (MAO-I inhibitors, amantadine)</a:t>
          </a:r>
          <a:r>
            <a:rPr lang="en-CA" sz="1800" baseline="30000"/>
            <a:t>2,10</a:t>
          </a:r>
          <a:r>
            <a:rPr lang="en-CA" sz="1800"/>
            <a:t> </a:t>
          </a:r>
        </a:p>
      </dgm:t>
    </dgm:pt>
    <dgm:pt modelId="{FE74B043-69C1-457A-8E4A-6815E5AD3E7B}" type="parTrans" cxnId="{7CD6EB7C-9444-4276-A809-3D3E44177CC4}">
      <dgm:prSet/>
      <dgm:spPr/>
      <dgm:t>
        <a:bodyPr/>
        <a:lstStyle/>
        <a:p>
          <a:endParaRPr lang="en-CA"/>
        </a:p>
      </dgm:t>
    </dgm:pt>
    <dgm:pt modelId="{3E2B472B-8703-4A4B-A01E-AE61DD6B909C}" type="sibTrans" cxnId="{7CD6EB7C-9444-4276-A809-3D3E44177CC4}">
      <dgm:prSet/>
      <dgm:spPr/>
      <dgm:t>
        <a:bodyPr/>
        <a:lstStyle/>
        <a:p>
          <a:endParaRPr lang="en-CA"/>
        </a:p>
      </dgm:t>
    </dgm:pt>
    <dgm:pt modelId="{9447A7D4-5D2F-4781-BD8D-5F95CCA4AD01}">
      <dgm:prSet custT="1"/>
      <dgm:spPr/>
      <dgm:t>
        <a:bodyPr/>
        <a:lstStyle/>
        <a:p>
          <a:r>
            <a:rPr lang="en-CA" sz="1800"/>
            <a:t>Prescription: Modafinil</a:t>
          </a:r>
          <a:r>
            <a:rPr lang="en-CA" sz="1800" baseline="30000"/>
            <a:t>10</a:t>
          </a:r>
          <a:endParaRPr lang="en-CA" sz="1800"/>
        </a:p>
      </dgm:t>
    </dgm:pt>
    <dgm:pt modelId="{9248685C-1837-41B0-A37D-C502645F82E8}" type="parTrans" cxnId="{27A7250A-2A75-4F25-9FBA-019311D00BD4}">
      <dgm:prSet/>
      <dgm:spPr/>
      <dgm:t>
        <a:bodyPr/>
        <a:lstStyle/>
        <a:p>
          <a:endParaRPr lang="en-CA"/>
        </a:p>
      </dgm:t>
    </dgm:pt>
    <dgm:pt modelId="{709D1B5F-3674-4657-A763-EFC385DC5A59}" type="sibTrans" cxnId="{27A7250A-2A75-4F25-9FBA-019311D00BD4}">
      <dgm:prSet/>
      <dgm:spPr/>
      <dgm:t>
        <a:bodyPr/>
        <a:lstStyle/>
        <a:p>
          <a:endParaRPr lang="en-CA"/>
        </a:p>
      </dgm:t>
    </dgm:pt>
    <dgm:pt modelId="{976E95A9-549F-41D1-A15A-DB5883253492}">
      <dgm:prSet custT="1"/>
      <dgm:spPr/>
      <dgm:t>
        <a:bodyPr/>
        <a:lstStyle/>
        <a:p>
          <a:endParaRPr lang="en-CA" sz="1800"/>
        </a:p>
      </dgm:t>
    </dgm:pt>
    <dgm:pt modelId="{9DD64CDD-61E7-46EA-97FB-D8D4CF84DA77}" type="parTrans" cxnId="{57C7D416-9220-42DF-A59A-FE737D1275C0}">
      <dgm:prSet/>
      <dgm:spPr/>
      <dgm:t>
        <a:bodyPr/>
        <a:lstStyle/>
        <a:p>
          <a:endParaRPr lang="en-CA"/>
        </a:p>
      </dgm:t>
    </dgm:pt>
    <dgm:pt modelId="{2EA1E0F0-323B-4E22-8318-FBC31233704A}" type="sibTrans" cxnId="{57C7D416-9220-42DF-A59A-FE737D1275C0}">
      <dgm:prSet/>
      <dgm:spPr/>
      <dgm:t>
        <a:bodyPr/>
        <a:lstStyle/>
        <a:p>
          <a:endParaRPr lang="en-CA"/>
        </a:p>
      </dgm:t>
    </dgm:pt>
    <dgm:pt modelId="{E83D6C0F-53FD-452F-AA34-F71A98FF6A10}">
      <dgm:prSet custT="1"/>
      <dgm:spPr/>
      <dgm:t>
        <a:bodyPr/>
        <a:lstStyle/>
        <a:p>
          <a:r>
            <a:rPr lang="en-US" sz="1800"/>
            <a:t>Regular exercise</a:t>
          </a:r>
          <a:endParaRPr lang="en-CA" sz="1800"/>
        </a:p>
      </dgm:t>
    </dgm:pt>
    <dgm:pt modelId="{01756E1E-FA38-4490-90D0-511A36030821}" type="parTrans" cxnId="{F04E7FDD-3F41-4CB7-B2B7-64641AD889FB}">
      <dgm:prSet/>
      <dgm:spPr/>
      <dgm:t>
        <a:bodyPr/>
        <a:lstStyle/>
        <a:p>
          <a:endParaRPr lang="en-CA"/>
        </a:p>
      </dgm:t>
    </dgm:pt>
    <dgm:pt modelId="{1B1CF81E-4F3D-42EF-9684-E215F99C7B31}" type="sibTrans" cxnId="{F04E7FDD-3F41-4CB7-B2B7-64641AD889FB}">
      <dgm:prSet/>
      <dgm:spPr/>
      <dgm:t>
        <a:bodyPr/>
        <a:lstStyle/>
        <a:p>
          <a:endParaRPr lang="en-CA"/>
        </a:p>
      </dgm:t>
    </dgm:pt>
    <dgm:pt modelId="{EEFB6B6A-ACFA-4FE1-8661-860C4BEF0A96}" type="pres">
      <dgm:prSet presAssocID="{39F58CC6-F854-4717-9961-C6FBD3EBF095}" presName="linear" presStyleCnt="0">
        <dgm:presLayoutVars>
          <dgm:dir/>
          <dgm:animLvl val="lvl"/>
          <dgm:resizeHandles val="exact"/>
        </dgm:presLayoutVars>
      </dgm:prSet>
      <dgm:spPr/>
    </dgm:pt>
    <dgm:pt modelId="{B261AC87-7792-40CA-A06E-FF824DCF36FA}" type="pres">
      <dgm:prSet presAssocID="{AAD4FEF4-0FEE-406F-BB30-C5074F439C41}" presName="parentLin" presStyleCnt="0"/>
      <dgm:spPr/>
    </dgm:pt>
    <dgm:pt modelId="{60FA91FE-F6CE-4392-A1CF-DAC1044E755E}" type="pres">
      <dgm:prSet presAssocID="{AAD4FEF4-0FEE-406F-BB30-C5074F439C41}" presName="parentLeftMargin" presStyleLbl="node1" presStyleIdx="0" presStyleCnt="1"/>
      <dgm:spPr/>
    </dgm:pt>
    <dgm:pt modelId="{C8AF9E38-69DB-4E78-A0B8-FA1B8A46B29F}" type="pres">
      <dgm:prSet presAssocID="{AAD4FEF4-0FEE-406F-BB30-C5074F439C41}" presName="parentText" presStyleLbl="node1" presStyleIdx="0" presStyleCnt="1" custScaleX="99697" custScaleY="233576">
        <dgm:presLayoutVars>
          <dgm:chMax val="0"/>
          <dgm:bulletEnabled val="1"/>
        </dgm:presLayoutVars>
      </dgm:prSet>
      <dgm:spPr/>
    </dgm:pt>
    <dgm:pt modelId="{7B6ADB8A-BD1B-4615-91AA-1F198EE8337A}" type="pres">
      <dgm:prSet presAssocID="{AAD4FEF4-0FEE-406F-BB30-C5074F439C41}" presName="negativeSpace" presStyleCnt="0"/>
      <dgm:spPr/>
    </dgm:pt>
    <dgm:pt modelId="{102CF1C9-971C-4FEB-8B61-5223169FA4BC}" type="pres">
      <dgm:prSet presAssocID="{AAD4FEF4-0FEE-406F-BB30-C5074F439C41}" presName="childText" presStyleLbl="conFgAcc1" presStyleIdx="0" presStyleCnt="1">
        <dgm:presLayoutVars>
          <dgm:bulletEnabled val="1"/>
        </dgm:presLayoutVars>
      </dgm:prSet>
      <dgm:spPr/>
    </dgm:pt>
  </dgm:ptLst>
  <dgm:cxnLst>
    <dgm:cxn modelId="{ED626F01-DCE8-434F-8306-E126F3576028}" type="presOf" srcId="{A08DD4D9-CDDD-419B-B389-55BCF48384AE}" destId="{102CF1C9-971C-4FEB-8B61-5223169FA4BC}" srcOrd="0" destOrd="8" presId="urn:microsoft.com/office/officeart/2005/8/layout/list1"/>
    <dgm:cxn modelId="{9D7E6805-BE84-46F5-9650-449ED33E847A}" type="presOf" srcId="{976E95A9-549F-41D1-A15A-DB5883253492}" destId="{102CF1C9-971C-4FEB-8B61-5223169FA4BC}" srcOrd="0" destOrd="5" presId="urn:microsoft.com/office/officeart/2005/8/layout/list1"/>
    <dgm:cxn modelId="{B57BD505-071D-423E-AB61-62586097B5C3}" srcId="{39F58CC6-F854-4717-9961-C6FBD3EBF095}" destId="{AAD4FEF4-0FEE-406F-BB30-C5074F439C41}" srcOrd="0" destOrd="0" parTransId="{5237357C-C5AD-43D6-A5EE-4F03AD99F296}" sibTransId="{608699A5-C8F5-40F0-B823-15197E844815}"/>
    <dgm:cxn modelId="{82C94B07-D4ED-4071-84A8-BCCE4D7107F1}" type="presOf" srcId="{AAD4FEF4-0FEE-406F-BB30-C5074F439C41}" destId="{60FA91FE-F6CE-4392-A1CF-DAC1044E755E}" srcOrd="0" destOrd="0" presId="urn:microsoft.com/office/officeart/2005/8/layout/list1"/>
    <dgm:cxn modelId="{27A7250A-2A75-4F25-9FBA-019311D00BD4}" srcId="{DA1F4C73-4916-4B22-9941-387EE798525E}" destId="{9447A7D4-5D2F-4781-BD8D-5F95CCA4AD01}" srcOrd="2" destOrd="0" parTransId="{9248685C-1837-41B0-A37D-C502645F82E8}" sibTransId="{709D1B5F-3674-4657-A763-EFC385DC5A59}"/>
    <dgm:cxn modelId="{51AA1A0F-EA4E-428C-A49A-B3D7D7DA7E54}" type="presOf" srcId="{5F35D1A9-30F0-43AA-88BE-981F06C453EA}" destId="{102CF1C9-971C-4FEB-8B61-5223169FA4BC}" srcOrd="0" destOrd="9" presId="urn:microsoft.com/office/officeart/2005/8/layout/list1"/>
    <dgm:cxn modelId="{CA136C12-6A9C-474A-8A4B-F31216BD4A8F}" type="presOf" srcId="{E83D6C0F-53FD-452F-AA34-F71A98FF6A10}" destId="{102CF1C9-971C-4FEB-8B61-5223169FA4BC}" srcOrd="0" destOrd="4" presId="urn:microsoft.com/office/officeart/2005/8/layout/list1"/>
    <dgm:cxn modelId="{E3DBB715-72FD-4096-ADE5-AB894E5D46A7}" srcId="{AAD4FEF4-0FEE-406F-BB30-C5074F439C41}" destId="{D99B608D-0FAE-49AD-8599-0EA85B0902F4}" srcOrd="0" destOrd="0" parTransId="{AC95305E-5A6B-4D60-AF80-BA4718B9A9EC}" sibTransId="{3B191FB6-E96A-40A2-B0FD-051F45B42731}"/>
    <dgm:cxn modelId="{167D8716-F1DB-420C-99D7-AC7B99186762}" type="presOf" srcId="{A0B3DE71-7031-4F4D-860D-C39F748A3D73}" destId="{102CF1C9-971C-4FEB-8B61-5223169FA4BC}" srcOrd="0" destOrd="1" presId="urn:microsoft.com/office/officeart/2005/8/layout/list1"/>
    <dgm:cxn modelId="{57C7D416-9220-42DF-A59A-FE737D1275C0}" srcId="{D99B608D-0FAE-49AD-8599-0EA85B0902F4}" destId="{976E95A9-549F-41D1-A15A-DB5883253492}" srcOrd="4" destOrd="0" parTransId="{9DD64CDD-61E7-46EA-97FB-D8D4CF84DA77}" sibTransId="{2EA1E0F0-323B-4E22-8318-FBC31233704A}"/>
    <dgm:cxn modelId="{3769F541-F03E-486B-BEE9-318D6696EE18}" type="presOf" srcId="{D99B608D-0FAE-49AD-8599-0EA85B0902F4}" destId="{102CF1C9-971C-4FEB-8B61-5223169FA4BC}" srcOrd="0" destOrd="0" presId="urn:microsoft.com/office/officeart/2005/8/layout/list1"/>
    <dgm:cxn modelId="{0AA84549-19D0-401A-86A4-314C08A051F0}" type="presOf" srcId="{866D01E6-653B-4143-A127-17B99A4B42A9}" destId="{102CF1C9-971C-4FEB-8B61-5223169FA4BC}" srcOrd="0" destOrd="2" presId="urn:microsoft.com/office/officeart/2005/8/layout/list1"/>
    <dgm:cxn modelId="{E6F0894C-1343-45A6-AE33-88A14F9165D4}" type="presOf" srcId="{9447A7D4-5D2F-4781-BD8D-5F95CCA4AD01}" destId="{102CF1C9-971C-4FEB-8B61-5223169FA4BC}" srcOrd="0" destOrd="10" presId="urn:microsoft.com/office/officeart/2005/8/layout/list1"/>
    <dgm:cxn modelId="{E7D22467-8155-48CC-A735-9C7A2A73C966}" srcId="{D99B608D-0FAE-49AD-8599-0EA85B0902F4}" destId="{866D01E6-653B-4143-A127-17B99A4B42A9}" srcOrd="1" destOrd="0" parTransId="{88B9CEAC-1881-499A-8924-95873A6AF8D3}" sibTransId="{50370E31-E6A7-4D88-8AC0-0F534EEF95BA}"/>
    <dgm:cxn modelId="{2B660576-CDC7-4286-9401-1B4CF262CC59}" srcId="{DA1F4C73-4916-4B22-9941-387EE798525E}" destId="{B096B587-7423-4DE4-A252-84834F82DF82}" srcOrd="0" destOrd="0" parTransId="{B3F4A319-9037-4EAD-B209-032F79341872}" sibTransId="{C793C811-DDD4-4E34-99B4-8EBDDB5ABCA0}"/>
    <dgm:cxn modelId="{7CD6EB7C-9444-4276-A809-3D3E44177CC4}" srcId="{DA1F4C73-4916-4B22-9941-387EE798525E}" destId="{5F35D1A9-30F0-43AA-88BE-981F06C453EA}" srcOrd="1" destOrd="0" parTransId="{FE74B043-69C1-457A-8E4A-6815E5AD3E7B}" sibTransId="{3E2B472B-8703-4A4B-A01E-AE61DD6B909C}"/>
    <dgm:cxn modelId="{A8A79A92-DE01-47DF-94BC-8D91D9171A14}" srcId="{B096B587-7423-4DE4-A252-84834F82DF82}" destId="{A08DD4D9-CDDD-419B-B389-55BCF48384AE}" srcOrd="0" destOrd="0" parTransId="{3A359CA9-E6C5-40F2-99DD-9074DE9C8326}" sibTransId="{A372ED4E-B001-4DF6-9B18-30D6AEC19CEA}"/>
    <dgm:cxn modelId="{D5133B96-FC03-43A5-973D-6D3018C163D4}" type="presOf" srcId="{2BED0B7D-A943-4A00-8FF3-C5B7CDEBCCB3}" destId="{102CF1C9-971C-4FEB-8B61-5223169FA4BC}" srcOrd="0" destOrd="3" presId="urn:microsoft.com/office/officeart/2005/8/layout/list1"/>
    <dgm:cxn modelId="{00F316B6-40A2-4D30-A475-F4FA9492330B}" srcId="{D99B608D-0FAE-49AD-8599-0EA85B0902F4}" destId="{A0B3DE71-7031-4F4D-860D-C39F748A3D73}" srcOrd="0" destOrd="0" parTransId="{0ECFD08B-3DE7-4282-8FFB-AE893226417A}" sibTransId="{2F21F133-5EA8-4F81-8709-534A29BE5B3C}"/>
    <dgm:cxn modelId="{1D02F7B8-3346-4907-A869-F521DFD8185E}" srcId="{D99B608D-0FAE-49AD-8599-0EA85B0902F4}" destId="{2BED0B7D-A943-4A00-8FF3-C5B7CDEBCCB3}" srcOrd="2" destOrd="0" parTransId="{A06CF35F-C76D-47AC-9B57-D2CC12FB9604}" sibTransId="{7C800B3A-254C-4D75-B297-760ED383A509}"/>
    <dgm:cxn modelId="{8E1B32C6-B34C-4CE2-A219-74113EF58C29}" type="presOf" srcId="{DA1F4C73-4916-4B22-9941-387EE798525E}" destId="{102CF1C9-971C-4FEB-8B61-5223169FA4BC}" srcOrd="0" destOrd="6" presId="urn:microsoft.com/office/officeart/2005/8/layout/list1"/>
    <dgm:cxn modelId="{F04E7FDD-3F41-4CB7-B2B7-64641AD889FB}" srcId="{D99B608D-0FAE-49AD-8599-0EA85B0902F4}" destId="{E83D6C0F-53FD-452F-AA34-F71A98FF6A10}" srcOrd="3" destOrd="0" parTransId="{01756E1E-FA38-4490-90D0-511A36030821}" sibTransId="{1B1CF81E-4F3D-42EF-9684-E215F99C7B31}"/>
    <dgm:cxn modelId="{348E93DD-B9D6-422B-8EE3-2C4AE5AF5A7E}" type="presOf" srcId="{39F58CC6-F854-4717-9961-C6FBD3EBF095}" destId="{EEFB6B6A-ACFA-4FE1-8661-860C4BEF0A96}" srcOrd="0" destOrd="0" presId="urn:microsoft.com/office/officeart/2005/8/layout/list1"/>
    <dgm:cxn modelId="{4E596EE2-28EB-49E9-A4DD-835A9E4A3A44}" type="presOf" srcId="{AAD4FEF4-0FEE-406F-BB30-C5074F439C41}" destId="{C8AF9E38-69DB-4E78-A0B8-FA1B8A46B29F}" srcOrd="1" destOrd="0" presId="urn:microsoft.com/office/officeart/2005/8/layout/list1"/>
    <dgm:cxn modelId="{D8A8DDE7-137B-42EB-BEAF-30189EDB9B8C}" srcId="{AAD4FEF4-0FEE-406F-BB30-C5074F439C41}" destId="{DA1F4C73-4916-4B22-9941-387EE798525E}" srcOrd="1" destOrd="0" parTransId="{87199B1E-22B8-4C4D-B371-E75E37ADBDFA}" sibTransId="{FF3974D7-FB7F-409F-B19F-66C11189F7E7}"/>
    <dgm:cxn modelId="{E2996DE9-4D0C-421D-8727-A899F8EA40F0}" type="presOf" srcId="{B096B587-7423-4DE4-A252-84834F82DF82}" destId="{102CF1C9-971C-4FEB-8B61-5223169FA4BC}" srcOrd="0" destOrd="7" presId="urn:microsoft.com/office/officeart/2005/8/layout/list1"/>
    <dgm:cxn modelId="{ED60ED6B-EACD-4003-8B20-596E2088E229}" type="presParOf" srcId="{EEFB6B6A-ACFA-4FE1-8661-860C4BEF0A96}" destId="{B261AC87-7792-40CA-A06E-FF824DCF36FA}" srcOrd="0" destOrd="0" presId="urn:microsoft.com/office/officeart/2005/8/layout/list1"/>
    <dgm:cxn modelId="{985A8289-6E86-4611-B874-F5ED8A2A712B}" type="presParOf" srcId="{B261AC87-7792-40CA-A06E-FF824DCF36FA}" destId="{60FA91FE-F6CE-4392-A1CF-DAC1044E755E}" srcOrd="0" destOrd="0" presId="urn:microsoft.com/office/officeart/2005/8/layout/list1"/>
    <dgm:cxn modelId="{7C2E8851-121C-41E8-A0F1-8B6DDC2909A2}" type="presParOf" srcId="{B261AC87-7792-40CA-A06E-FF824DCF36FA}" destId="{C8AF9E38-69DB-4E78-A0B8-FA1B8A46B29F}" srcOrd="1" destOrd="0" presId="urn:microsoft.com/office/officeart/2005/8/layout/list1"/>
    <dgm:cxn modelId="{53C954CB-812B-4754-96A2-17B9F261A2A5}" type="presParOf" srcId="{EEFB6B6A-ACFA-4FE1-8661-860C4BEF0A96}" destId="{7B6ADB8A-BD1B-4615-91AA-1F198EE8337A}" srcOrd="1" destOrd="0" presId="urn:microsoft.com/office/officeart/2005/8/layout/list1"/>
    <dgm:cxn modelId="{FE571EA2-E767-4CD7-927F-625D22AFE548}" type="presParOf" srcId="{EEFB6B6A-ACFA-4FE1-8661-860C4BEF0A96}" destId="{102CF1C9-971C-4FEB-8B61-5223169FA4B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03885-92B8-492D-9FC5-98065AC74998}">
      <dsp:nvSpPr>
        <dsp:cNvPr id="0" name=""/>
        <dsp:cNvSpPr/>
      </dsp:nvSpPr>
      <dsp:spPr>
        <a:xfrm>
          <a:off x="347575" y="709"/>
          <a:ext cx="2679230" cy="1607538"/>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Levodopa</a:t>
          </a:r>
          <a:endParaRPr lang="en-CA" sz="2800" b="0" kern="1200"/>
        </a:p>
      </dsp:txBody>
      <dsp:txXfrm>
        <a:off x="347575" y="709"/>
        <a:ext cx="2679230" cy="1607538"/>
      </dsp:txXfrm>
    </dsp:sp>
    <dsp:sp modelId="{2099641C-29A1-4B12-AE58-8799292055F9}">
      <dsp:nvSpPr>
        <dsp:cNvPr id="0" name=""/>
        <dsp:cNvSpPr/>
      </dsp:nvSpPr>
      <dsp:spPr>
        <a:xfrm>
          <a:off x="3294729" y="709"/>
          <a:ext cx="2679230" cy="1607538"/>
        </a:xfrm>
        <a:prstGeom prst="rect">
          <a:avLst/>
        </a:prstGeom>
        <a:gradFill rotWithShape="0">
          <a:gsLst>
            <a:gs pos="0">
              <a:schemeClr val="accent5">
                <a:hueOff val="-1986775"/>
                <a:satOff val="7962"/>
                <a:lumOff val="1726"/>
                <a:alphaOff val="0"/>
                <a:tint val="50000"/>
                <a:satMod val="300000"/>
              </a:schemeClr>
            </a:gs>
            <a:gs pos="35000">
              <a:schemeClr val="accent5">
                <a:hueOff val="-1986775"/>
                <a:satOff val="7962"/>
                <a:lumOff val="1726"/>
                <a:alphaOff val="0"/>
                <a:tint val="37000"/>
                <a:satMod val="300000"/>
              </a:schemeClr>
            </a:gs>
            <a:gs pos="100000">
              <a:schemeClr val="accent5">
                <a:hueOff val="-1986775"/>
                <a:satOff val="7962"/>
                <a:lumOff val="172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Dopamine Agonists</a:t>
          </a:r>
          <a:endParaRPr lang="en-CA" sz="2800" kern="1200"/>
        </a:p>
      </dsp:txBody>
      <dsp:txXfrm>
        <a:off x="3294729" y="709"/>
        <a:ext cx="2679230" cy="1607538"/>
      </dsp:txXfrm>
    </dsp:sp>
    <dsp:sp modelId="{52B49980-C899-4356-857D-C3FE089D8AA9}">
      <dsp:nvSpPr>
        <dsp:cNvPr id="0" name=""/>
        <dsp:cNvSpPr/>
      </dsp:nvSpPr>
      <dsp:spPr>
        <a:xfrm>
          <a:off x="6241883" y="709"/>
          <a:ext cx="2679230" cy="1607538"/>
        </a:xfrm>
        <a:prstGeom prst="rect">
          <a:avLst/>
        </a:prstGeom>
        <a:solidFill>
          <a:srgbClr val="CBBFD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MAO-B Inhibitors </a:t>
          </a:r>
          <a:endParaRPr lang="en-CA" sz="2800" kern="1200"/>
        </a:p>
      </dsp:txBody>
      <dsp:txXfrm>
        <a:off x="6241883" y="709"/>
        <a:ext cx="2679230" cy="1607538"/>
      </dsp:txXfrm>
    </dsp:sp>
    <dsp:sp modelId="{5C79F701-BAA0-45FC-9F2D-000ADD716964}">
      <dsp:nvSpPr>
        <dsp:cNvPr id="0" name=""/>
        <dsp:cNvSpPr/>
      </dsp:nvSpPr>
      <dsp:spPr>
        <a:xfrm>
          <a:off x="347575" y="1876170"/>
          <a:ext cx="2679230" cy="1607538"/>
        </a:xfrm>
        <a:prstGeom prst="rect">
          <a:avLst/>
        </a:prstGeom>
        <a:gradFill rotWithShape="0">
          <a:gsLst>
            <a:gs pos="0">
              <a:schemeClr val="accent5">
                <a:hueOff val="-5960326"/>
                <a:satOff val="23887"/>
                <a:lumOff val="5177"/>
                <a:alphaOff val="0"/>
                <a:tint val="50000"/>
                <a:satMod val="300000"/>
              </a:schemeClr>
            </a:gs>
            <a:gs pos="35000">
              <a:schemeClr val="accent5">
                <a:hueOff val="-5960326"/>
                <a:satOff val="23887"/>
                <a:lumOff val="5177"/>
                <a:alphaOff val="0"/>
                <a:tint val="37000"/>
                <a:satMod val="300000"/>
              </a:schemeClr>
            </a:gs>
            <a:gs pos="100000">
              <a:schemeClr val="accent5">
                <a:hueOff val="-5960326"/>
                <a:satOff val="23887"/>
                <a:lumOff val="517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COMT Inhibitors </a:t>
          </a:r>
          <a:endParaRPr lang="en-CA" sz="2800" kern="1200"/>
        </a:p>
      </dsp:txBody>
      <dsp:txXfrm>
        <a:off x="347575" y="1876170"/>
        <a:ext cx="2679230" cy="1607538"/>
      </dsp:txXfrm>
    </dsp:sp>
    <dsp:sp modelId="{4ED9C885-3D30-4FEE-BB78-FDF6D9D749D3}">
      <dsp:nvSpPr>
        <dsp:cNvPr id="0" name=""/>
        <dsp:cNvSpPr/>
      </dsp:nvSpPr>
      <dsp:spPr>
        <a:xfrm>
          <a:off x="3294729" y="1876170"/>
          <a:ext cx="2679230" cy="1607538"/>
        </a:xfrm>
        <a:prstGeom prst="rect">
          <a:avLst/>
        </a:prstGeom>
        <a:solidFill>
          <a:schemeClr val="accent2">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Amantadine</a:t>
          </a:r>
          <a:endParaRPr lang="en-CA" sz="2800" kern="1200"/>
        </a:p>
      </dsp:txBody>
      <dsp:txXfrm>
        <a:off x="3294729" y="1876170"/>
        <a:ext cx="2679230" cy="1607538"/>
      </dsp:txXfrm>
    </dsp:sp>
    <dsp:sp modelId="{FA1D2818-7A0A-4B01-8E2F-9CEC0B8C8674}">
      <dsp:nvSpPr>
        <dsp:cNvPr id="0" name=""/>
        <dsp:cNvSpPr/>
      </dsp:nvSpPr>
      <dsp:spPr>
        <a:xfrm>
          <a:off x="6241883" y="1876170"/>
          <a:ext cx="2679230" cy="1607538"/>
        </a:xfrm>
        <a:prstGeom prst="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i="0" kern="1200">
              <a:latin typeface="Calibri"/>
            </a:rPr>
            <a:t>Anticholinergics </a:t>
          </a:r>
          <a:endParaRPr lang="en-CA" sz="2800" kern="1200"/>
        </a:p>
      </dsp:txBody>
      <dsp:txXfrm>
        <a:off x="6241883" y="1876170"/>
        <a:ext cx="2679230" cy="16075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718F1-61A6-4A87-B6DF-37DE78C3B51B}">
      <dsp:nvSpPr>
        <dsp:cNvPr id="0" name=""/>
        <dsp:cNvSpPr/>
      </dsp:nvSpPr>
      <dsp:spPr>
        <a:xfrm>
          <a:off x="0" y="347184"/>
          <a:ext cx="8040028" cy="329174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3996" tIns="395732" rIns="623996" bIns="135128" numCol="1" spcCol="1270" anchor="t" anchorCtr="0">
          <a:noAutofit/>
        </a:bodyPr>
        <a:lstStyle/>
        <a:p>
          <a:pPr marL="171450" lvl="1" indent="-171450" algn="l" defTabSz="844550">
            <a:lnSpc>
              <a:spcPct val="90000"/>
            </a:lnSpc>
            <a:spcBef>
              <a:spcPct val="0"/>
            </a:spcBef>
            <a:spcAft>
              <a:spcPct val="15000"/>
            </a:spcAft>
            <a:buChar char="•"/>
          </a:pPr>
          <a:r>
            <a:rPr lang="en-CA" sz="1900" b="1" kern="1200"/>
            <a:t>Lifestyle</a:t>
          </a:r>
          <a:r>
            <a:rPr lang="en-CA" sz="1900" b="0" kern="1200" baseline="30000"/>
            <a:t>10,16</a:t>
          </a:r>
          <a:r>
            <a:rPr lang="en-CA" sz="1900" b="1" kern="1200"/>
            <a:t>:</a:t>
          </a:r>
        </a:p>
        <a:p>
          <a:pPr marL="342900" lvl="2" indent="-171450" algn="l" defTabSz="844550">
            <a:lnSpc>
              <a:spcPct val="90000"/>
            </a:lnSpc>
            <a:spcBef>
              <a:spcPct val="0"/>
            </a:spcBef>
            <a:spcAft>
              <a:spcPct val="15000"/>
            </a:spcAft>
            <a:buChar char="•"/>
          </a:pPr>
          <a:r>
            <a:rPr lang="en-CA" sz="1900" kern="1200"/>
            <a:t>Drink water and fluids (e.g. 8 cups of water daily)</a:t>
          </a:r>
        </a:p>
        <a:p>
          <a:pPr marL="342900" lvl="2" indent="-171450" algn="l" defTabSz="844550">
            <a:lnSpc>
              <a:spcPct val="90000"/>
            </a:lnSpc>
            <a:spcBef>
              <a:spcPct val="0"/>
            </a:spcBef>
            <a:spcAft>
              <a:spcPct val="15000"/>
            </a:spcAft>
            <a:buChar char="•"/>
          </a:pPr>
          <a:r>
            <a:rPr lang="en-CA" sz="1900" kern="1200"/>
            <a:t>Add fiber to meals (e.g. brans, beans, prunes)</a:t>
          </a:r>
        </a:p>
        <a:p>
          <a:pPr marL="342900" lvl="2" indent="-171450" algn="l" defTabSz="844550">
            <a:lnSpc>
              <a:spcPct val="90000"/>
            </a:lnSpc>
            <a:spcBef>
              <a:spcPct val="0"/>
            </a:spcBef>
            <a:spcAft>
              <a:spcPct val="15000"/>
            </a:spcAft>
            <a:buChar char="•"/>
          </a:pPr>
          <a:r>
            <a:rPr lang="en-CA" sz="1900" kern="1200"/>
            <a:t>Exercise (e.g. walk 15-20min daily)</a:t>
          </a:r>
        </a:p>
        <a:p>
          <a:pPr marL="171450" lvl="1" indent="-171450" algn="l" defTabSz="844550">
            <a:lnSpc>
              <a:spcPct val="90000"/>
            </a:lnSpc>
            <a:spcBef>
              <a:spcPct val="0"/>
            </a:spcBef>
            <a:spcAft>
              <a:spcPct val="15000"/>
            </a:spcAft>
            <a:buChar char="•"/>
          </a:pPr>
          <a:endParaRPr lang="en-CA" sz="1900" kern="1200"/>
        </a:p>
        <a:p>
          <a:pPr marL="171450" lvl="1" indent="-171450" algn="l" defTabSz="844550">
            <a:lnSpc>
              <a:spcPct val="90000"/>
            </a:lnSpc>
            <a:spcBef>
              <a:spcPct val="0"/>
            </a:spcBef>
            <a:spcAft>
              <a:spcPct val="15000"/>
            </a:spcAft>
            <a:buChar char="•"/>
          </a:pPr>
          <a:r>
            <a:rPr lang="en-CA" sz="1900" b="1" kern="1200"/>
            <a:t>Medication</a:t>
          </a:r>
          <a:r>
            <a:rPr lang="en-CA" sz="1900" b="0" kern="1200" baseline="30000"/>
            <a:t>10,16-19</a:t>
          </a:r>
          <a:r>
            <a:rPr lang="en-CA" sz="1900" b="1" kern="1200"/>
            <a:t>:</a:t>
          </a:r>
        </a:p>
        <a:p>
          <a:pPr marL="342900" lvl="2" indent="-171450" algn="l" defTabSz="844550">
            <a:lnSpc>
              <a:spcPct val="90000"/>
            </a:lnSpc>
            <a:spcBef>
              <a:spcPct val="0"/>
            </a:spcBef>
            <a:spcAft>
              <a:spcPct val="15000"/>
            </a:spcAft>
            <a:buChar char="•"/>
          </a:pPr>
          <a:r>
            <a:rPr lang="en-CA" sz="1900" kern="1200"/>
            <a:t>OTC: Laxatives (Lactulose, PEG3350)</a:t>
          </a:r>
        </a:p>
        <a:p>
          <a:pPr marL="342900" lvl="2" indent="-171450" algn="l" defTabSz="844550">
            <a:lnSpc>
              <a:spcPct val="90000"/>
            </a:lnSpc>
            <a:spcBef>
              <a:spcPct val="0"/>
            </a:spcBef>
            <a:spcAft>
              <a:spcPct val="15000"/>
            </a:spcAft>
            <a:buChar char="•"/>
          </a:pPr>
          <a:r>
            <a:rPr lang="en-CA" sz="1900" kern="1200"/>
            <a:t>OTC: Bulking agents (Psyllium fiber)</a:t>
          </a:r>
        </a:p>
        <a:p>
          <a:pPr marL="342900" lvl="2" indent="-171450" algn="l" defTabSz="844550">
            <a:lnSpc>
              <a:spcPct val="90000"/>
            </a:lnSpc>
            <a:spcBef>
              <a:spcPct val="0"/>
            </a:spcBef>
            <a:spcAft>
              <a:spcPct val="15000"/>
            </a:spcAft>
            <a:buChar char="•"/>
          </a:pPr>
          <a:r>
            <a:rPr lang="en-CA" sz="1900" kern="1200"/>
            <a:t>OTC: Stimulants (Sennosides) </a:t>
          </a:r>
        </a:p>
      </dsp:txBody>
      <dsp:txXfrm>
        <a:off x="0" y="347184"/>
        <a:ext cx="8040028" cy="3291749"/>
      </dsp:txXfrm>
    </dsp:sp>
    <dsp:sp modelId="{6BCA5B8F-236B-4C3C-BB30-431572D9DD92}">
      <dsp:nvSpPr>
        <dsp:cNvPr id="0" name=""/>
        <dsp:cNvSpPr/>
      </dsp:nvSpPr>
      <dsp:spPr>
        <a:xfrm>
          <a:off x="402001" y="66744"/>
          <a:ext cx="5628019" cy="5608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726" tIns="0" rIns="212726" bIns="0" numCol="1" spcCol="1270" anchor="ctr" anchorCtr="0">
          <a:noAutofit/>
        </a:bodyPr>
        <a:lstStyle/>
        <a:p>
          <a:pPr marL="0" lvl="0" indent="0" algn="l" defTabSz="844550">
            <a:lnSpc>
              <a:spcPct val="90000"/>
            </a:lnSpc>
            <a:spcBef>
              <a:spcPct val="0"/>
            </a:spcBef>
            <a:spcAft>
              <a:spcPct val="35000"/>
            </a:spcAft>
            <a:buNone/>
          </a:pPr>
          <a:r>
            <a:rPr lang="en-CA" sz="1900" b="1" kern="1200"/>
            <a:t>Recommendations </a:t>
          </a:r>
        </a:p>
      </dsp:txBody>
      <dsp:txXfrm>
        <a:off x="429381" y="94124"/>
        <a:ext cx="5573259" cy="506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A5366-F762-4F76-98A8-6341CAEE0A15}">
      <dsp:nvSpPr>
        <dsp:cNvPr id="0" name=""/>
        <dsp:cNvSpPr/>
      </dsp:nvSpPr>
      <dsp:spPr>
        <a:xfrm>
          <a:off x="0" y="15792"/>
          <a:ext cx="4114800" cy="65207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Herlinda</a:t>
          </a:r>
          <a:endParaRPr lang="en-CA" sz="1700" kern="1200"/>
        </a:p>
      </dsp:txBody>
      <dsp:txXfrm>
        <a:off x="0" y="15792"/>
        <a:ext cx="4114800" cy="652070"/>
      </dsp:txXfrm>
    </dsp:sp>
    <dsp:sp modelId="{8113254D-F7FD-4EE2-8EB7-358C2EB2544B}">
      <dsp:nvSpPr>
        <dsp:cNvPr id="0" name=""/>
        <dsp:cNvSpPr/>
      </dsp:nvSpPr>
      <dsp:spPr>
        <a:xfrm>
          <a:off x="0" y="631221"/>
          <a:ext cx="4114800" cy="1981889"/>
        </a:xfrm>
        <a:prstGeom prst="rect">
          <a:avLst/>
        </a:prstGeom>
        <a:solidFill>
          <a:schemeClr val="bg1"/>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70-year-old female</a:t>
          </a:r>
          <a:endParaRPr lang="en-CA" sz="1900" kern="1200"/>
        </a:p>
        <a:p>
          <a:pPr marL="171450" lvl="1" indent="-171450" algn="l" defTabSz="844550">
            <a:lnSpc>
              <a:spcPct val="90000"/>
            </a:lnSpc>
            <a:spcBef>
              <a:spcPct val="0"/>
            </a:spcBef>
            <a:spcAft>
              <a:spcPct val="15000"/>
            </a:spcAft>
            <a:buChar char="•"/>
          </a:pPr>
          <a:r>
            <a:rPr lang="en-US" sz="1900" kern="1200"/>
            <a:t>PD for 12 years </a:t>
          </a:r>
          <a:endParaRPr lang="en-CA" sz="1900" kern="1200"/>
        </a:p>
        <a:p>
          <a:pPr marL="171450" lvl="1" indent="-171450" algn="l" defTabSz="844550" rtl="0">
            <a:lnSpc>
              <a:spcPct val="90000"/>
            </a:lnSpc>
            <a:spcBef>
              <a:spcPct val="0"/>
            </a:spcBef>
            <a:spcAft>
              <a:spcPct val="15000"/>
            </a:spcAft>
            <a:buChar char="•"/>
          </a:pPr>
          <a:r>
            <a:rPr lang="en-US" sz="1900" kern="1200">
              <a:latin typeface="Calibri"/>
            </a:rPr>
            <a:t>Levodopa</a:t>
          </a:r>
          <a:r>
            <a:rPr lang="en-US" sz="1900" kern="1200"/>
            <a:t>/carbidopa 250/25mg</a:t>
          </a:r>
          <a:r>
            <a:rPr lang="en-US" sz="1900" kern="1200">
              <a:latin typeface="Calibri"/>
            </a:rPr>
            <a:t> </a:t>
          </a:r>
          <a:endParaRPr lang="en-CA" sz="1900" kern="1200"/>
        </a:p>
        <a:p>
          <a:pPr marL="342900" lvl="2" indent="-171450" algn="l" defTabSz="844550" rtl="0">
            <a:lnSpc>
              <a:spcPct val="90000"/>
            </a:lnSpc>
            <a:spcBef>
              <a:spcPct val="0"/>
            </a:spcBef>
            <a:spcAft>
              <a:spcPct val="15000"/>
            </a:spcAft>
            <a:buChar char="•"/>
          </a:pPr>
          <a:r>
            <a:rPr lang="en-US" sz="1900" kern="1200"/>
            <a:t>1 tablets every 2 hours </a:t>
          </a:r>
          <a:r>
            <a:rPr lang="en-US" sz="1900" kern="1200">
              <a:latin typeface="Calibri"/>
            </a:rPr>
            <a:t>(</a:t>
          </a:r>
          <a:r>
            <a:rPr lang="en-US" sz="1900" kern="1200"/>
            <a:t>with entacapone 200mg for</a:t>
          </a:r>
          <a:r>
            <a:rPr lang="en-US" sz="1900" kern="1200">
              <a:latin typeface="Calibri"/>
            </a:rPr>
            <a:t> 4 doses</a:t>
          </a:r>
          <a:r>
            <a:rPr lang="en-US" sz="1900" kern="1200"/>
            <a:t>,</a:t>
          </a:r>
          <a:r>
            <a:rPr lang="en-US" sz="1900" kern="1200">
              <a:latin typeface="Calibri"/>
            </a:rPr>
            <a:t> and</a:t>
          </a:r>
          <a:r>
            <a:rPr lang="en-US" sz="1900" kern="1200"/>
            <a:t> CR 200/50mg tablet at bedtime</a:t>
          </a:r>
          <a:r>
            <a:rPr lang="en-US" sz="1900" kern="1200">
              <a:latin typeface="Calibri"/>
            </a:rPr>
            <a:t> </a:t>
          </a:r>
          <a:endParaRPr lang="en-CA" sz="1900" kern="1200"/>
        </a:p>
      </dsp:txBody>
      <dsp:txXfrm>
        <a:off x="0" y="631221"/>
        <a:ext cx="4114800" cy="19818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A5366-F762-4F76-98A8-6341CAEE0A15}">
      <dsp:nvSpPr>
        <dsp:cNvPr id="0" name=""/>
        <dsp:cNvSpPr/>
      </dsp:nvSpPr>
      <dsp:spPr>
        <a:xfrm>
          <a:off x="0" y="20803"/>
          <a:ext cx="4114800" cy="72070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a:rPr>
            <a:t>Mark</a:t>
          </a:r>
          <a:endParaRPr lang="en-CA" sz="1700" kern="1200" dirty="0"/>
        </a:p>
      </dsp:txBody>
      <dsp:txXfrm>
        <a:off x="0" y="20803"/>
        <a:ext cx="4114800" cy="720709"/>
      </dsp:txXfrm>
    </dsp:sp>
    <dsp:sp modelId="{8113254D-F7FD-4EE2-8EB7-358C2EB2544B}">
      <dsp:nvSpPr>
        <dsp:cNvPr id="0" name=""/>
        <dsp:cNvSpPr/>
      </dsp:nvSpPr>
      <dsp:spPr>
        <a:xfrm>
          <a:off x="0" y="704362"/>
          <a:ext cx="4114800" cy="1959930"/>
        </a:xfrm>
        <a:prstGeom prst="rect">
          <a:avLst/>
        </a:prstGeom>
        <a:solidFill>
          <a:schemeClr val="bg1"/>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latin typeface="Calibri"/>
            </a:rPr>
            <a:t>55-year-old</a:t>
          </a:r>
          <a:r>
            <a:rPr lang="en-US" sz="2100" kern="1200"/>
            <a:t> </a:t>
          </a:r>
          <a:r>
            <a:rPr lang="en-US" sz="2100" kern="1200">
              <a:latin typeface="Calibri"/>
            </a:rPr>
            <a:t>male</a:t>
          </a:r>
          <a:endParaRPr lang="en-CA" sz="2100" kern="1200"/>
        </a:p>
        <a:p>
          <a:pPr marL="228600" lvl="1" indent="-228600" algn="l" defTabSz="933450" rtl="0">
            <a:lnSpc>
              <a:spcPct val="90000"/>
            </a:lnSpc>
            <a:spcBef>
              <a:spcPct val="0"/>
            </a:spcBef>
            <a:spcAft>
              <a:spcPct val="15000"/>
            </a:spcAft>
            <a:buChar char="•"/>
          </a:pPr>
          <a:r>
            <a:rPr lang="en-US" sz="2100" kern="1200">
              <a:latin typeface="Calibri"/>
            </a:rPr>
            <a:t>Newly diagnosed with PD</a:t>
          </a:r>
          <a:endParaRPr lang="en-CA" sz="2100" kern="1200"/>
        </a:p>
        <a:p>
          <a:pPr marL="228600" lvl="1" indent="-228600" algn="l" defTabSz="933450" rtl="0">
            <a:lnSpc>
              <a:spcPct val="90000"/>
            </a:lnSpc>
            <a:spcBef>
              <a:spcPct val="0"/>
            </a:spcBef>
            <a:spcAft>
              <a:spcPct val="15000"/>
            </a:spcAft>
            <a:buChar char="•"/>
          </a:pPr>
          <a:r>
            <a:rPr lang="en-US" sz="2100" kern="1200">
              <a:latin typeface="Calibri"/>
            </a:rPr>
            <a:t>Levodopa</a:t>
          </a:r>
          <a:r>
            <a:rPr lang="en-US" sz="2100" kern="1200"/>
            <a:t>/carbidopa </a:t>
          </a:r>
          <a:r>
            <a:rPr lang="en-US" sz="2100" kern="1200">
              <a:latin typeface="Calibri"/>
            </a:rPr>
            <a:t>100/25mg </a:t>
          </a:r>
          <a:endParaRPr lang="en-CA" sz="2100" kern="1200"/>
        </a:p>
        <a:p>
          <a:pPr marL="457200" lvl="2" indent="-228600" algn="l" defTabSz="933450" rtl="0">
            <a:lnSpc>
              <a:spcPct val="90000"/>
            </a:lnSpc>
            <a:spcBef>
              <a:spcPct val="0"/>
            </a:spcBef>
            <a:spcAft>
              <a:spcPct val="15000"/>
            </a:spcAft>
            <a:buChar char="•"/>
          </a:pPr>
          <a:r>
            <a:rPr lang="en-US" sz="2100" kern="1200">
              <a:latin typeface="Calibri"/>
            </a:rPr>
            <a:t>½ tablet three times a day</a:t>
          </a:r>
          <a:endParaRPr lang="en-CA" sz="2100" kern="1200"/>
        </a:p>
        <a:p>
          <a:pPr marL="457200" lvl="2" indent="-228600" algn="l" defTabSz="933450">
            <a:lnSpc>
              <a:spcPct val="90000"/>
            </a:lnSpc>
            <a:spcBef>
              <a:spcPct val="0"/>
            </a:spcBef>
            <a:spcAft>
              <a:spcPct val="15000"/>
            </a:spcAft>
            <a:buChar char="•"/>
          </a:pPr>
          <a:endParaRPr lang="en-US" sz="2100" kern="1200">
            <a:latin typeface="Calibri"/>
          </a:endParaRPr>
        </a:p>
      </dsp:txBody>
      <dsp:txXfrm>
        <a:off x="0" y="704362"/>
        <a:ext cx="4114800" cy="1959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5DF02-56F3-4341-97C3-943ACE3031E5}">
      <dsp:nvSpPr>
        <dsp:cNvPr id="0" name=""/>
        <dsp:cNvSpPr/>
      </dsp:nvSpPr>
      <dsp:spPr>
        <a:xfrm>
          <a:off x="0" y="360106"/>
          <a:ext cx="8332201" cy="34019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6671" tIns="374904" rIns="646671"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a:t>Lifestyle</a:t>
          </a:r>
          <a:r>
            <a:rPr lang="en-US" sz="1800" kern="1200"/>
            <a:t>: </a:t>
          </a:r>
          <a:endParaRPr lang="en-CA" sz="1800" kern="1200"/>
        </a:p>
        <a:p>
          <a:pPr marL="342900" lvl="2" indent="-171450" algn="l" defTabSz="800100">
            <a:lnSpc>
              <a:spcPct val="90000"/>
            </a:lnSpc>
            <a:spcBef>
              <a:spcPct val="0"/>
            </a:spcBef>
            <a:spcAft>
              <a:spcPct val="15000"/>
            </a:spcAft>
            <a:buChar char="•"/>
          </a:pPr>
          <a:r>
            <a:rPr lang="en-CA" sz="1800" kern="1200"/>
            <a:t>Take medications with a light snack, bland foods or a meal</a:t>
          </a:r>
          <a:r>
            <a:rPr lang="en-CA" sz="1800" kern="1200" baseline="30000"/>
            <a:t>9,10</a:t>
          </a:r>
        </a:p>
        <a:p>
          <a:pPr marL="342900" lvl="2" indent="-171450" algn="l" defTabSz="800100">
            <a:lnSpc>
              <a:spcPct val="90000"/>
            </a:lnSpc>
            <a:spcBef>
              <a:spcPct val="0"/>
            </a:spcBef>
            <a:spcAft>
              <a:spcPct val="15000"/>
            </a:spcAft>
            <a:buChar char="•"/>
          </a:pPr>
          <a:r>
            <a:rPr lang="en-US" sz="1800" kern="1200"/>
            <a:t>Eat and drink slowly. Have smaller meals more frequently</a:t>
          </a:r>
          <a:r>
            <a:rPr lang="en-US" sz="1800" kern="1200" baseline="30000"/>
            <a:t>9,10</a:t>
          </a:r>
          <a:endParaRPr lang="en-CA" sz="1800" kern="1200" baseline="30000"/>
        </a:p>
        <a:p>
          <a:pPr marL="342900" lvl="2" indent="-171450" algn="l" defTabSz="800100">
            <a:lnSpc>
              <a:spcPct val="90000"/>
            </a:lnSpc>
            <a:spcBef>
              <a:spcPct val="0"/>
            </a:spcBef>
            <a:spcAft>
              <a:spcPct val="15000"/>
            </a:spcAft>
            <a:buChar char="•"/>
          </a:pPr>
          <a:r>
            <a:rPr lang="en-US" sz="1800" kern="1200"/>
            <a:t>Do not mix hot and cold foods together</a:t>
          </a:r>
          <a:endParaRPr lang="en-CA" sz="1800" kern="1200"/>
        </a:p>
        <a:p>
          <a:pPr marL="342900" lvl="2" indent="-171450" algn="l" defTabSz="800100">
            <a:lnSpc>
              <a:spcPct val="90000"/>
            </a:lnSpc>
            <a:spcBef>
              <a:spcPct val="0"/>
            </a:spcBef>
            <a:spcAft>
              <a:spcPct val="15000"/>
            </a:spcAft>
            <a:buChar char="•"/>
          </a:pPr>
          <a:r>
            <a:rPr lang="en-US" sz="1800" kern="1200"/>
            <a:t>Avoid activity after eating</a:t>
          </a:r>
          <a:endParaRPr lang="en-CA" sz="1800" kern="1200"/>
        </a:p>
        <a:p>
          <a:pPr marL="171450" lvl="1" indent="-171450" algn="l" defTabSz="800100">
            <a:lnSpc>
              <a:spcPct val="90000"/>
            </a:lnSpc>
            <a:spcBef>
              <a:spcPct val="0"/>
            </a:spcBef>
            <a:spcAft>
              <a:spcPct val="15000"/>
            </a:spcAft>
            <a:buChar char="•"/>
          </a:pPr>
          <a:endParaRPr lang="en-CA" sz="1800" kern="1200"/>
        </a:p>
        <a:p>
          <a:pPr marL="171450" lvl="1" indent="-171450" algn="l" defTabSz="800100">
            <a:lnSpc>
              <a:spcPct val="90000"/>
            </a:lnSpc>
            <a:spcBef>
              <a:spcPct val="0"/>
            </a:spcBef>
            <a:spcAft>
              <a:spcPct val="15000"/>
            </a:spcAft>
            <a:buChar char="•"/>
          </a:pPr>
          <a:r>
            <a:rPr lang="en-CA" sz="1800" b="1" kern="1200"/>
            <a:t>Medication:</a:t>
          </a:r>
        </a:p>
        <a:p>
          <a:pPr marL="342900" lvl="2" indent="-171450" algn="l" defTabSz="800100" rtl="0">
            <a:lnSpc>
              <a:spcPct val="90000"/>
            </a:lnSpc>
            <a:spcBef>
              <a:spcPct val="0"/>
            </a:spcBef>
            <a:spcAft>
              <a:spcPct val="15000"/>
            </a:spcAft>
            <a:buChar char="•"/>
          </a:pPr>
          <a:r>
            <a:rPr lang="en-US" sz="1800" kern="1200"/>
            <a:t>May go away </a:t>
          </a:r>
          <a:r>
            <a:rPr lang="en-US" sz="1800" kern="1200">
              <a:latin typeface="Calibri"/>
            </a:rPr>
            <a:t>a few</a:t>
          </a:r>
          <a:r>
            <a:rPr lang="en-US" sz="1800" kern="1200"/>
            <a:t> weeks after starting PD medication</a:t>
          </a:r>
          <a:r>
            <a:rPr lang="en-US" sz="1800" kern="1200" baseline="30000"/>
            <a:t>10</a:t>
          </a:r>
          <a:endParaRPr lang="en-CA" sz="1800" kern="1200" baseline="30000"/>
        </a:p>
        <a:p>
          <a:pPr marL="342900" lvl="2" indent="-171450" algn="l" defTabSz="800100" rtl="0">
            <a:lnSpc>
              <a:spcPct val="90000"/>
            </a:lnSpc>
            <a:spcBef>
              <a:spcPct val="0"/>
            </a:spcBef>
            <a:spcAft>
              <a:spcPct val="15000"/>
            </a:spcAft>
            <a:buChar char="•"/>
          </a:pPr>
          <a:r>
            <a:rPr lang="en-US" sz="1800" kern="1200"/>
            <a:t>Reduce medication doses and increase more slowly</a:t>
          </a:r>
          <a:r>
            <a:rPr lang="en-US" sz="1800" kern="1200" baseline="30000"/>
            <a:t>4</a:t>
          </a:r>
          <a:r>
            <a:rPr lang="en-US" sz="1800" kern="1200">
              <a:latin typeface="Calibri"/>
            </a:rPr>
            <a:t>  </a:t>
          </a:r>
          <a:endParaRPr lang="en-CA" sz="1800" kern="1200"/>
        </a:p>
        <a:p>
          <a:pPr marL="342900" lvl="2" indent="-171450" algn="l" defTabSz="800100" rtl="0">
            <a:lnSpc>
              <a:spcPct val="90000"/>
            </a:lnSpc>
            <a:spcBef>
              <a:spcPct val="0"/>
            </a:spcBef>
            <a:spcAft>
              <a:spcPct val="15000"/>
            </a:spcAft>
            <a:buChar char="•"/>
          </a:pPr>
          <a:r>
            <a:rPr lang="en-CA" sz="1800" kern="1200"/>
            <a:t>Prescription: Domperidone,</a:t>
          </a:r>
          <a:r>
            <a:rPr lang="en-CA" sz="1800" kern="1200">
              <a:latin typeface="Calibri"/>
            </a:rPr>
            <a:t> </a:t>
          </a:r>
          <a:r>
            <a:rPr lang="en-CA" sz="1800" kern="1200" baseline="0">
              <a:latin typeface="Calibri"/>
            </a:rPr>
            <a:t>Ondansetron </a:t>
          </a:r>
          <a:r>
            <a:rPr lang="en-CA" sz="1800" kern="1200" baseline="30000">
              <a:latin typeface="Calibri"/>
            </a:rPr>
            <a:t>5,10 </a:t>
          </a:r>
          <a:r>
            <a:rPr lang="en-CA" sz="1800" kern="1200">
              <a:latin typeface="Calibri"/>
            </a:rPr>
            <a:t> </a:t>
          </a:r>
          <a:endParaRPr lang="en-CA" sz="1800" kern="1200"/>
        </a:p>
      </dsp:txBody>
      <dsp:txXfrm>
        <a:off x="0" y="360106"/>
        <a:ext cx="8332201" cy="3401999"/>
      </dsp:txXfrm>
    </dsp:sp>
    <dsp:sp modelId="{4A8BB417-5526-4ABD-B66F-A19BB158A57D}">
      <dsp:nvSpPr>
        <dsp:cNvPr id="0" name=""/>
        <dsp:cNvSpPr/>
      </dsp:nvSpPr>
      <dsp:spPr>
        <a:xfrm>
          <a:off x="416610" y="98905"/>
          <a:ext cx="583254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56" tIns="0" rIns="220456" bIns="0" numCol="1" spcCol="1270" anchor="ctr" anchorCtr="0">
          <a:noAutofit/>
        </a:bodyPr>
        <a:lstStyle/>
        <a:p>
          <a:pPr marL="0" lvl="0" indent="0" algn="l" defTabSz="800100">
            <a:lnSpc>
              <a:spcPct val="90000"/>
            </a:lnSpc>
            <a:spcBef>
              <a:spcPct val="0"/>
            </a:spcBef>
            <a:spcAft>
              <a:spcPct val="35000"/>
            </a:spcAft>
            <a:buNone/>
          </a:pPr>
          <a:r>
            <a:rPr lang="en-CA" sz="1800" b="1" kern="1200"/>
            <a:t>Recommendations</a:t>
          </a:r>
          <a:endParaRPr lang="en-CA" sz="1800" kern="1200"/>
        </a:p>
      </dsp:txBody>
      <dsp:txXfrm>
        <a:off x="442549" y="124844"/>
        <a:ext cx="5780662"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BDD05-6224-4FB1-BCA5-AC5EF2FCBF15}">
      <dsp:nvSpPr>
        <dsp:cNvPr id="0" name=""/>
        <dsp:cNvSpPr/>
      </dsp:nvSpPr>
      <dsp:spPr>
        <a:xfrm>
          <a:off x="0" y="348828"/>
          <a:ext cx="8229600" cy="3307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r>
            <a:rPr lang="en-CA" sz="2100" b="1" kern="1200"/>
            <a:t>Lifestyle:</a:t>
          </a:r>
        </a:p>
        <a:p>
          <a:pPr marL="457200" lvl="2" indent="-228600" algn="l" defTabSz="933450">
            <a:lnSpc>
              <a:spcPct val="90000"/>
            </a:lnSpc>
            <a:spcBef>
              <a:spcPct val="0"/>
            </a:spcBef>
            <a:spcAft>
              <a:spcPct val="15000"/>
            </a:spcAft>
            <a:buChar char="•"/>
          </a:pPr>
          <a:r>
            <a:rPr lang="en-CA" sz="2100" kern="1200"/>
            <a:t>Avoid or reduce caffeinated drinks, tobacco, alcohol</a:t>
          </a:r>
          <a:r>
            <a:rPr lang="en-CA" sz="2100" kern="1200" baseline="30000"/>
            <a:t>11</a:t>
          </a:r>
        </a:p>
        <a:p>
          <a:pPr marL="457200" lvl="2" indent="-228600" algn="l" defTabSz="933450">
            <a:lnSpc>
              <a:spcPct val="90000"/>
            </a:lnSpc>
            <a:spcBef>
              <a:spcPct val="0"/>
            </a:spcBef>
            <a:spcAft>
              <a:spcPct val="15000"/>
            </a:spcAft>
            <a:buChar char="•"/>
          </a:pPr>
          <a:r>
            <a:rPr lang="en-CA" sz="2100" kern="1200"/>
            <a:t>Sip water throughout the day</a:t>
          </a:r>
          <a:r>
            <a:rPr lang="en-CA" sz="2100" kern="1200" baseline="30000"/>
            <a:t>11</a:t>
          </a:r>
        </a:p>
        <a:p>
          <a:pPr marL="457200" lvl="2" indent="-228600" algn="l" defTabSz="933450">
            <a:lnSpc>
              <a:spcPct val="90000"/>
            </a:lnSpc>
            <a:spcBef>
              <a:spcPct val="0"/>
            </a:spcBef>
            <a:spcAft>
              <a:spcPct val="15000"/>
            </a:spcAft>
            <a:buChar char="•"/>
          </a:pPr>
          <a:r>
            <a:rPr lang="en-CA" sz="2100" kern="1200"/>
            <a:t>Chew sugar-free gum or candy</a:t>
          </a:r>
          <a:r>
            <a:rPr lang="en-CA" sz="2100" kern="1200" baseline="30000"/>
            <a:t>11</a:t>
          </a:r>
        </a:p>
        <a:p>
          <a:pPr marL="457200" lvl="2" indent="-228600" algn="l" defTabSz="933450">
            <a:lnSpc>
              <a:spcPct val="90000"/>
            </a:lnSpc>
            <a:spcBef>
              <a:spcPct val="0"/>
            </a:spcBef>
            <a:spcAft>
              <a:spcPct val="15000"/>
            </a:spcAft>
            <a:buChar char="•"/>
          </a:pPr>
          <a:endParaRPr lang="en-CA" sz="2100" kern="1200"/>
        </a:p>
        <a:p>
          <a:pPr marL="228600" lvl="1" indent="-228600" algn="l" defTabSz="933450">
            <a:lnSpc>
              <a:spcPct val="90000"/>
            </a:lnSpc>
            <a:spcBef>
              <a:spcPct val="0"/>
            </a:spcBef>
            <a:spcAft>
              <a:spcPct val="15000"/>
            </a:spcAft>
            <a:buChar char="•"/>
          </a:pPr>
          <a:r>
            <a:rPr lang="en-CA" sz="2100" b="1" kern="1200"/>
            <a:t>Medication:</a:t>
          </a:r>
        </a:p>
        <a:p>
          <a:pPr marL="457200" lvl="2" indent="-228600" algn="l" defTabSz="933450">
            <a:lnSpc>
              <a:spcPct val="90000"/>
            </a:lnSpc>
            <a:spcBef>
              <a:spcPct val="0"/>
            </a:spcBef>
            <a:spcAft>
              <a:spcPct val="15000"/>
            </a:spcAft>
            <a:buChar char="•"/>
          </a:pPr>
          <a:r>
            <a:rPr lang="en-CA" sz="2100" kern="1200"/>
            <a:t>OTC: Glycerin (</a:t>
          </a:r>
          <a:r>
            <a:rPr lang="en-CA" sz="2100" kern="1200" err="1"/>
            <a:t>Biotene</a:t>
          </a:r>
          <a:r>
            <a:rPr lang="en-CA" sz="2100" kern="1200"/>
            <a:t> Dry Mouth Gel)</a:t>
          </a:r>
          <a:r>
            <a:rPr lang="en-CA" sz="2100" kern="1200" baseline="30000"/>
            <a:t>11</a:t>
          </a:r>
        </a:p>
        <a:p>
          <a:pPr marL="457200" lvl="2" indent="-228600" algn="l" defTabSz="933450">
            <a:lnSpc>
              <a:spcPct val="90000"/>
            </a:lnSpc>
            <a:spcBef>
              <a:spcPct val="0"/>
            </a:spcBef>
            <a:spcAft>
              <a:spcPct val="15000"/>
            </a:spcAft>
            <a:buChar char="•"/>
          </a:pPr>
          <a:r>
            <a:rPr lang="en-CA" sz="2100" kern="1200"/>
            <a:t>OTC: Electrolyte solution (Moi-Stir)</a:t>
          </a:r>
          <a:r>
            <a:rPr lang="en-CA" sz="2100" kern="1200" baseline="30000"/>
            <a:t> 11</a:t>
          </a:r>
          <a:endParaRPr lang="en-CA" sz="2100" kern="1200"/>
        </a:p>
      </dsp:txBody>
      <dsp:txXfrm>
        <a:off x="0" y="348828"/>
        <a:ext cx="8229600" cy="3307500"/>
      </dsp:txXfrm>
    </dsp:sp>
    <dsp:sp modelId="{291F6888-65C4-4323-9E6A-25F85FF20984}">
      <dsp:nvSpPr>
        <dsp:cNvPr id="0" name=""/>
        <dsp:cNvSpPr/>
      </dsp:nvSpPr>
      <dsp:spPr>
        <a:xfrm>
          <a:off x="411480" y="38868"/>
          <a:ext cx="5760719"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933450">
            <a:lnSpc>
              <a:spcPct val="90000"/>
            </a:lnSpc>
            <a:spcBef>
              <a:spcPct val="0"/>
            </a:spcBef>
            <a:spcAft>
              <a:spcPct val="35000"/>
            </a:spcAft>
            <a:buNone/>
          </a:pPr>
          <a:r>
            <a:rPr lang="en-CA" sz="2100" b="1" kern="1200"/>
            <a:t>Recommendations</a:t>
          </a:r>
          <a:r>
            <a:rPr lang="en-CA" sz="2100" kern="1200"/>
            <a:t> </a:t>
          </a:r>
        </a:p>
      </dsp:txBody>
      <dsp:txXfrm>
        <a:off x="441742" y="69130"/>
        <a:ext cx="5700195"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A853F-D2B1-452C-93EA-61AA42A2275A}">
      <dsp:nvSpPr>
        <dsp:cNvPr id="0" name=""/>
        <dsp:cNvSpPr/>
      </dsp:nvSpPr>
      <dsp:spPr>
        <a:xfrm>
          <a:off x="0" y="303155"/>
          <a:ext cx="8095785" cy="32129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323" tIns="354076" rIns="628323" bIns="120904" numCol="1" spcCol="1270" anchor="t" anchorCtr="0">
          <a:noAutofit/>
        </a:bodyPr>
        <a:lstStyle/>
        <a:p>
          <a:pPr marL="171450" lvl="1" indent="-171450" algn="l" defTabSz="755650">
            <a:lnSpc>
              <a:spcPct val="90000"/>
            </a:lnSpc>
            <a:spcBef>
              <a:spcPct val="0"/>
            </a:spcBef>
            <a:spcAft>
              <a:spcPct val="15000"/>
            </a:spcAft>
            <a:buChar char="•"/>
          </a:pPr>
          <a:r>
            <a:rPr lang="en-CA" sz="1700" b="1" kern="1200"/>
            <a:t>Lifestyle</a:t>
          </a:r>
          <a:r>
            <a:rPr lang="en-CA" sz="1700" b="0" kern="1200" baseline="30000"/>
            <a:t>10,12,13</a:t>
          </a:r>
          <a:r>
            <a:rPr lang="en-CA" sz="1700" kern="1200"/>
            <a:t>:</a:t>
          </a:r>
        </a:p>
        <a:p>
          <a:pPr marL="342900" lvl="2" indent="-171450" algn="l" defTabSz="755650">
            <a:lnSpc>
              <a:spcPct val="90000"/>
            </a:lnSpc>
            <a:spcBef>
              <a:spcPct val="0"/>
            </a:spcBef>
            <a:spcAft>
              <a:spcPct val="15000"/>
            </a:spcAft>
            <a:buChar char="•"/>
          </a:pPr>
          <a:r>
            <a:rPr lang="en-CA" sz="1700" kern="1200"/>
            <a:t>Stand up slowly </a:t>
          </a:r>
        </a:p>
        <a:p>
          <a:pPr marL="342900" lvl="2" indent="-171450" algn="l" defTabSz="755650">
            <a:lnSpc>
              <a:spcPct val="90000"/>
            </a:lnSpc>
            <a:spcBef>
              <a:spcPct val="0"/>
            </a:spcBef>
            <a:spcAft>
              <a:spcPct val="15000"/>
            </a:spcAft>
            <a:buChar char="•"/>
          </a:pPr>
          <a:r>
            <a:rPr lang="en-CA" sz="1700" kern="1200"/>
            <a:t>Drink 2 cups of cold water before standing </a:t>
          </a:r>
        </a:p>
        <a:p>
          <a:pPr marL="342900" lvl="2" indent="-171450" algn="l" defTabSz="755650">
            <a:lnSpc>
              <a:spcPct val="90000"/>
            </a:lnSpc>
            <a:spcBef>
              <a:spcPct val="0"/>
            </a:spcBef>
            <a:spcAft>
              <a:spcPct val="15000"/>
            </a:spcAft>
            <a:buChar char="•"/>
          </a:pPr>
          <a:r>
            <a:rPr lang="en-CA" sz="1700" kern="1200"/>
            <a:t>Contract muscles from below the waist before standing </a:t>
          </a:r>
        </a:p>
        <a:p>
          <a:pPr marL="342900" lvl="2" indent="-171450" algn="l" defTabSz="755650">
            <a:lnSpc>
              <a:spcPct val="90000"/>
            </a:lnSpc>
            <a:spcBef>
              <a:spcPct val="0"/>
            </a:spcBef>
            <a:spcAft>
              <a:spcPct val="15000"/>
            </a:spcAft>
            <a:buChar char="•"/>
          </a:pPr>
          <a:r>
            <a:rPr lang="en-CA" sz="1700" kern="1200"/>
            <a:t>Elevate head when sleeping</a:t>
          </a:r>
        </a:p>
        <a:p>
          <a:pPr marL="342900" lvl="2" indent="-171450" algn="l" defTabSz="755650">
            <a:lnSpc>
              <a:spcPct val="90000"/>
            </a:lnSpc>
            <a:spcBef>
              <a:spcPct val="0"/>
            </a:spcBef>
            <a:spcAft>
              <a:spcPct val="15000"/>
            </a:spcAft>
            <a:buChar char="•"/>
          </a:pPr>
          <a:r>
            <a:rPr lang="en-CA" sz="1700" kern="1200"/>
            <a:t>Slightly increase salt intake</a:t>
          </a:r>
        </a:p>
        <a:p>
          <a:pPr marL="342900" lvl="2" indent="-171450" algn="l" defTabSz="755650">
            <a:lnSpc>
              <a:spcPct val="90000"/>
            </a:lnSpc>
            <a:spcBef>
              <a:spcPct val="0"/>
            </a:spcBef>
            <a:spcAft>
              <a:spcPct val="15000"/>
            </a:spcAft>
            <a:buChar char="•"/>
          </a:pPr>
          <a:r>
            <a:rPr lang="en-CA" sz="1700" kern="1200"/>
            <a:t>Wear compression stockings </a:t>
          </a:r>
        </a:p>
        <a:p>
          <a:pPr marL="342900" lvl="2" indent="-171450" algn="l" defTabSz="755650">
            <a:lnSpc>
              <a:spcPct val="90000"/>
            </a:lnSpc>
            <a:spcBef>
              <a:spcPct val="0"/>
            </a:spcBef>
            <a:spcAft>
              <a:spcPct val="15000"/>
            </a:spcAft>
            <a:buChar char="•"/>
          </a:pPr>
          <a:endParaRPr lang="en-CA" sz="1700" kern="1200"/>
        </a:p>
        <a:p>
          <a:pPr marL="171450" lvl="1" indent="-171450" algn="l" defTabSz="755650">
            <a:lnSpc>
              <a:spcPct val="90000"/>
            </a:lnSpc>
            <a:spcBef>
              <a:spcPct val="0"/>
            </a:spcBef>
            <a:spcAft>
              <a:spcPct val="15000"/>
            </a:spcAft>
            <a:buChar char="•"/>
          </a:pPr>
          <a:r>
            <a:rPr lang="en-CA" sz="1700" b="1" kern="1200"/>
            <a:t>Medication</a:t>
          </a:r>
          <a:r>
            <a:rPr lang="en-CA" sz="1700" kern="1200"/>
            <a:t>: </a:t>
          </a:r>
        </a:p>
        <a:p>
          <a:pPr marL="342900" lvl="2" indent="-171450" algn="l" defTabSz="755650">
            <a:lnSpc>
              <a:spcPct val="90000"/>
            </a:lnSpc>
            <a:spcBef>
              <a:spcPct val="0"/>
            </a:spcBef>
            <a:spcAft>
              <a:spcPct val="15000"/>
            </a:spcAft>
            <a:buChar char="•"/>
          </a:pPr>
          <a:r>
            <a:rPr lang="en-CA" sz="1700" kern="1200"/>
            <a:t>Prescription: Fludrocortisone, Midodrine</a:t>
          </a:r>
          <a:r>
            <a:rPr lang="en-CA" sz="1700" kern="1200" baseline="30000"/>
            <a:t>10,12,13 </a:t>
          </a:r>
        </a:p>
      </dsp:txBody>
      <dsp:txXfrm>
        <a:off x="0" y="303155"/>
        <a:ext cx="8095785" cy="3212999"/>
      </dsp:txXfrm>
    </dsp:sp>
    <dsp:sp modelId="{337A7E14-4986-4DAF-ACDD-DDB59DE920F5}">
      <dsp:nvSpPr>
        <dsp:cNvPr id="0" name=""/>
        <dsp:cNvSpPr/>
      </dsp:nvSpPr>
      <dsp:spPr>
        <a:xfrm>
          <a:off x="404789" y="52235"/>
          <a:ext cx="5667049"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201" tIns="0" rIns="214201" bIns="0" numCol="1" spcCol="1270" anchor="ctr" anchorCtr="0">
          <a:noAutofit/>
        </a:bodyPr>
        <a:lstStyle/>
        <a:p>
          <a:pPr marL="0" lvl="0" indent="0" algn="l" defTabSz="755650">
            <a:lnSpc>
              <a:spcPct val="90000"/>
            </a:lnSpc>
            <a:spcBef>
              <a:spcPct val="0"/>
            </a:spcBef>
            <a:spcAft>
              <a:spcPct val="35000"/>
            </a:spcAft>
            <a:buNone/>
          </a:pPr>
          <a:r>
            <a:rPr lang="en-CA" sz="1700" b="1" kern="1200"/>
            <a:t>Recommendations</a:t>
          </a:r>
          <a:r>
            <a:rPr lang="en-CA" sz="1700" kern="1200"/>
            <a:t> </a:t>
          </a:r>
        </a:p>
      </dsp:txBody>
      <dsp:txXfrm>
        <a:off x="429287" y="76733"/>
        <a:ext cx="5618053"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CAE05-802D-4535-AF11-E9B51E52C2B0}">
      <dsp:nvSpPr>
        <dsp:cNvPr id="0" name=""/>
        <dsp:cNvSpPr/>
      </dsp:nvSpPr>
      <dsp:spPr>
        <a:xfrm>
          <a:off x="0" y="414623"/>
          <a:ext cx="7906214" cy="315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3610" tIns="416560" rIns="613610" bIns="142240" numCol="1" spcCol="1270" anchor="t" anchorCtr="0">
          <a:noAutofit/>
        </a:bodyPr>
        <a:lstStyle/>
        <a:p>
          <a:pPr marL="228600" lvl="1" indent="-228600" algn="l" defTabSz="889000">
            <a:lnSpc>
              <a:spcPct val="90000"/>
            </a:lnSpc>
            <a:spcBef>
              <a:spcPct val="0"/>
            </a:spcBef>
            <a:spcAft>
              <a:spcPct val="15000"/>
            </a:spcAft>
            <a:buChar char="•"/>
          </a:pPr>
          <a:r>
            <a:rPr lang="en-CA" sz="2000" b="1" kern="1200"/>
            <a:t>Lifestyle:</a:t>
          </a:r>
          <a:endParaRPr lang="en-CA" sz="2000" kern="1200"/>
        </a:p>
        <a:p>
          <a:pPr marL="457200" lvl="2" indent="-228600" algn="l" defTabSz="889000">
            <a:lnSpc>
              <a:spcPct val="90000"/>
            </a:lnSpc>
            <a:spcBef>
              <a:spcPct val="0"/>
            </a:spcBef>
            <a:spcAft>
              <a:spcPct val="15000"/>
            </a:spcAft>
            <a:buChar char="•"/>
          </a:pPr>
          <a:r>
            <a:rPr lang="en-CA" sz="2000" kern="1200"/>
            <a:t>Physiotherapy, Occupational therapy, Dietician</a:t>
          </a:r>
          <a:r>
            <a:rPr lang="en-CA" sz="2000" kern="1200" baseline="30000"/>
            <a:t>3,5,6</a:t>
          </a:r>
        </a:p>
        <a:p>
          <a:pPr marL="457200" lvl="2" indent="-228600" algn="l" defTabSz="889000" rtl="0">
            <a:lnSpc>
              <a:spcPct val="90000"/>
            </a:lnSpc>
            <a:spcBef>
              <a:spcPct val="0"/>
            </a:spcBef>
            <a:spcAft>
              <a:spcPct val="15000"/>
            </a:spcAft>
            <a:buChar char="•"/>
          </a:pPr>
          <a:r>
            <a:rPr lang="en-CA" sz="2000" kern="1200"/>
            <a:t>Ask a Pharmacist to review your current medications</a:t>
          </a:r>
          <a:r>
            <a:rPr lang="en-CA" sz="2000" kern="1200">
              <a:latin typeface="Calibri"/>
            </a:rPr>
            <a:t>  </a:t>
          </a:r>
          <a:endParaRPr lang="en-CA" sz="2000" kern="1200"/>
        </a:p>
        <a:p>
          <a:pPr marL="457200" lvl="2" indent="-228600" algn="l" defTabSz="889000">
            <a:lnSpc>
              <a:spcPct val="90000"/>
            </a:lnSpc>
            <a:spcBef>
              <a:spcPct val="0"/>
            </a:spcBef>
            <a:spcAft>
              <a:spcPct val="15000"/>
            </a:spcAft>
            <a:buChar char="•"/>
          </a:pPr>
          <a:endParaRPr lang="en-CA" sz="2000" kern="1200"/>
        </a:p>
        <a:p>
          <a:pPr marL="228600" lvl="1" indent="-228600" algn="l" defTabSz="889000">
            <a:lnSpc>
              <a:spcPct val="90000"/>
            </a:lnSpc>
            <a:spcBef>
              <a:spcPct val="0"/>
            </a:spcBef>
            <a:spcAft>
              <a:spcPct val="15000"/>
            </a:spcAft>
            <a:buChar char="•"/>
          </a:pPr>
          <a:r>
            <a:rPr lang="en-CA" sz="2000" b="1" kern="1200"/>
            <a:t>Medication</a:t>
          </a:r>
          <a:r>
            <a:rPr lang="en-CA" sz="2000" kern="1200"/>
            <a:t>:</a:t>
          </a:r>
        </a:p>
        <a:p>
          <a:pPr marL="457200" lvl="2" indent="-228600" algn="l" defTabSz="889000">
            <a:lnSpc>
              <a:spcPct val="90000"/>
            </a:lnSpc>
            <a:spcBef>
              <a:spcPct val="0"/>
            </a:spcBef>
            <a:spcAft>
              <a:spcPct val="15000"/>
            </a:spcAft>
            <a:buChar char="•"/>
          </a:pPr>
          <a:r>
            <a:rPr lang="en-CA" sz="2000" kern="1200"/>
            <a:t>Ensure dose of levodopa is as low as possible</a:t>
          </a:r>
          <a:r>
            <a:rPr lang="en-CA" sz="2000" kern="1200" baseline="30000"/>
            <a:t>3,6</a:t>
          </a:r>
        </a:p>
        <a:p>
          <a:pPr marL="457200" lvl="2" indent="-228600" algn="l" defTabSz="889000" rtl="0">
            <a:lnSpc>
              <a:spcPct val="90000"/>
            </a:lnSpc>
            <a:spcBef>
              <a:spcPct val="0"/>
            </a:spcBef>
            <a:spcAft>
              <a:spcPct val="15000"/>
            </a:spcAft>
            <a:buChar char="•"/>
          </a:pPr>
          <a:r>
            <a:rPr lang="en-US" sz="2000" kern="1200" baseline="0"/>
            <a:t>Changes to dosage or timing </a:t>
          </a:r>
          <a:r>
            <a:rPr lang="en-US" sz="2000" kern="1200" baseline="0">
              <a:latin typeface="Calibri"/>
            </a:rPr>
            <a:t>(if associated with peak dose)</a:t>
          </a:r>
          <a:endParaRPr lang="en-CA" sz="2000" kern="1200" baseline="0"/>
        </a:p>
        <a:p>
          <a:pPr marL="457200" lvl="2" indent="-228600" algn="l" defTabSz="889000">
            <a:lnSpc>
              <a:spcPct val="90000"/>
            </a:lnSpc>
            <a:spcBef>
              <a:spcPct val="0"/>
            </a:spcBef>
            <a:spcAft>
              <a:spcPct val="15000"/>
            </a:spcAft>
            <a:buChar char="•"/>
          </a:pPr>
          <a:r>
            <a:rPr lang="en-CA" sz="2000" kern="1200"/>
            <a:t>Prescription: Amantadine</a:t>
          </a:r>
          <a:r>
            <a:rPr lang="en-CA" sz="2000" kern="1200" baseline="30000"/>
            <a:t>3,6</a:t>
          </a:r>
          <a:endParaRPr lang="en-CA" sz="2000" kern="1200"/>
        </a:p>
      </dsp:txBody>
      <dsp:txXfrm>
        <a:off x="0" y="414623"/>
        <a:ext cx="7906214" cy="3150000"/>
      </dsp:txXfrm>
    </dsp:sp>
    <dsp:sp modelId="{C3C5E426-73FC-489D-B902-B07E34B14943}">
      <dsp:nvSpPr>
        <dsp:cNvPr id="0" name=""/>
        <dsp:cNvSpPr/>
      </dsp:nvSpPr>
      <dsp:spPr>
        <a:xfrm>
          <a:off x="395310" y="119423"/>
          <a:ext cx="5534349" cy="590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185" tIns="0" rIns="209185" bIns="0" numCol="1" spcCol="1270" anchor="ctr" anchorCtr="0">
          <a:noAutofit/>
        </a:bodyPr>
        <a:lstStyle/>
        <a:p>
          <a:pPr marL="0" lvl="0" indent="0" algn="l" defTabSz="889000" rtl="0">
            <a:lnSpc>
              <a:spcPct val="90000"/>
            </a:lnSpc>
            <a:spcBef>
              <a:spcPct val="0"/>
            </a:spcBef>
            <a:spcAft>
              <a:spcPct val="35000"/>
            </a:spcAft>
            <a:buNone/>
          </a:pPr>
          <a:r>
            <a:rPr lang="en-CA" sz="2000" b="1" kern="1200"/>
            <a:t>Recommendations</a:t>
          </a:r>
          <a:r>
            <a:rPr lang="en-CA" sz="2000" b="1" kern="1200">
              <a:latin typeface="Calibri"/>
            </a:rPr>
            <a:t> </a:t>
          </a:r>
          <a:endParaRPr lang="en-CA" sz="2000" kern="1200"/>
        </a:p>
      </dsp:txBody>
      <dsp:txXfrm>
        <a:off x="424131" y="148244"/>
        <a:ext cx="5476707" cy="5327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05833-0B25-4ED7-BAE9-E0267FCCE1CF}">
      <dsp:nvSpPr>
        <dsp:cNvPr id="0" name=""/>
        <dsp:cNvSpPr/>
      </dsp:nvSpPr>
      <dsp:spPr>
        <a:xfrm>
          <a:off x="0" y="490802"/>
          <a:ext cx="8062332" cy="30743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5727" tIns="666496" rIns="625727" bIns="128016" numCol="1" spcCol="1270" anchor="t" anchorCtr="0">
          <a:noAutofit/>
        </a:bodyPr>
        <a:lstStyle/>
        <a:p>
          <a:pPr marL="171450" lvl="1" indent="-171450" algn="l" defTabSz="800100">
            <a:lnSpc>
              <a:spcPct val="90000"/>
            </a:lnSpc>
            <a:spcBef>
              <a:spcPct val="0"/>
            </a:spcBef>
            <a:spcAft>
              <a:spcPct val="15000"/>
            </a:spcAft>
            <a:buChar char="•"/>
          </a:pPr>
          <a:r>
            <a:rPr lang="en-CA" sz="1800" b="1" kern="1200"/>
            <a:t>Lifestyle:</a:t>
          </a:r>
        </a:p>
        <a:p>
          <a:pPr marL="342900" lvl="2" indent="-171450" algn="l" defTabSz="800100">
            <a:lnSpc>
              <a:spcPct val="90000"/>
            </a:lnSpc>
            <a:spcBef>
              <a:spcPct val="0"/>
            </a:spcBef>
            <a:spcAft>
              <a:spcPct val="15000"/>
            </a:spcAft>
            <a:buChar char="•"/>
          </a:pPr>
          <a:r>
            <a:rPr lang="en-CA" sz="1800" kern="1200"/>
            <a:t>Good sleep hygiene (</a:t>
          </a:r>
          <a:r>
            <a:rPr lang="en-CA" sz="1800" i="1" kern="1200"/>
            <a:t>always</a:t>
          </a:r>
          <a:r>
            <a:rPr lang="en-CA" sz="1800" i="0" kern="1200"/>
            <a:t> 1</a:t>
          </a:r>
          <a:r>
            <a:rPr lang="en-CA" sz="1800" i="0" kern="1200" baseline="30000"/>
            <a:t>st</a:t>
          </a:r>
          <a:r>
            <a:rPr lang="en-CA" sz="1800" i="0" kern="1200"/>
            <a:t> choice)</a:t>
          </a:r>
          <a:r>
            <a:rPr lang="en-CA" sz="1800" i="0" kern="1200" baseline="30000"/>
            <a:t>6,10</a:t>
          </a:r>
          <a:endParaRPr lang="en-CA" sz="1800" kern="1200" baseline="30000"/>
        </a:p>
        <a:p>
          <a:pPr marL="514350" lvl="3" indent="-171450" algn="l" defTabSz="800100">
            <a:lnSpc>
              <a:spcPct val="90000"/>
            </a:lnSpc>
            <a:spcBef>
              <a:spcPct val="0"/>
            </a:spcBef>
            <a:spcAft>
              <a:spcPct val="15000"/>
            </a:spcAft>
            <a:buChar char="•"/>
          </a:pPr>
          <a:r>
            <a:rPr lang="en-CA" sz="1800" kern="1200"/>
            <a:t>Avoid caffeine later in the day, keep a </a:t>
          </a:r>
          <a:r>
            <a:rPr lang="en-CA" sz="1800" kern="1200">
              <a:latin typeface="Calibri"/>
            </a:rPr>
            <a:t>sleep</a:t>
          </a:r>
          <a:r>
            <a:rPr lang="en-CA" sz="1800" kern="1200"/>
            <a:t> pattern, avoid afternoon naps</a:t>
          </a:r>
          <a:r>
            <a:rPr lang="en-CA" sz="1800" kern="1200">
              <a:latin typeface="Calibri"/>
            </a:rPr>
            <a:t>,</a:t>
          </a:r>
          <a:r>
            <a:rPr lang="en-CA" sz="1800" kern="1200"/>
            <a:t> exercise earlier in the day</a:t>
          </a:r>
        </a:p>
        <a:p>
          <a:pPr marL="342900" lvl="2" indent="-171450" algn="l" defTabSz="800100" rtl="0">
            <a:lnSpc>
              <a:spcPct val="90000"/>
            </a:lnSpc>
            <a:spcBef>
              <a:spcPct val="0"/>
            </a:spcBef>
            <a:spcAft>
              <a:spcPct val="15000"/>
            </a:spcAft>
            <a:buChar char="•"/>
          </a:pPr>
          <a:r>
            <a:rPr lang="en-CA" sz="1800" kern="1200"/>
            <a:t>Meditation/relaxation time (e.g. Calm on YouTube</a:t>
          </a:r>
          <a:r>
            <a:rPr lang="en-CA" sz="1800" kern="1200">
              <a:latin typeface="Calibri"/>
            </a:rPr>
            <a:t>, CBT-insomnia)</a:t>
          </a:r>
          <a:endParaRPr lang="en-CA" sz="1800" kern="1200"/>
        </a:p>
        <a:p>
          <a:pPr marL="342900" lvl="2" indent="-171450" algn="l" defTabSz="800100">
            <a:lnSpc>
              <a:spcPct val="90000"/>
            </a:lnSpc>
            <a:spcBef>
              <a:spcPct val="0"/>
            </a:spcBef>
            <a:spcAft>
              <a:spcPct val="15000"/>
            </a:spcAft>
            <a:buChar char="•"/>
          </a:pPr>
          <a:endParaRPr lang="en-CA" sz="1800" kern="1200"/>
        </a:p>
        <a:p>
          <a:pPr marL="171450" lvl="1" indent="-171450" algn="l" defTabSz="800100" rtl="0">
            <a:lnSpc>
              <a:spcPct val="90000"/>
            </a:lnSpc>
            <a:spcBef>
              <a:spcPct val="0"/>
            </a:spcBef>
            <a:spcAft>
              <a:spcPct val="15000"/>
            </a:spcAft>
            <a:buChar char="•"/>
          </a:pPr>
          <a:r>
            <a:rPr lang="en-CA" sz="1800" b="1" kern="1200"/>
            <a:t>Medication:</a:t>
          </a:r>
          <a:r>
            <a:rPr lang="en-CA" sz="1800" b="1" kern="1200">
              <a:latin typeface="Calibri"/>
            </a:rPr>
            <a:t> </a:t>
          </a:r>
          <a:r>
            <a:rPr lang="en-CA" sz="1800" b="0" kern="1200">
              <a:latin typeface="Calibri"/>
            </a:rPr>
            <a:t>take stimulating medications earlier in the day</a:t>
          </a:r>
          <a:endParaRPr lang="en-CA" sz="1800" b="0" kern="1200"/>
        </a:p>
        <a:p>
          <a:pPr marL="342900" lvl="2" indent="-171450" algn="l" defTabSz="800100" rtl="0">
            <a:lnSpc>
              <a:spcPct val="90000"/>
            </a:lnSpc>
            <a:spcBef>
              <a:spcPct val="0"/>
            </a:spcBef>
            <a:spcAft>
              <a:spcPct val="15000"/>
            </a:spcAft>
            <a:buChar char="•"/>
          </a:pPr>
          <a:r>
            <a:rPr lang="en-CA" sz="1800" kern="1200"/>
            <a:t>OTC: Melatonin</a:t>
          </a:r>
          <a:r>
            <a:rPr lang="en-CA" sz="1800" kern="1200" baseline="30000"/>
            <a:t>2,3,5,6,7</a:t>
          </a:r>
          <a:r>
            <a:rPr lang="en-CA" sz="1800" kern="1200" baseline="30000">
              <a:latin typeface="Calibri"/>
            </a:rPr>
            <a:t> </a:t>
          </a:r>
          <a:endParaRPr lang="en-CA" sz="1800" kern="1200" baseline="30000"/>
        </a:p>
      </dsp:txBody>
      <dsp:txXfrm>
        <a:off x="0" y="490802"/>
        <a:ext cx="8062332" cy="3074399"/>
      </dsp:txXfrm>
    </dsp:sp>
    <dsp:sp modelId="{A5C3B17A-51E0-4A85-AE4E-6245FB3938C0}">
      <dsp:nvSpPr>
        <dsp:cNvPr id="0" name=""/>
        <dsp:cNvSpPr/>
      </dsp:nvSpPr>
      <dsp:spPr>
        <a:xfrm>
          <a:off x="403116" y="18482"/>
          <a:ext cx="5643632" cy="944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16" tIns="0" rIns="213316" bIns="0" numCol="1" spcCol="1270" anchor="ctr" anchorCtr="0">
          <a:noAutofit/>
        </a:bodyPr>
        <a:lstStyle/>
        <a:p>
          <a:pPr marL="0" lvl="0" indent="0" algn="l" defTabSz="1422400" rtl="0">
            <a:lnSpc>
              <a:spcPct val="90000"/>
            </a:lnSpc>
            <a:spcBef>
              <a:spcPct val="0"/>
            </a:spcBef>
            <a:spcAft>
              <a:spcPct val="35000"/>
            </a:spcAft>
            <a:buNone/>
          </a:pPr>
          <a:r>
            <a:rPr lang="en-CA" sz="3200" b="1" kern="1200"/>
            <a:t>Recommendations</a:t>
          </a:r>
          <a:r>
            <a:rPr lang="en-CA" sz="3200" kern="1200">
              <a:latin typeface="Calibri"/>
            </a:rPr>
            <a:t> </a:t>
          </a:r>
          <a:endParaRPr lang="en-CA" sz="3200" kern="1200"/>
        </a:p>
      </dsp:txBody>
      <dsp:txXfrm>
        <a:off x="449230" y="64596"/>
        <a:ext cx="5551404" cy="8524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CF1C9-971C-4FEB-8B61-5223169FA4BC}">
      <dsp:nvSpPr>
        <dsp:cNvPr id="0" name=""/>
        <dsp:cNvSpPr/>
      </dsp:nvSpPr>
      <dsp:spPr>
        <a:xfrm>
          <a:off x="0" y="334781"/>
          <a:ext cx="8229599" cy="34775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124968" rIns="638708" bIns="128016" numCol="1" spcCol="1270" anchor="t" anchorCtr="0">
          <a:noAutofit/>
        </a:bodyPr>
        <a:lstStyle/>
        <a:p>
          <a:pPr marL="171450" lvl="1" indent="-171450" algn="l" defTabSz="800100">
            <a:lnSpc>
              <a:spcPct val="90000"/>
            </a:lnSpc>
            <a:spcBef>
              <a:spcPct val="0"/>
            </a:spcBef>
            <a:spcAft>
              <a:spcPct val="15000"/>
            </a:spcAft>
            <a:buChar char="•"/>
          </a:pPr>
          <a:r>
            <a:rPr lang="en-CA" sz="1800" b="1" kern="1200"/>
            <a:t>Lifestyle:</a:t>
          </a:r>
          <a:endParaRPr lang="en-CA" sz="1800" kern="1200"/>
        </a:p>
        <a:p>
          <a:pPr marL="342900" lvl="2" indent="-171450" algn="l" defTabSz="800100">
            <a:lnSpc>
              <a:spcPct val="90000"/>
            </a:lnSpc>
            <a:spcBef>
              <a:spcPct val="0"/>
            </a:spcBef>
            <a:spcAft>
              <a:spcPct val="15000"/>
            </a:spcAft>
            <a:buChar char="•"/>
          </a:pPr>
          <a:r>
            <a:rPr lang="en-CA" sz="1800" kern="1200"/>
            <a:t>Listen to upbeat music, brighten up room</a:t>
          </a:r>
        </a:p>
        <a:p>
          <a:pPr marL="342900" lvl="2" indent="-171450" algn="l" defTabSz="800100">
            <a:lnSpc>
              <a:spcPct val="90000"/>
            </a:lnSpc>
            <a:spcBef>
              <a:spcPct val="0"/>
            </a:spcBef>
            <a:spcAft>
              <a:spcPct val="15000"/>
            </a:spcAft>
            <a:buChar char="•"/>
          </a:pPr>
          <a:r>
            <a:rPr lang="en-CA" sz="1800" kern="1200"/>
            <a:t>Stay cool (splash cold water, turn on a fan) </a:t>
          </a:r>
        </a:p>
        <a:p>
          <a:pPr marL="342900" lvl="2" indent="-171450" algn="l" defTabSz="800100">
            <a:lnSpc>
              <a:spcPct val="90000"/>
            </a:lnSpc>
            <a:spcBef>
              <a:spcPct val="0"/>
            </a:spcBef>
            <a:spcAft>
              <a:spcPct val="15000"/>
            </a:spcAft>
            <a:buChar char="•"/>
          </a:pPr>
          <a:r>
            <a:rPr lang="en-CA" sz="1800" kern="1200"/>
            <a:t>Caffeinated drinks (coffee, tea) </a:t>
          </a:r>
        </a:p>
        <a:p>
          <a:pPr marL="342900" lvl="2" indent="-171450" algn="l" defTabSz="800100">
            <a:lnSpc>
              <a:spcPct val="90000"/>
            </a:lnSpc>
            <a:spcBef>
              <a:spcPct val="0"/>
            </a:spcBef>
            <a:spcAft>
              <a:spcPct val="15000"/>
            </a:spcAft>
            <a:buChar char="•"/>
          </a:pPr>
          <a:r>
            <a:rPr lang="en-US" sz="1800" kern="1200"/>
            <a:t>Regular exercise</a:t>
          </a:r>
          <a:endParaRPr lang="en-CA" sz="1800" kern="1200"/>
        </a:p>
        <a:p>
          <a:pPr marL="342900" lvl="2" indent="-171450" algn="l" defTabSz="800100">
            <a:lnSpc>
              <a:spcPct val="90000"/>
            </a:lnSpc>
            <a:spcBef>
              <a:spcPct val="0"/>
            </a:spcBef>
            <a:spcAft>
              <a:spcPct val="15000"/>
            </a:spcAft>
            <a:buChar char="•"/>
          </a:pPr>
          <a:endParaRPr lang="en-CA" sz="1800" kern="1200"/>
        </a:p>
        <a:p>
          <a:pPr marL="171450" lvl="1" indent="-171450" algn="l" defTabSz="800100">
            <a:lnSpc>
              <a:spcPct val="90000"/>
            </a:lnSpc>
            <a:spcBef>
              <a:spcPct val="0"/>
            </a:spcBef>
            <a:spcAft>
              <a:spcPct val="15000"/>
            </a:spcAft>
            <a:buChar char="•"/>
          </a:pPr>
          <a:r>
            <a:rPr lang="en-CA" sz="1800" b="1" kern="1200"/>
            <a:t>Medication: </a:t>
          </a:r>
          <a:endParaRPr lang="en-CA" sz="1800" kern="1200"/>
        </a:p>
        <a:p>
          <a:pPr marL="342900" lvl="2" indent="-171450" algn="l" defTabSz="800100">
            <a:lnSpc>
              <a:spcPct val="90000"/>
            </a:lnSpc>
            <a:spcBef>
              <a:spcPct val="0"/>
            </a:spcBef>
            <a:spcAft>
              <a:spcPct val="15000"/>
            </a:spcAft>
            <a:buChar char="•"/>
          </a:pPr>
          <a:r>
            <a:rPr lang="en-CA" sz="1800" kern="1200"/>
            <a:t>Caffeine supplement tabs</a:t>
          </a:r>
        </a:p>
        <a:p>
          <a:pPr marL="514350" lvl="3" indent="-171450" algn="l" defTabSz="800100">
            <a:lnSpc>
              <a:spcPct val="90000"/>
            </a:lnSpc>
            <a:spcBef>
              <a:spcPct val="0"/>
            </a:spcBef>
            <a:spcAft>
              <a:spcPct val="15000"/>
            </a:spcAft>
            <a:buChar char="•"/>
          </a:pPr>
          <a:r>
            <a:rPr lang="en-CA" sz="1800" kern="1200"/>
            <a:t>100-600mg/day in divided doses</a:t>
          </a:r>
          <a:r>
            <a:rPr lang="en-CA" sz="1800" kern="1200" baseline="30000"/>
            <a:t>15</a:t>
          </a:r>
          <a:r>
            <a:rPr lang="en-CA" sz="1800" kern="1200"/>
            <a:t>  </a:t>
          </a:r>
        </a:p>
        <a:p>
          <a:pPr marL="342900" lvl="2" indent="-171450" algn="l" defTabSz="800100">
            <a:lnSpc>
              <a:spcPct val="90000"/>
            </a:lnSpc>
            <a:spcBef>
              <a:spcPct val="0"/>
            </a:spcBef>
            <a:spcAft>
              <a:spcPct val="15000"/>
            </a:spcAft>
            <a:buChar char="•"/>
          </a:pPr>
          <a:r>
            <a:rPr lang="en-CA" sz="1800" kern="1200"/>
            <a:t>May use more stimulating PD meds (MAO-I inhibitors, amantadine)</a:t>
          </a:r>
          <a:r>
            <a:rPr lang="en-CA" sz="1800" kern="1200" baseline="30000"/>
            <a:t>2,10</a:t>
          </a:r>
          <a:r>
            <a:rPr lang="en-CA" sz="1800" kern="1200"/>
            <a:t> </a:t>
          </a:r>
        </a:p>
        <a:p>
          <a:pPr marL="342900" lvl="2" indent="-171450" algn="l" defTabSz="800100">
            <a:lnSpc>
              <a:spcPct val="90000"/>
            </a:lnSpc>
            <a:spcBef>
              <a:spcPct val="0"/>
            </a:spcBef>
            <a:spcAft>
              <a:spcPct val="15000"/>
            </a:spcAft>
            <a:buChar char="•"/>
          </a:pPr>
          <a:r>
            <a:rPr lang="en-CA" sz="1800" kern="1200"/>
            <a:t>Prescription: Modafinil</a:t>
          </a:r>
          <a:r>
            <a:rPr lang="en-CA" sz="1800" kern="1200" baseline="30000"/>
            <a:t>10</a:t>
          </a:r>
          <a:endParaRPr lang="en-CA" sz="1800" kern="1200"/>
        </a:p>
      </dsp:txBody>
      <dsp:txXfrm>
        <a:off x="0" y="334781"/>
        <a:ext cx="8229599" cy="3477599"/>
      </dsp:txXfrm>
    </dsp:sp>
    <dsp:sp modelId="{C8AF9E38-69DB-4E78-A0B8-FA1B8A46B29F}">
      <dsp:nvSpPr>
        <dsp:cNvPr id="0" name=""/>
        <dsp:cNvSpPr/>
      </dsp:nvSpPr>
      <dsp:spPr>
        <a:xfrm>
          <a:off x="411078" y="9631"/>
          <a:ext cx="5737655" cy="4137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1" tIns="0" rIns="217741" bIns="0" numCol="1" spcCol="1270" anchor="ctr" anchorCtr="0">
          <a:noAutofit/>
        </a:bodyPr>
        <a:lstStyle/>
        <a:p>
          <a:pPr marL="0" lvl="0" indent="0" algn="l" defTabSz="755650">
            <a:lnSpc>
              <a:spcPct val="90000"/>
            </a:lnSpc>
            <a:spcBef>
              <a:spcPct val="0"/>
            </a:spcBef>
            <a:spcAft>
              <a:spcPct val="35000"/>
            </a:spcAft>
            <a:buNone/>
          </a:pPr>
          <a:r>
            <a:rPr lang="en-CA" sz="1700" b="1" kern="1200"/>
            <a:t>Recommendations</a:t>
          </a:r>
          <a:endParaRPr lang="en-CA" sz="1700" kern="1200"/>
        </a:p>
      </dsp:txBody>
      <dsp:txXfrm>
        <a:off x="431274" y="29827"/>
        <a:ext cx="5697263" cy="3733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426E3-AA6A-4783-B95A-719D2E5EDA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Calibri"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6E563033-2ADD-4564-AB60-7B24C98DF3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Calibri" charset="0"/>
                <a:ea typeface="ＭＳ Ｐゴシック" charset="-128"/>
              </a:defRPr>
            </a:lvl1pPr>
          </a:lstStyle>
          <a:p>
            <a:pPr>
              <a:defRPr/>
            </a:pPr>
            <a:fld id="{B214C28D-D2D1-44DC-BFDB-6B0346DD8C59}" type="datetimeFigureOut">
              <a:rPr lang="en-US"/>
              <a:pPr>
                <a:defRPr/>
              </a:pPr>
              <a:t>7/31/23</a:t>
            </a:fld>
            <a:endParaRPr lang="en-US"/>
          </a:p>
        </p:txBody>
      </p:sp>
      <p:sp>
        <p:nvSpPr>
          <p:cNvPr id="4" name="Footer Placeholder 3">
            <a:extLst>
              <a:ext uri="{FF2B5EF4-FFF2-40B4-BE49-F238E27FC236}">
                <a16:creationId xmlns:a16="http://schemas.microsoft.com/office/drawing/2014/main" id="{79590E31-9B00-47A4-B50F-CF7E4D9C90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Calibri"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515F014-6AF0-49D5-B0D0-496B33F3EA26}"/>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006A04A-757D-40D5-A290-91B0442420A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616EA9-D108-41CE-82B8-4CE3B7D2841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9763B4E5-C6B0-4352-9AC2-1CFBCC4CB26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755CEE4-BB84-4D1B-AF7A-1AD90CD2D51A}" type="datetimeFigureOut">
              <a:rPr lang="en-US" altLang="x-none"/>
              <a:pPr>
                <a:defRPr/>
              </a:pPr>
              <a:t>7/31/23</a:t>
            </a:fld>
            <a:endParaRPr lang="en-US" altLang="x-none"/>
          </a:p>
        </p:txBody>
      </p:sp>
      <p:sp>
        <p:nvSpPr>
          <p:cNvPr id="4" name="Slide Image Placeholder 3">
            <a:extLst>
              <a:ext uri="{FF2B5EF4-FFF2-40B4-BE49-F238E27FC236}">
                <a16:creationId xmlns:a16="http://schemas.microsoft.com/office/drawing/2014/main" id="{DA622A11-8BE2-4FBF-BFA5-42F6705C557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33A3223-AE7E-4768-9185-E29A48B3BA5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393C24D-8D56-4338-A31C-0E158F9D045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446D851-0C67-4E86-86B4-DAC335E2363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01EDD36-C677-4532-85DD-644E1CB2633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yrxtx-ca.eu1.proxy.openathens.net/%22#MAO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parkinson.ca/wp-content/uploads/Worksheet6_Careparter_Parkinson%E2%80%99s-Disease-Daily-Diary.pdf"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apdaparkinson.org/apda-symptom-tracker/"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rPr>
              <a:t>Slides created by: Tiana </a:t>
            </a:r>
            <a:r>
              <a:rPr lang="en-US" err="1">
                <a:ea typeface="MS PGothic"/>
              </a:rPr>
              <a:t>Tilli</a:t>
            </a:r>
            <a:r>
              <a:rPr lang="en-US">
                <a:ea typeface="MS PGothic"/>
              </a:rPr>
              <a:t>, PharmD, RPh, ACPR and Sonia Sharma, BSc, E2P PharmD 2024</a:t>
            </a:r>
          </a:p>
          <a:p>
            <a:endParaRPr lang="en-US"/>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a:t>
            </a:fld>
            <a:endParaRPr lang="en-US" altLang="en-US"/>
          </a:p>
        </p:txBody>
      </p:sp>
    </p:spTree>
    <p:extLst>
      <p:ext uri="{BB962C8B-B14F-4D97-AF65-F5344CB8AC3E}">
        <p14:creationId xmlns:p14="http://schemas.microsoft.com/office/powerpoint/2010/main" val="4100860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1192184-7B08-4A4E-B860-38ABAC9BD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15DFA460-2D13-4736-9A3D-339332E753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1" dirty="0">
                <a:ea typeface="MS PGothic"/>
                <a:cs typeface="Calibri"/>
              </a:rPr>
              <a:t>Please note this slide is animated and correct answer will show on click</a:t>
            </a:r>
            <a:endParaRPr lang="en-US" dirty="0">
              <a:ea typeface="MS PGothic"/>
              <a:cs typeface="Calibri"/>
            </a:endParaRPr>
          </a:p>
        </p:txBody>
      </p:sp>
      <p:sp>
        <p:nvSpPr>
          <p:cNvPr id="31747" name="Slide Number Placeholder 3">
            <a:extLst>
              <a:ext uri="{FF2B5EF4-FFF2-40B4-BE49-F238E27FC236}">
                <a16:creationId xmlns:a16="http://schemas.microsoft.com/office/drawing/2014/main" id="{C9A2D5C2-E1E5-4F5A-9407-E64E0CE86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B27CED0-BDB6-40CF-8DA3-EC9B54EFA79C}" type="slidenum">
              <a:rPr lang="en-US" altLang="en-US" smtClean="0"/>
              <a:pPr>
                <a:spcBef>
                  <a:spcPct val="0"/>
                </a:spcBef>
              </a:pPr>
              <a:t>11</a:t>
            </a:fld>
            <a:endParaRPr lang="en-US" altLang="en-US"/>
          </a:p>
        </p:txBody>
      </p:sp>
    </p:spTree>
    <p:extLst>
      <p:ext uri="{BB962C8B-B14F-4D97-AF65-F5344CB8AC3E}">
        <p14:creationId xmlns:p14="http://schemas.microsoft.com/office/powerpoint/2010/main" val="34298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12</a:t>
            </a:fld>
            <a:endParaRPr lang="en-US" altLang="en-US"/>
          </a:p>
        </p:txBody>
      </p:sp>
    </p:spTree>
    <p:extLst>
      <p:ext uri="{BB962C8B-B14F-4D97-AF65-F5344CB8AC3E}">
        <p14:creationId xmlns:p14="http://schemas.microsoft.com/office/powerpoint/2010/main" val="4158738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S PGothic"/>
                <a:cs typeface="Calibri"/>
              </a:rPr>
              <a:t>Sinemet </a:t>
            </a:r>
            <a:endParaRPr lang="en-US" dirty="0"/>
          </a:p>
          <a:p>
            <a:r>
              <a:rPr lang="en-US" b="0" dirty="0">
                <a:ea typeface="MS PGothic"/>
                <a:cs typeface="Calibri"/>
              </a:rPr>
              <a:t>Dose</a:t>
            </a:r>
            <a:r>
              <a:rPr lang="en-US" dirty="0">
                <a:ea typeface="MS PGothic"/>
                <a:cs typeface="Calibri"/>
              </a:rPr>
              <a:t>: </a:t>
            </a:r>
            <a:r>
              <a:rPr lang="en-US" b="0" i="0" dirty="0">
                <a:solidFill>
                  <a:srgbClr val="222222"/>
                </a:solidFill>
                <a:effectLst/>
                <a:latin typeface="arial"/>
                <a:ea typeface="MS PGothic"/>
                <a:cs typeface="arial"/>
              </a:rPr>
              <a:t> </a:t>
            </a:r>
            <a:r>
              <a:rPr lang="en-US" b="0" i="0" u="sng" dirty="0">
                <a:solidFill>
                  <a:srgbClr val="222222"/>
                </a:solidFill>
                <a:effectLst/>
                <a:latin typeface="arial"/>
                <a:ea typeface="MS PGothic"/>
                <a:cs typeface="arial"/>
              </a:rPr>
              <a:t>Initial: </a:t>
            </a:r>
            <a:r>
              <a:rPr lang="en-US" dirty="0">
                <a:effectLst/>
                <a:ea typeface="MS PGothic"/>
                <a:cs typeface="Calibri"/>
              </a:rPr>
              <a:t>50/12.5 mg</a:t>
            </a:r>
            <a:r>
              <a:rPr lang="en-US" dirty="0">
                <a:ea typeface="MS PGothic"/>
                <a:cs typeface="Calibri"/>
              </a:rPr>
              <a:t> </a:t>
            </a:r>
            <a:r>
              <a:rPr lang="en-US" b="0" i="0" dirty="0">
                <a:solidFill>
                  <a:srgbClr val="222222"/>
                </a:solidFill>
                <a:effectLst/>
                <a:latin typeface="arial"/>
                <a:ea typeface="MS PGothic"/>
                <a:cs typeface="arial"/>
              </a:rPr>
              <a:t>BID PO </a:t>
            </a:r>
            <a:r>
              <a:rPr lang="en-US" b="0" i="0" u="sng" dirty="0">
                <a:solidFill>
                  <a:srgbClr val="222222"/>
                </a:solidFill>
                <a:effectLst/>
                <a:latin typeface="arial"/>
                <a:ea typeface="MS PGothic"/>
                <a:cs typeface="arial"/>
              </a:rPr>
              <a:t>Usual:</a:t>
            </a:r>
            <a:r>
              <a:rPr lang="en-US" b="0" i="0" dirty="0">
                <a:solidFill>
                  <a:srgbClr val="222222"/>
                </a:solidFill>
                <a:effectLst/>
                <a:latin typeface="arial"/>
                <a:ea typeface="MS PGothic"/>
                <a:cs typeface="arial"/>
              </a:rPr>
              <a:t>100/25mg three times a day. While increasing the dosage during the induction period, the doses should be divided, aiming at a frequency of dosing of at least four times a day. Consider 250/25mg once 6tabs daily of 100/25 reached. Usual max is 1500mg/day levodopa.</a:t>
            </a:r>
            <a:r>
              <a:rPr lang="en-US" dirty="0">
                <a:solidFill>
                  <a:srgbClr val="222222"/>
                </a:solidFill>
                <a:latin typeface="arial"/>
                <a:ea typeface="MS PGothic"/>
                <a:cs typeface="arial"/>
              </a:rPr>
              <a:t> </a:t>
            </a:r>
            <a:endParaRPr lang="en-US" b="0" i="0" dirty="0">
              <a:solidFill>
                <a:srgbClr val="222222"/>
              </a:solidFill>
              <a:effectLst/>
              <a:latin typeface="arial" panose="020B0604020202020204" pitchFamily="34" charset="0"/>
              <a:cs typeface="arial"/>
            </a:endParaRPr>
          </a:p>
          <a:p>
            <a:r>
              <a:rPr lang="en-US" b="0" i="1" dirty="0">
                <a:solidFill>
                  <a:srgbClr val="222222"/>
                </a:solidFill>
                <a:effectLst/>
                <a:latin typeface="arial" panose="020B0604020202020204" pitchFamily="34" charset="0"/>
              </a:rPr>
              <a:t>*(note: Patients receiving less than 70 mg per day of carbidopa are more likely to experience nausea and vomiting.) </a:t>
            </a:r>
          </a:p>
          <a:p>
            <a:endParaRPr lang="en-US" b="0" i="1" dirty="0">
              <a:solidFill>
                <a:srgbClr val="222222"/>
              </a:solidFill>
              <a:effectLst/>
              <a:latin typeface="arial" panose="020B0604020202020204" pitchFamily="34" charset="0"/>
            </a:endParaRPr>
          </a:p>
          <a:p>
            <a:r>
              <a:rPr lang="en-US" b="0" i="0" dirty="0">
                <a:solidFill>
                  <a:srgbClr val="222222"/>
                </a:solidFill>
                <a:effectLst/>
                <a:latin typeface="arial"/>
                <a:ea typeface="MS PGothic"/>
                <a:cs typeface="arial"/>
              </a:rPr>
              <a:t>Sinemet CR</a:t>
            </a:r>
          </a:p>
          <a:p>
            <a:r>
              <a:rPr lang="en-US" b="0" i="0" dirty="0">
                <a:solidFill>
                  <a:srgbClr val="222222"/>
                </a:solidFill>
                <a:effectLst/>
                <a:latin typeface="arial"/>
                <a:ea typeface="MS PGothic"/>
                <a:cs typeface="arial"/>
              </a:rPr>
              <a:t>Dose: I</a:t>
            </a:r>
            <a:r>
              <a:rPr lang="en-US" b="0" i="0" u="sng" dirty="0">
                <a:solidFill>
                  <a:srgbClr val="222222"/>
                </a:solidFill>
                <a:effectLst/>
                <a:latin typeface="arial"/>
                <a:ea typeface="MS PGothic"/>
                <a:cs typeface="arial"/>
              </a:rPr>
              <a:t>nitial</a:t>
            </a:r>
            <a:r>
              <a:rPr lang="en-US" b="0" i="0" dirty="0">
                <a:solidFill>
                  <a:srgbClr val="222222"/>
                </a:solidFill>
                <a:effectLst/>
                <a:latin typeface="arial"/>
                <a:ea typeface="MS PGothic"/>
                <a:cs typeface="arial"/>
              </a:rPr>
              <a:t>: 100/25 mg​ BID PO. </a:t>
            </a:r>
            <a:r>
              <a:rPr lang="en-US" b="0" i="0" u="sng" dirty="0">
                <a:solidFill>
                  <a:srgbClr val="222222"/>
                </a:solidFill>
                <a:effectLst/>
                <a:latin typeface="arial"/>
                <a:ea typeface="MS PGothic"/>
                <a:cs typeface="arial"/>
              </a:rPr>
              <a:t>Usual</a:t>
            </a:r>
            <a:r>
              <a:rPr lang="en-US" b="0" i="0" dirty="0">
                <a:solidFill>
                  <a:srgbClr val="222222"/>
                </a:solidFill>
                <a:effectLst/>
                <a:latin typeface="arial"/>
                <a:ea typeface="MS PGothic"/>
                <a:cs typeface="arial"/>
              </a:rPr>
              <a:t>: 200/50 mg​</a:t>
            </a:r>
            <a:r>
              <a:rPr lang="en-US" b="0" i="0" u="none" strike="noStrike" baseline="30000" dirty="0">
                <a:solidFill>
                  <a:srgbClr val="0096B8"/>
                </a:solidFill>
                <a:effectLst/>
                <a:latin typeface="arial"/>
                <a:ea typeface="MS PGothic"/>
                <a:cs typeface="arial"/>
              </a:rPr>
              <a:t> </a:t>
            </a:r>
            <a:r>
              <a:rPr lang="en-US" b="0" i="0" dirty="0">
                <a:solidFill>
                  <a:srgbClr val="222222"/>
                </a:solidFill>
                <a:effectLst/>
                <a:latin typeface="arial"/>
                <a:ea typeface="MS PGothic"/>
                <a:cs typeface="arial"/>
              </a:rPr>
              <a:t>QID PO</a:t>
            </a:r>
            <a:r>
              <a:rPr lang="en-US" dirty="0">
                <a:solidFill>
                  <a:srgbClr val="222222"/>
                </a:solidFill>
                <a:latin typeface="arial"/>
                <a:ea typeface="MS PGothic"/>
                <a:cs typeface="arial"/>
              </a:rPr>
              <a:t> </a:t>
            </a:r>
            <a:endParaRPr lang="en-US" b="0" i="0" dirty="0">
              <a:solidFill>
                <a:srgbClr val="222222"/>
              </a:solidFill>
              <a:effectLst/>
              <a:latin typeface="arial" panose="020B0604020202020204" pitchFamily="34" charset="0"/>
              <a:cs typeface="arial"/>
            </a:endParaRPr>
          </a:p>
          <a:p>
            <a:r>
              <a:rPr lang="en-US" b="0" i="0" dirty="0">
                <a:solidFill>
                  <a:srgbClr val="222222"/>
                </a:solidFill>
                <a:effectLst/>
                <a:latin typeface="arial" panose="020B0604020202020204" pitchFamily="34" charset="0"/>
              </a:rPr>
              <a:t>determine by careful titration. 200/50 should be substituted at an amount that eventually provides approximately 10 to 30 percent more levodopa per day. The interval between doses should be prolonged by 30 to 50 percent</a:t>
            </a:r>
          </a:p>
          <a:p>
            <a:endParaRPr lang="en-US" b="0" i="1" dirty="0">
              <a:solidFill>
                <a:srgbClr val="222222"/>
              </a:solidFill>
              <a:effectLst/>
              <a:latin typeface="arial" panose="020B0604020202020204" pitchFamily="34" charset="0"/>
            </a:endParaRPr>
          </a:p>
          <a:p>
            <a:r>
              <a:rPr lang="en-US" b="0" i="0" dirty="0" err="1">
                <a:solidFill>
                  <a:srgbClr val="222222"/>
                </a:solidFill>
                <a:effectLst/>
                <a:latin typeface="arial"/>
                <a:ea typeface="MS PGothic"/>
                <a:cs typeface="arial"/>
              </a:rPr>
              <a:t>Prolopa</a:t>
            </a:r>
            <a:r>
              <a:rPr lang="en-US" dirty="0">
                <a:solidFill>
                  <a:srgbClr val="222222"/>
                </a:solidFill>
                <a:latin typeface="arial"/>
                <a:ea typeface="MS PGothic"/>
                <a:cs typeface="arial"/>
              </a:rPr>
              <a:t> </a:t>
            </a:r>
            <a:endParaRPr lang="en-US" b="0" i="0" dirty="0">
              <a:solidFill>
                <a:srgbClr val="222222"/>
              </a:solidFill>
              <a:effectLst/>
              <a:latin typeface="arial" panose="020B0604020202020204" pitchFamily="34" charset="0"/>
              <a:cs typeface="arial"/>
            </a:endParaRPr>
          </a:p>
          <a:p>
            <a:pPr algn="l"/>
            <a:r>
              <a:rPr lang="en-US" b="0" i="0" dirty="0">
                <a:solidFill>
                  <a:srgbClr val="222222"/>
                </a:solidFill>
                <a:effectLst/>
                <a:latin typeface="arial" panose="020B0604020202020204" pitchFamily="34" charset="0"/>
              </a:rPr>
              <a:t>Dose:  100 mg-25 mg once or twice a day. </a:t>
            </a:r>
            <a:r>
              <a:rPr lang="en-US" b="0" i="1" dirty="0">
                <a:solidFill>
                  <a:srgbClr val="222222"/>
                </a:solidFill>
                <a:effectLst/>
                <a:latin typeface="arial" panose="020B0604020202020204" pitchFamily="34" charset="0"/>
              </a:rPr>
              <a:t>May be increased by one capsule every third or fourth day until an optimal therapeutic effect is obtained without dyskinesias.</a:t>
            </a:r>
            <a:r>
              <a:rPr lang="en-US" b="1" i="0" dirty="0">
                <a:solidFill>
                  <a:srgbClr val="222222"/>
                </a:solidFill>
                <a:effectLst/>
                <a:latin typeface="arial" panose="020B0604020202020204" pitchFamily="34" charset="0"/>
              </a:rPr>
              <a:t> (</a:t>
            </a:r>
            <a:r>
              <a:rPr lang="en-US" b="0" i="0" u="sng" dirty="0">
                <a:solidFill>
                  <a:srgbClr val="222222"/>
                </a:solidFill>
                <a:effectLst/>
                <a:latin typeface="arial" panose="020B0604020202020204" pitchFamily="34" charset="0"/>
              </a:rPr>
              <a:t>Initial: </a:t>
            </a:r>
            <a:r>
              <a:rPr lang="en-US" b="0" i="0" dirty="0">
                <a:solidFill>
                  <a:srgbClr val="222222"/>
                </a:solidFill>
                <a:effectLst/>
                <a:latin typeface="arial" panose="020B0604020202020204" pitchFamily="34" charset="0"/>
              </a:rPr>
              <a:t>50/12.5 mg BID PO</a:t>
            </a:r>
          </a:p>
          <a:p>
            <a:pPr algn="l"/>
            <a:r>
              <a:rPr lang="en-US" b="0" i="0" u="sng" dirty="0">
                <a:solidFill>
                  <a:srgbClr val="222222"/>
                </a:solidFill>
                <a:effectLst/>
                <a:latin typeface="arial" panose="020B0604020202020204" pitchFamily="34" charset="0"/>
              </a:rPr>
              <a:t>Usual</a:t>
            </a:r>
            <a:r>
              <a:rPr lang="en-US" b="0" i="0" dirty="0">
                <a:solidFill>
                  <a:srgbClr val="222222"/>
                </a:solidFill>
                <a:effectLst/>
                <a:latin typeface="arial" panose="020B0604020202020204" pitchFamily="34" charset="0"/>
              </a:rPr>
              <a:t>: 100/25 mg – 150/37.5 mg TID–QID PO) </a:t>
            </a:r>
            <a:r>
              <a:rPr lang="en-US" b="1" i="0" dirty="0">
                <a:solidFill>
                  <a:srgbClr val="222222"/>
                </a:solidFill>
                <a:effectLst/>
                <a:latin typeface="arial" panose="020B0604020202020204" pitchFamily="34" charset="0"/>
              </a:rPr>
              <a:t>optimal dosage for most patients is usually four to eight capsules of PROLOPA 100 mg-25 mg daily (400 mg to 800 mg of levodopa) divided into four to six doses. Most patients require no more than six capsules of PROLOPA 100 mg-25 mg (600 mg of levodopa) per day</a:t>
            </a:r>
          </a:p>
          <a:p>
            <a:pPr algn="l"/>
            <a:endParaRPr lang="en-US" b="1" i="0" dirty="0">
              <a:solidFill>
                <a:srgbClr val="222222"/>
              </a:solidFill>
              <a:effectLst/>
              <a:latin typeface="arial" panose="020B0604020202020204" pitchFamily="34" charset="0"/>
              <a:cs typeface="arial"/>
            </a:endParaRPr>
          </a:p>
          <a:p>
            <a:pPr algn="l"/>
            <a:r>
              <a:rPr lang="en-US" b="1" i="1" u="sng" dirty="0">
                <a:solidFill>
                  <a:srgbClr val="222222"/>
                </a:solidFill>
                <a:effectLst/>
                <a:latin typeface="arial" panose="020B0604020202020204" pitchFamily="34" charset="0"/>
              </a:rPr>
              <a:t>Interactions</a:t>
            </a:r>
          </a:p>
          <a:p>
            <a:r>
              <a:rPr lang="en-US" b="0" i="0" u="sng" dirty="0">
                <a:solidFill>
                  <a:srgbClr val="222222"/>
                </a:solidFill>
                <a:effectLst/>
                <a:latin typeface="arial"/>
                <a:ea typeface="MS PGothic"/>
                <a:cs typeface="arial"/>
              </a:rPr>
              <a:t>Protein</a:t>
            </a:r>
            <a:r>
              <a:rPr lang="en-US" b="0" i="0" dirty="0">
                <a:solidFill>
                  <a:srgbClr val="222222"/>
                </a:solidFill>
                <a:effectLst/>
                <a:latin typeface="arial"/>
                <a:ea typeface="MS PGothic"/>
                <a:cs typeface="arial"/>
              </a:rPr>
              <a:t> – </a:t>
            </a:r>
            <a:r>
              <a:rPr lang="en-US" b="0" i="0" dirty="0">
                <a:solidFill>
                  <a:srgbClr val="474747"/>
                </a:solidFill>
                <a:effectLst/>
                <a:latin typeface="Noto Sans"/>
                <a:ea typeface="MS PGothic"/>
                <a:cs typeface="Noto Sans"/>
              </a:rPr>
              <a:t>Avoid high protein diets (&gt;2 g/kg) which may decrease the efficacy of levodopa via competition with amino acids in crossing the blood-brain barrier. (</a:t>
            </a:r>
            <a:r>
              <a:rPr lang="en-US" b="0" i="0" dirty="0" err="1">
                <a:solidFill>
                  <a:srgbClr val="474747"/>
                </a:solidFill>
                <a:effectLst/>
                <a:latin typeface="Noto Sans"/>
                <a:ea typeface="MS PGothic"/>
                <a:cs typeface="Noto Sans"/>
              </a:rPr>
              <a:t>lexi</a:t>
            </a:r>
            <a:r>
              <a:rPr lang="en-US" b="0" i="0" dirty="0">
                <a:solidFill>
                  <a:srgbClr val="474747"/>
                </a:solidFill>
                <a:effectLst/>
                <a:latin typeface="Noto Sans"/>
                <a:ea typeface="MS PGothic"/>
                <a:cs typeface="Noto Sans"/>
              </a:rPr>
              <a:t>-interact) </a:t>
            </a:r>
            <a:r>
              <a:rPr lang="en-US" b="1" i="0" dirty="0">
                <a:solidFill>
                  <a:srgbClr val="474747"/>
                </a:solidFill>
                <a:effectLst/>
                <a:latin typeface="Noto Sans"/>
                <a:ea typeface="MS PGothic"/>
                <a:cs typeface="Noto Sans"/>
              </a:rPr>
              <a:t>Parkinson Canada: </a:t>
            </a:r>
            <a:r>
              <a:rPr lang="en-US" dirty="0">
                <a:ea typeface="MS PGothic"/>
                <a:cs typeface="Calibri"/>
              </a:rPr>
              <a:t>reschedule your meals and snacks around your medication schedule. Regular amounts of these protein rich foods may be taken 1 hour before or 1 hour after your scheduled medication time.</a:t>
            </a:r>
            <a:r>
              <a:rPr lang="en-US" b="1" dirty="0">
                <a:ea typeface="MS PGothic"/>
                <a:cs typeface="Calibri"/>
              </a:rPr>
              <a:t> </a:t>
            </a:r>
            <a:endParaRPr lang="en-US" b="0" i="0" dirty="0">
              <a:solidFill>
                <a:srgbClr val="474747"/>
              </a:solidFill>
              <a:effectLst/>
              <a:latin typeface="Noto Sans"/>
            </a:endParaRPr>
          </a:p>
          <a:p>
            <a:r>
              <a:rPr lang="en-US" b="1" dirty="0">
                <a:solidFill>
                  <a:srgbClr val="000000"/>
                </a:solidFill>
                <a:latin typeface="Calibri"/>
                <a:ea typeface="MS PGothic"/>
                <a:cs typeface="Calibri"/>
              </a:rPr>
              <a:t>-keep a consistent protein intake schedule so your medication doses can be adjusted accordingly</a:t>
            </a:r>
          </a:p>
          <a:p>
            <a:r>
              <a:rPr lang="en-US" b="1" u="sng" dirty="0">
                <a:solidFill>
                  <a:srgbClr val="000000"/>
                </a:solidFill>
                <a:latin typeface="Calibri"/>
                <a:ea typeface="MS PGothic"/>
                <a:cs typeface="Calibri"/>
              </a:rPr>
              <a:t>- Adrian edit</a:t>
            </a:r>
            <a:r>
              <a:rPr lang="en-US" b="1" dirty="0">
                <a:solidFill>
                  <a:srgbClr val="000000"/>
                </a:solidFill>
                <a:latin typeface="Calibri"/>
                <a:ea typeface="MS PGothic"/>
                <a:cs typeface="Calibri"/>
              </a:rPr>
              <a:t>: also depends on the stage of PD you are in – early on, you can take levodopa with food to minimize side effects, and it might not be until later on once PD progresses that you really need to start considering your meal times and protein content to get the most out of the medication. </a:t>
            </a:r>
          </a:p>
          <a:p>
            <a:pPr algn="l"/>
            <a:r>
              <a:rPr lang="en-US" b="0" i="0" u="sng" dirty="0">
                <a:solidFill>
                  <a:srgbClr val="222222"/>
                </a:solidFill>
                <a:effectLst/>
                <a:latin typeface="arial" panose="020B0604020202020204" pitchFamily="34" charset="0"/>
              </a:rPr>
              <a:t>Iron</a:t>
            </a:r>
            <a:r>
              <a:rPr lang="en-US" b="0" i="0" dirty="0">
                <a:solidFill>
                  <a:srgbClr val="222222"/>
                </a:solidFill>
                <a:effectLst/>
                <a:latin typeface="arial" panose="020B0604020202020204" pitchFamily="34" charset="0"/>
              </a:rPr>
              <a:t> – May decrease concentration of levodopa. Separate doses of agents by 2 or more hours. (Lexi-interact) </a:t>
            </a:r>
          </a:p>
          <a:p>
            <a:pPr algn="l"/>
            <a:endParaRPr lang="en-US" b="0" i="1" dirty="0">
              <a:solidFill>
                <a:srgbClr val="000000"/>
              </a:solidFill>
              <a:latin typeface="Calibri"/>
              <a:cs typeface="arial"/>
            </a:endParaRPr>
          </a:p>
          <a:p>
            <a:pPr marL="171450" indent="-171450" algn="l">
              <a:buFont typeface="Arial" panose="020B0604020202020204" pitchFamily="34" charset="0"/>
              <a:buChar char="•"/>
            </a:pPr>
            <a:r>
              <a:rPr lang="en-US" b="1" i="0" dirty="0"/>
              <a:t>AVOID: </a:t>
            </a:r>
          </a:p>
          <a:p>
            <a:pPr marL="171450" indent="-171450" algn="l">
              <a:buFont typeface="Arial" panose="020B0604020202020204" pitchFamily="34" charset="0"/>
              <a:buChar char="•"/>
            </a:pPr>
            <a:r>
              <a:rPr lang="en-US" b="1" i="0" dirty="0"/>
              <a:t>CAUTION</a:t>
            </a:r>
            <a:r>
              <a:rPr lang="en-US" b="0" i="0" dirty="0"/>
              <a:t>: Antihypertensives, diuretics, tricyclic antidepressants may increase hypotensive action, high protein foods  </a:t>
            </a:r>
          </a:p>
          <a:p>
            <a:pPr marL="171450" indent="-171450" algn="l">
              <a:buFont typeface="Arial" panose="020B0604020202020204" pitchFamily="34" charset="0"/>
              <a:buChar char="•"/>
            </a:pPr>
            <a:r>
              <a:rPr lang="en-US" b="1" i="0" dirty="0"/>
              <a:t>Reason</a:t>
            </a:r>
            <a:r>
              <a:rPr lang="en-US" b="0" i="0" dirty="0"/>
              <a:t>: Low blood pressure risk, high protein may decrease absorption of levodopa </a:t>
            </a:r>
          </a:p>
          <a:p>
            <a:pPr marL="171450" indent="-171450" algn="l">
              <a:buFont typeface="Arial" panose="020B0604020202020204" pitchFamily="34" charset="0"/>
              <a:buChar char="•"/>
            </a:pPr>
            <a:r>
              <a:rPr lang="en-US" b="1" i="0" dirty="0"/>
              <a:t>Recommendation</a:t>
            </a:r>
            <a:r>
              <a:rPr lang="en-US" b="0" i="0" dirty="0"/>
              <a:t>: </a:t>
            </a:r>
            <a:r>
              <a:rPr lang="en-US" b="0" i="0" dirty="0">
                <a:solidFill>
                  <a:srgbClr val="222222"/>
                </a:solidFill>
                <a:effectLst/>
                <a:latin typeface="arial" panose="020B0604020202020204" pitchFamily="34" charset="0"/>
              </a:rPr>
              <a:t>Keep dose of levodopa as low as possible to prevent motor complications.</a:t>
            </a:r>
            <a:endParaRPr lang="en-US" b="0" i="0" dirty="0"/>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13</a:t>
            </a:fld>
            <a:endParaRPr lang="en-US" altLang="en-US"/>
          </a:p>
        </p:txBody>
      </p:sp>
    </p:spTree>
    <p:extLst>
      <p:ext uri="{BB962C8B-B14F-4D97-AF65-F5344CB8AC3E}">
        <p14:creationId xmlns:p14="http://schemas.microsoft.com/office/powerpoint/2010/main" val="3327588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14</a:t>
            </a:fld>
            <a:endParaRPr lang="en-US" altLang="en-US"/>
          </a:p>
        </p:txBody>
      </p:sp>
    </p:spTree>
    <p:extLst>
      <p:ext uri="{BB962C8B-B14F-4D97-AF65-F5344CB8AC3E}">
        <p14:creationId xmlns:p14="http://schemas.microsoft.com/office/powerpoint/2010/main" val="55887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dirty="0">
                <a:ea typeface="MS PGothic"/>
                <a:cs typeface="Calibri"/>
              </a:rPr>
              <a:t>Other example: </a:t>
            </a:r>
            <a:r>
              <a:rPr lang="en-CA" sz="1200" b="1" kern="1200" dirty="0">
                <a:solidFill>
                  <a:schemeClr val="tx1"/>
                </a:solidFill>
                <a:effectLst/>
                <a:ea typeface="MS PGothic"/>
                <a:cs typeface="Calibri"/>
              </a:rPr>
              <a:t>Bromocriptine </a:t>
            </a:r>
            <a:r>
              <a:rPr lang="en-US" sz="1200" b="1" i="0" kern="1200" dirty="0">
                <a:solidFill>
                  <a:schemeClr val="tx1"/>
                </a:solidFill>
                <a:effectLst/>
                <a:ea typeface="MS PGothic"/>
                <a:cs typeface="Calibri"/>
              </a:rPr>
              <a:t>(not 1</a:t>
            </a:r>
            <a:r>
              <a:rPr lang="en-US" sz="1200" b="1" i="0" kern="1200" baseline="30000" dirty="0">
                <a:solidFill>
                  <a:schemeClr val="tx1"/>
                </a:solidFill>
                <a:effectLst/>
                <a:ea typeface="MS PGothic"/>
                <a:cs typeface="Calibri"/>
              </a:rPr>
              <a:t>st</a:t>
            </a:r>
            <a:r>
              <a:rPr lang="en-US" sz="1200" b="1" i="0" kern="1200" dirty="0">
                <a:solidFill>
                  <a:schemeClr val="tx1"/>
                </a:solidFill>
                <a:effectLst/>
                <a:ea typeface="MS PGothic"/>
                <a:cs typeface="Calibri"/>
              </a:rPr>
              <a:t> line)</a:t>
            </a:r>
            <a:r>
              <a:rPr lang="en-US" b="1" dirty="0">
                <a:ea typeface="MS PGothic"/>
                <a:cs typeface="Calibri"/>
              </a:rPr>
              <a:t> </a:t>
            </a:r>
            <a:endParaRPr lang="en-US" sz="1200" b="1" i="0" kern="1200" dirty="0">
              <a:solidFill>
                <a:schemeClr val="tx1"/>
              </a:solidFill>
              <a:effectLst/>
              <a:ea typeface="MS PGothic"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i="0" kern="1200" dirty="0">
              <a:solidFill>
                <a:schemeClr val="tx1"/>
              </a:solidFill>
              <a:effectLst/>
              <a:ea typeface="MS PGothic" panose="020B0600070205080204" pitchFamily="34" charset="-128"/>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CA" dirty="0">
                <a:ea typeface="MS PGothic"/>
                <a:cs typeface="Calibri"/>
              </a:rPr>
              <a:t>Adjunct to help with advanced motor symptoms: severe loss of balance, stiffness in legs, slower movements</a:t>
            </a:r>
            <a:endParaRPr lang="en-CA" dirty="0">
              <a:cs typeface="Calibri"/>
            </a:endParaRPr>
          </a:p>
          <a:p>
            <a:endParaRPr lang="en-CA" dirty="0">
              <a:cs typeface="Calibri"/>
            </a:endParaRPr>
          </a:p>
          <a:p>
            <a:r>
              <a:rPr lang="en-CA" dirty="0">
                <a:ea typeface="MS PGothic"/>
                <a:cs typeface="Calibri"/>
              </a:rPr>
              <a:t>Transdermal patch sites include: stomach, thigh, hip, flank, shoulder, or upper arm</a:t>
            </a:r>
          </a:p>
          <a:p>
            <a:endParaRPr lang="en-CA" dirty="0">
              <a:ea typeface="MS PGothic"/>
              <a:cs typeface="Calibri"/>
            </a:endParaRPr>
          </a:p>
          <a:p>
            <a:r>
              <a:rPr lang="en-CA" dirty="0">
                <a:ea typeface="MS PGothic"/>
                <a:cs typeface="Calibri"/>
              </a:rPr>
              <a:t>Stopping abruptly can cause withdrawal symptoms – most PD meds need to be stopped gradually</a:t>
            </a:r>
          </a:p>
          <a:p>
            <a:endParaRPr lang="en-CA" dirty="0">
              <a:ea typeface="MS PGothic"/>
              <a:cs typeface="Calibri"/>
            </a:endParaRPr>
          </a:p>
          <a:p>
            <a:r>
              <a:rPr lang="en-CA" dirty="0">
                <a:ea typeface="MS PGothic"/>
                <a:cs typeface="Calibri"/>
              </a:rPr>
              <a:t>CPS: ropinirole in PD monograph</a:t>
            </a:r>
          </a:p>
          <a:p>
            <a:pPr algn="l"/>
            <a:r>
              <a:rPr lang="en-CA" dirty="0">
                <a:ea typeface="MS PGothic"/>
                <a:cs typeface="Calibri"/>
              </a:rPr>
              <a:t>Dose: </a:t>
            </a:r>
            <a:r>
              <a:rPr lang="en-CA" b="0" i="0" dirty="0">
                <a:solidFill>
                  <a:srgbClr val="222222"/>
                </a:solidFill>
                <a:effectLst/>
                <a:latin typeface="arial"/>
                <a:ea typeface="MS PGothic"/>
                <a:cs typeface="arial"/>
              </a:rPr>
              <a:t>Initial: 0.25 mg TID PO, Usual: 3–6 mg TID PO</a:t>
            </a:r>
          </a:p>
          <a:p>
            <a:endParaRPr lang="en-CA" dirty="0">
              <a:ea typeface="MS PGothic"/>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CA" dirty="0">
                <a:ea typeface="MS PGothic"/>
                <a:cs typeface="Calibri"/>
              </a:rPr>
              <a:t>CPS: pramipexole in PD monograph</a:t>
            </a:r>
          </a:p>
          <a:p>
            <a:pPr algn="l"/>
            <a:r>
              <a:rPr lang="en-CA" dirty="0">
                <a:ea typeface="MS PGothic"/>
                <a:cs typeface="Calibri"/>
              </a:rPr>
              <a:t>Dose: </a:t>
            </a:r>
            <a:r>
              <a:rPr lang="en-CA" b="0" i="0" dirty="0">
                <a:solidFill>
                  <a:srgbClr val="222222"/>
                </a:solidFill>
                <a:effectLst/>
                <a:latin typeface="arial"/>
                <a:ea typeface="MS PGothic"/>
                <a:cs typeface="arial"/>
              </a:rPr>
              <a:t>Initial: 0.125 mg TID PO, Usual: 0.5–1 mg TID PO</a:t>
            </a:r>
            <a:endParaRPr lang="en-CA" dirty="0">
              <a:latin typeface="arial"/>
              <a:ea typeface="MS PGothic"/>
              <a:cs typeface="arial"/>
            </a:endParaRPr>
          </a:p>
          <a:p>
            <a:endParaRPr lang="en-CA" dirty="0">
              <a:ea typeface="MS PGothic"/>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CA" dirty="0">
                <a:ea typeface="MS PGothic"/>
                <a:cs typeface="Calibri"/>
              </a:rPr>
              <a:t>CPS: </a:t>
            </a:r>
            <a:r>
              <a:rPr lang="en-CA" dirty="0" err="1">
                <a:ea typeface="MS PGothic"/>
                <a:cs typeface="Calibri"/>
              </a:rPr>
              <a:t>rotigotine</a:t>
            </a:r>
            <a:r>
              <a:rPr lang="en-CA" dirty="0">
                <a:ea typeface="MS PGothic"/>
                <a:cs typeface="Calibri"/>
              </a:rPr>
              <a:t> patch in PD monograph</a:t>
            </a:r>
          </a:p>
          <a:p>
            <a:pPr algn="l"/>
            <a:r>
              <a:rPr lang="en-CA" dirty="0">
                <a:ea typeface="MS PGothic"/>
                <a:cs typeface="Calibri"/>
              </a:rPr>
              <a:t>Dose: </a:t>
            </a:r>
            <a:r>
              <a:rPr lang="en-US" b="0" i="0" dirty="0">
                <a:solidFill>
                  <a:srgbClr val="222222"/>
                </a:solidFill>
                <a:effectLst/>
                <a:latin typeface="arial"/>
                <a:ea typeface="MS PGothic"/>
                <a:cs typeface="arial"/>
              </a:rPr>
              <a:t>Initial: 2 mg/24 h transdermal patch once daily. Increase at weekly intervals as needed, to a maximum of 16 mg/24 h, Usual: 6–8 mg/24 h</a:t>
            </a:r>
          </a:p>
          <a:p>
            <a:pPr algn="l"/>
            <a:endParaRPr lang="en-US" b="0" i="0" dirty="0">
              <a:solidFill>
                <a:srgbClr val="222222"/>
              </a:solidFill>
              <a:effectLst/>
              <a:latin typeface="arial" panose="020B0604020202020204" pitchFamily="34" charset="0"/>
            </a:endParaRPr>
          </a:p>
          <a:p>
            <a:pPr algn="l"/>
            <a:r>
              <a:rPr lang="en-US" b="1" i="1" u="sng" dirty="0">
                <a:solidFill>
                  <a:srgbClr val="222222"/>
                </a:solidFill>
                <a:effectLst/>
                <a:latin typeface="arial"/>
                <a:ea typeface="MS PGothic"/>
                <a:cs typeface="arial"/>
              </a:rPr>
              <a:t>INTERACTIONS:</a:t>
            </a:r>
          </a:p>
          <a:p>
            <a:pPr marL="171450" indent="-171450">
              <a:buFont typeface="Arial" panose="020B0604020202020204" pitchFamily="34" charset="0"/>
              <a:buChar char="•"/>
            </a:pPr>
            <a:r>
              <a:rPr lang="en-US" b="1" i="0" u="none" dirty="0">
                <a:solidFill>
                  <a:srgbClr val="222222"/>
                </a:solidFill>
                <a:effectLst/>
                <a:latin typeface="arial"/>
                <a:ea typeface="MS PGothic"/>
                <a:cs typeface="arial"/>
              </a:rPr>
              <a:t>AVOID: </a:t>
            </a:r>
            <a:r>
              <a:rPr lang="en-US" b="0" i="0" dirty="0">
                <a:solidFill>
                  <a:srgbClr val="222222"/>
                </a:solidFill>
                <a:effectLst/>
                <a:latin typeface="arial"/>
                <a:ea typeface="MS PGothic"/>
                <a:cs typeface="arial"/>
              </a:rPr>
              <a:t>5HT3 antagonists (e.g., ondansetron), antihypertensives and vasodilators for APOMORPHINE</a:t>
            </a:r>
            <a:r>
              <a:rPr lang="en-US" dirty="0">
                <a:solidFill>
                  <a:srgbClr val="222222"/>
                </a:solidFill>
                <a:latin typeface="arial"/>
                <a:ea typeface="MS PGothic"/>
                <a:cs typeface="arial"/>
              </a:rPr>
              <a:t> </a:t>
            </a:r>
            <a:endParaRPr lang="en-US" b="1" i="0" u="none" dirty="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en-US" b="1" i="0" u="none" dirty="0">
                <a:solidFill>
                  <a:srgbClr val="222222"/>
                </a:solidFill>
                <a:effectLst/>
                <a:latin typeface="arial"/>
                <a:ea typeface="MS PGothic"/>
                <a:cs typeface="arial"/>
              </a:rPr>
              <a:t>CAUTION: </a:t>
            </a:r>
            <a:r>
              <a:rPr lang="en-US" b="0" i="0" dirty="0">
                <a:solidFill>
                  <a:srgbClr val="222222"/>
                </a:solidFill>
                <a:effectLst/>
                <a:latin typeface="arial"/>
                <a:ea typeface="MS PGothic"/>
                <a:cs typeface="arial"/>
              </a:rPr>
              <a:t>antihypertensives, vasodilators, </a:t>
            </a:r>
            <a:r>
              <a:rPr lang="en-US" b="0" i="0" u="none" dirty="0">
                <a:solidFill>
                  <a:srgbClr val="222222"/>
                </a:solidFill>
                <a:effectLst/>
                <a:latin typeface="arial"/>
                <a:ea typeface="MS PGothic"/>
                <a:cs typeface="arial"/>
              </a:rPr>
              <a:t>tricyclic antidepressants. Ropinirole interacts with ciprofloxacin to increase levels of ropinirole</a:t>
            </a:r>
            <a:endParaRPr lang="en-US" b="1" i="0" u="none" dirty="0">
              <a:solidFill>
                <a:srgbClr val="222222"/>
              </a:solidFill>
              <a:effectLst/>
              <a:latin typeface="arial"/>
              <a:ea typeface="MS PGothic"/>
              <a:cs typeface="arial"/>
            </a:endParaRPr>
          </a:p>
          <a:p>
            <a:pPr marL="171450" indent="-171450">
              <a:buFont typeface="Arial" panose="020B0604020202020204" pitchFamily="34" charset="0"/>
              <a:buChar char="•"/>
            </a:pPr>
            <a:r>
              <a:rPr lang="en-US" b="1" i="0" u="none" dirty="0">
                <a:solidFill>
                  <a:srgbClr val="222222"/>
                </a:solidFill>
                <a:effectLst/>
                <a:latin typeface="arial"/>
                <a:ea typeface="MS PGothic"/>
                <a:cs typeface="arial"/>
              </a:rPr>
              <a:t>REASON: </a:t>
            </a:r>
            <a:r>
              <a:rPr lang="en-US" b="0" i="0" u="none" dirty="0">
                <a:solidFill>
                  <a:srgbClr val="222222"/>
                </a:solidFill>
                <a:effectLst/>
                <a:latin typeface="arial"/>
                <a:ea typeface="MS PGothic"/>
                <a:cs typeface="arial"/>
              </a:rPr>
              <a:t>low blood pressure risk</a:t>
            </a:r>
            <a:r>
              <a:rPr lang="en-US" dirty="0">
                <a:solidFill>
                  <a:srgbClr val="222222"/>
                </a:solidFill>
                <a:latin typeface="arial"/>
                <a:ea typeface="MS PGothic"/>
                <a:cs typeface="arial"/>
              </a:rPr>
              <a:t> </a:t>
            </a:r>
            <a:endParaRPr lang="en-US" b="0" i="0" u="none" dirty="0">
              <a:solidFill>
                <a:srgbClr val="222222"/>
              </a:solidFill>
              <a:effectLst/>
              <a:latin typeface="arial" panose="020B0604020202020204" pitchFamily="34" charset="0"/>
              <a:cs typeface="arial"/>
            </a:endParaRPr>
          </a:p>
          <a:p>
            <a:pPr marL="171450" indent="-171450">
              <a:buFont typeface="Arial" panose="020B0604020202020204" pitchFamily="34" charset="0"/>
              <a:buChar char="•"/>
            </a:pPr>
            <a:r>
              <a:rPr lang="en-US" b="1" i="0" u="none" dirty="0">
                <a:solidFill>
                  <a:srgbClr val="222222"/>
                </a:solidFill>
                <a:effectLst/>
                <a:latin typeface="arial"/>
                <a:ea typeface="MS PGothic"/>
                <a:cs typeface="arial"/>
              </a:rPr>
              <a:t>RECOMMENDATION: </a:t>
            </a:r>
            <a:r>
              <a:rPr lang="en-US" b="0" i="0" u="none" dirty="0">
                <a:solidFill>
                  <a:srgbClr val="222222"/>
                </a:solidFill>
                <a:effectLst/>
                <a:latin typeface="arial"/>
                <a:ea typeface="MS PGothic"/>
                <a:cs typeface="arial"/>
              </a:rPr>
              <a:t>Monitor closely if used concurrently</a:t>
            </a:r>
            <a:r>
              <a:rPr lang="en-US" dirty="0">
                <a:solidFill>
                  <a:srgbClr val="222222"/>
                </a:solidFill>
                <a:latin typeface="arial"/>
                <a:ea typeface="MS PGothic"/>
                <a:cs typeface="arial"/>
              </a:rPr>
              <a:t> </a:t>
            </a:r>
            <a:endParaRPr lang="en-US" b="0" i="0" u="none" dirty="0">
              <a:solidFill>
                <a:srgbClr val="222222"/>
              </a:solidFill>
              <a:effectLst/>
              <a:latin typeface="arial" panose="020B0604020202020204" pitchFamily="34" charset="0"/>
              <a:cs typeface="arial"/>
            </a:endParaRPr>
          </a:p>
          <a:p>
            <a:endParaRPr lang="en-CA" dirty="0">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15</a:t>
            </a:fld>
            <a:endParaRPr lang="en-US" altLang="en-US"/>
          </a:p>
        </p:txBody>
      </p:sp>
    </p:spTree>
    <p:extLst>
      <p:ext uri="{BB962C8B-B14F-4D97-AF65-F5344CB8AC3E}">
        <p14:creationId xmlns:p14="http://schemas.microsoft.com/office/powerpoint/2010/main" val="2215492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Monoamine oxidase B inhibitors </a:t>
            </a:r>
          </a:p>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16</a:t>
            </a:fld>
            <a:endParaRPr lang="en-US" altLang="en-US"/>
          </a:p>
        </p:txBody>
      </p:sp>
    </p:spTree>
    <p:extLst>
      <p:ext uri="{BB962C8B-B14F-4D97-AF65-F5344CB8AC3E}">
        <p14:creationId xmlns:p14="http://schemas.microsoft.com/office/powerpoint/2010/main" val="198045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a typeface="MS PGothic"/>
                <a:cs typeface="Calibri"/>
              </a:rPr>
              <a:t>Monoamine oxidase B inhibitors </a:t>
            </a:r>
            <a:endParaRPr lang="en-CA" dirty="0"/>
          </a:p>
          <a:p>
            <a:r>
              <a:rPr lang="en-CA" dirty="0" err="1">
                <a:ea typeface="MS PGothic"/>
                <a:cs typeface="Calibri"/>
              </a:rPr>
              <a:t>Onstryv</a:t>
            </a:r>
            <a:r>
              <a:rPr lang="en-CA" dirty="0">
                <a:ea typeface="MS PGothic"/>
                <a:cs typeface="Calibri"/>
              </a:rPr>
              <a:t> – covered through manufacturer (per </a:t>
            </a:r>
            <a:r>
              <a:rPr lang="en-CA" dirty="0" err="1">
                <a:ea typeface="MS PGothic"/>
                <a:cs typeface="Calibri"/>
              </a:rPr>
              <a:t>pt</a:t>
            </a:r>
            <a:r>
              <a:rPr lang="en-CA" dirty="0">
                <a:ea typeface="MS PGothic"/>
                <a:cs typeface="Calibri"/>
              </a:rPr>
              <a:t> experience), prescribed by UBC movement disorder clinic</a:t>
            </a:r>
            <a:endParaRPr lang="en-CA" dirty="0"/>
          </a:p>
          <a:p>
            <a:endParaRPr lang="en-CA" dirty="0">
              <a:ea typeface="MS PGothic"/>
              <a:cs typeface="Calibri"/>
            </a:endParaRPr>
          </a:p>
          <a:p>
            <a:r>
              <a:rPr lang="en-CA" dirty="0">
                <a:ea typeface="MS PGothic"/>
                <a:cs typeface="Calibri"/>
              </a:rPr>
              <a:t>CPS: selegiline in PD monograph </a:t>
            </a:r>
            <a:endParaRPr lang="en-CA" dirty="0">
              <a:cs typeface="Calibri"/>
            </a:endParaRPr>
          </a:p>
          <a:p>
            <a:pPr algn="l"/>
            <a:r>
              <a:rPr lang="en-CA" dirty="0">
                <a:ea typeface="MS PGothic"/>
                <a:cs typeface="Calibri"/>
              </a:rPr>
              <a:t>Dose: </a:t>
            </a:r>
            <a:r>
              <a:rPr lang="en-US" b="0" i="0" dirty="0">
                <a:solidFill>
                  <a:srgbClr val="222222"/>
                </a:solidFill>
                <a:effectLst/>
                <a:latin typeface="arial"/>
                <a:ea typeface="MS PGothic"/>
                <a:cs typeface="arial"/>
              </a:rPr>
              <a:t>2.5 mg daily– 5 mg BID PO. Give before 1 p.m.</a:t>
            </a:r>
          </a:p>
          <a:p>
            <a:endParaRPr lang="en-CA" dirty="0"/>
          </a:p>
          <a:p>
            <a:r>
              <a:rPr lang="en-CA" dirty="0">
                <a:ea typeface="MS PGothic"/>
                <a:cs typeface="Calibri"/>
              </a:rPr>
              <a:t>CPS: </a:t>
            </a:r>
            <a:r>
              <a:rPr lang="en-CA" dirty="0" err="1">
                <a:ea typeface="MS PGothic"/>
                <a:cs typeface="Calibri"/>
              </a:rPr>
              <a:t>rasagiline</a:t>
            </a:r>
            <a:r>
              <a:rPr lang="en-CA" dirty="0">
                <a:ea typeface="MS PGothic"/>
                <a:cs typeface="Calibri"/>
              </a:rPr>
              <a:t> in PD monograph </a:t>
            </a:r>
          </a:p>
          <a:p>
            <a:r>
              <a:rPr lang="en-CA" dirty="0">
                <a:ea typeface="MS PGothic"/>
                <a:cs typeface="Calibri"/>
              </a:rPr>
              <a:t>Dose: </a:t>
            </a:r>
            <a:r>
              <a:rPr lang="en-US" b="0" i="0" dirty="0">
                <a:solidFill>
                  <a:srgbClr val="222222"/>
                </a:solidFill>
                <a:effectLst/>
                <a:latin typeface="arial"/>
                <a:ea typeface="MS PGothic"/>
                <a:cs typeface="arial"/>
              </a:rPr>
              <a:t>Monotherapy: 1 mg daily PO, Adjunctive therapy: 0.5–1 mg daily PO</a:t>
            </a:r>
          </a:p>
          <a:p>
            <a:pPr algn="l"/>
            <a:endParaRPr lang="en-US" b="0" i="0" dirty="0">
              <a:solidFill>
                <a:srgbClr val="222222"/>
              </a:solidFill>
              <a:effectLst/>
              <a:latin typeface="arial" panose="020B0604020202020204" pitchFamily="34" charset="0"/>
              <a:cs typeface="arial"/>
            </a:endParaRPr>
          </a:p>
          <a:p>
            <a:r>
              <a:rPr lang="en-US" dirty="0">
                <a:solidFill>
                  <a:srgbClr val="222222"/>
                </a:solidFill>
                <a:latin typeface="arial"/>
                <a:ea typeface="MS PGothic"/>
                <a:cs typeface="arial"/>
              </a:rPr>
              <a:t>CPS: safinamide in PD monograph (</a:t>
            </a:r>
            <a:r>
              <a:rPr lang="en-US" u="sng" dirty="0">
                <a:solidFill>
                  <a:srgbClr val="222222"/>
                </a:solidFill>
                <a:latin typeface="arial"/>
                <a:ea typeface="MS PGothic"/>
                <a:cs typeface="arial"/>
              </a:rPr>
              <a:t>note</a:t>
            </a:r>
            <a:r>
              <a:rPr lang="en-US" dirty="0">
                <a:solidFill>
                  <a:srgbClr val="222222"/>
                </a:solidFill>
                <a:latin typeface="arial"/>
                <a:ea typeface="MS PGothic"/>
                <a:cs typeface="arial"/>
              </a:rPr>
              <a:t> in Canada: only approved as add-on therapy to improve wearing off symptoms)</a:t>
            </a:r>
            <a:endParaRPr lang="en-US" dirty="0">
              <a:solidFill>
                <a:srgbClr val="222222"/>
              </a:solidFill>
              <a:latin typeface="arial" panose="020B0604020202020204" pitchFamily="34" charset="0"/>
              <a:cs typeface="arial"/>
            </a:endParaRPr>
          </a:p>
          <a:p>
            <a:r>
              <a:rPr lang="en-US" dirty="0">
                <a:ea typeface="MS PGothic"/>
                <a:cs typeface="Calibri"/>
              </a:rPr>
              <a:t>Dose: Adjunctive therapy: 50 mg daily PO; may increase to 100 mg daily after 2 </a:t>
            </a:r>
            <a:r>
              <a:rPr lang="en-US" dirty="0" err="1">
                <a:ea typeface="MS PGothic"/>
                <a:cs typeface="Calibri"/>
              </a:rPr>
              <a:t>wk</a:t>
            </a:r>
            <a:r>
              <a:rPr lang="en-US" dirty="0">
                <a:ea typeface="MS PGothic"/>
                <a:cs typeface="Calibri"/>
              </a:rPr>
              <a:t>, based on patient response and tolerability</a:t>
            </a:r>
          </a:p>
          <a:p>
            <a:endParaRPr lang="en-US" dirty="0">
              <a:solidFill>
                <a:srgbClr val="222222"/>
              </a:solidFill>
              <a:latin typeface="arial" panose="020B0604020202020204" pitchFamily="34" charset="0"/>
            </a:endParaRPr>
          </a:p>
          <a:p>
            <a:pPr algn="l"/>
            <a:r>
              <a:rPr lang="en-US" b="1" i="1" u="sng" dirty="0">
                <a:solidFill>
                  <a:srgbClr val="222222"/>
                </a:solidFill>
                <a:effectLst/>
                <a:latin typeface="arial"/>
                <a:ea typeface="MS PGothic"/>
                <a:cs typeface="arial"/>
              </a:rPr>
              <a:t>INTERACTIONS:</a:t>
            </a:r>
          </a:p>
          <a:p>
            <a:pPr marL="171450" indent="-171450">
              <a:buFont typeface="Arial" panose="020B0604020202020204" pitchFamily="34" charset="0"/>
              <a:buChar char="•"/>
            </a:pPr>
            <a:r>
              <a:rPr lang="en-US" b="1" i="0" u="none" dirty="0">
                <a:solidFill>
                  <a:srgbClr val="222222"/>
                </a:solidFill>
                <a:effectLst/>
                <a:latin typeface="arial"/>
                <a:ea typeface="MS PGothic"/>
                <a:cs typeface="arial"/>
              </a:rPr>
              <a:t>AVOID: </a:t>
            </a:r>
            <a:r>
              <a:rPr lang="en-US" b="0" i="0" dirty="0">
                <a:solidFill>
                  <a:srgbClr val="222222"/>
                </a:solidFill>
                <a:effectLst/>
                <a:latin typeface="arial"/>
                <a:ea typeface="MS PGothic"/>
                <a:cs typeface="arial"/>
              </a:rPr>
              <a:t> concurrent use with serotonergic and other CNS modulators (e.g. bupropion, pseudoephedrine, SSRIs. SNRIs)</a:t>
            </a:r>
            <a:r>
              <a:rPr lang="en-US" dirty="0">
                <a:solidFill>
                  <a:srgbClr val="222222"/>
                </a:solidFill>
                <a:latin typeface="arial"/>
                <a:ea typeface="MS PGothic"/>
                <a:cs typeface="arial"/>
              </a:rPr>
              <a:t> </a:t>
            </a:r>
            <a:endParaRPr lang="en-US" b="1" i="0" u="none" dirty="0">
              <a:solidFill>
                <a:srgbClr val="222222"/>
              </a:solidFill>
              <a:effectLst/>
              <a:latin typeface="arial" panose="020B0604020202020204" pitchFamily="34" charset="0"/>
            </a:endParaRPr>
          </a:p>
          <a:p>
            <a:pPr marL="171450" indent="-171450">
              <a:buFont typeface="Arial" panose="020B0604020202020204" pitchFamily="34" charset="0"/>
              <a:buChar char="•"/>
            </a:pPr>
            <a:r>
              <a:rPr lang="en-US" b="1" i="0" u="none" dirty="0">
                <a:solidFill>
                  <a:srgbClr val="222222"/>
                </a:solidFill>
                <a:effectLst/>
                <a:latin typeface="arial"/>
                <a:ea typeface="MS PGothic"/>
                <a:cs typeface="arial"/>
              </a:rPr>
              <a:t>CAUTION: </a:t>
            </a:r>
            <a:r>
              <a:rPr lang="en-US" b="0" i="0" u="none" dirty="0" err="1">
                <a:solidFill>
                  <a:srgbClr val="222222"/>
                </a:solidFill>
                <a:effectLst/>
                <a:latin typeface="arial"/>
                <a:ea typeface="MS PGothic"/>
                <a:cs typeface="arial"/>
              </a:rPr>
              <a:t>Rasagilne</a:t>
            </a:r>
            <a:r>
              <a:rPr lang="en-US" b="0" i="0" u="none" dirty="0">
                <a:solidFill>
                  <a:srgbClr val="222222"/>
                </a:solidFill>
                <a:effectLst/>
                <a:latin typeface="arial"/>
                <a:ea typeface="MS PGothic"/>
                <a:cs typeface="arial"/>
              </a:rPr>
              <a:t> and ciprofloxacin (lower dose </a:t>
            </a:r>
            <a:r>
              <a:rPr lang="en-US" b="0" i="0" u="none" dirty="0" err="1">
                <a:solidFill>
                  <a:srgbClr val="222222"/>
                </a:solidFill>
                <a:effectLst/>
                <a:latin typeface="arial"/>
                <a:ea typeface="MS PGothic"/>
                <a:cs typeface="arial"/>
              </a:rPr>
              <a:t>rasagiline</a:t>
            </a:r>
            <a:r>
              <a:rPr lang="en-US" b="0" i="0" u="none" dirty="0">
                <a:solidFill>
                  <a:srgbClr val="222222"/>
                </a:solidFill>
                <a:effectLst/>
                <a:latin typeface="arial"/>
                <a:ea typeface="MS PGothic"/>
                <a:cs typeface="arial"/>
              </a:rPr>
              <a:t> required)</a:t>
            </a:r>
            <a:r>
              <a:rPr lang="en-US" dirty="0">
                <a:solidFill>
                  <a:srgbClr val="222222"/>
                </a:solidFill>
                <a:latin typeface="arial"/>
                <a:ea typeface="MS PGothic"/>
                <a:cs typeface="arial"/>
              </a:rPr>
              <a:t> </a:t>
            </a:r>
            <a:endParaRPr lang="en-US" b="1" i="0" u="none" dirty="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en-US" b="1" i="0" u="none" dirty="0">
                <a:solidFill>
                  <a:srgbClr val="222222"/>
                </a:solidFill>
                <a:effectLst/>
                <a:latin typeface="arial"/>
                <a:ea typeface="MS PGothic"/>
                <a:cs typeface="arial"/>
              </a:rPr>
              <a:t>REASON: </a:t>
            </a:r>
            <a:r>
              <a:rPr lang="en-US" b="0" i="0" dirty="0">
                <a:solidFill>
                  <a:srgbClr val="222222"/>
                </a:solidFill>
                <a:effectLst/>
                <a:latin typeface="arial"/>
                <a:ea typeface="MS PGothic"/>
                <a:cs typeface="arial"/>
              </a:rPr>
              <a:t>increased risk of serotonin syndrome and/or hypertensive crisis</a:t>
            </a:r>
            <a:endParaRPr lang="en-US" b="1" i="0" u="none" dirty="0">
              <a:solidFill>
                <a:srgbClr val="222222"/>
              </a:solidFill>
              <a:effectLst/>
              <a:latin typeface="arial"/>
              <a:ea typeface="MS PGothic"/>
              <a:cs typeface="arial"/>
            </a:endParaRPr>
          </a:p>
          <a:p>
            <a:pPr marL="171450" indent="-171450" algn="l">
              <a:buFont typeface="Arial" panose="020B0604020202020204" pitchFamily="34" charset="0"/>
              <a:buChar char="•"/>
            </a:pPr>
            <a:r>
              <a:rPr lang="en-US" b="1" i="0" u="none" dirty="0">
                <a:solidFill>
                  <a:srgbClr val="222222"/>
                </a:solidFill>
                <a:effectLst/>
                <a:latin typeface="arial"/>
                <a:ea typeface="MS PGothic"/>
                <a:cs typeface="arial"/>
              </a:rPr>
              <a:t>RECOMMENDATION</a:t>
            </a:r>
            <a:r>
              <a:rPr lang="en-US" b="0" i="0" u="none" dirty="0">
                <a:solidFill>
                  <a:srgbClr val="222222"/>
                </a:solidFill>
                <a:effectLst/>
                <a:latin typeface="arial"/>
                <a:ea typeface="MS PGothic"/>
                <a:cs typeface="arial"/>
              </a:rPr>
              <a:t>: some </a:t>
            </a:r>
            <a:r>
              <a:rPr lang="en-US" b="0" i="0" dirty="0">
                <a:solidFill>
                  <a:srgbClr val="222222"/>
                </a:solidFill>
                <a:effectLst/>
                <a:latin typeface="arial"/>
                <a:ea typeface="MS PGothic"/>
                <a:cs typeface="arial"/>
              </a:rPr>
              <a:t>MAO-B inhibitors may be safely used with concurrent SSRI therapy in PD patients with depression under careful observation and using conservative dosing</a:t>
            </a:r>
            <a:endParaRPr lang="en-US" b="1" i="0" u="none" dirty="0">
              <a:solidFill>
                <a:srgbClr val="222222"/>
              </a:solidFill>
              <a:effectLst/>
              <a:latin typeface="arial"/>
              <a:ea typeface="MS PGothic"/>
              <a:cs typeface="arial"/>
            </a:endParaRPr>
          </a:p>
          <a:p>
            <a:pPr algn="l"/>
            <a:endParaRPr lang="en-US"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17</a:t>
            </a:fld>
            <a:endParaRPr lang="en-US" altLang="en-US"/>
          </a:p>
        </p:txBody>
      </p:sp>
    </p:spTree>
    <p:extLst>
      <p:ext uri="{BB962C8B-B14F-4D97-AF65-F5344CB8AC3E}">
        <p14:creationId xmlns:p14="http://schemas.microsoft.com/office/powerpoint/2010/main" val="42590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CA" b="1" i="0">
                <a:solidFill>
                  <a:srgbClr val="222222"/>
                </a:solidFill>
                <a:effectLst/>
                <a:latin typeface="arial" panose="020B0604020202020204" pitchFamily="34" charset="0"/>
              </a:rPr>
              <a:t> Catechol-O-Methyl Transferase (COMT) Inhibitors</a:t>
            </a:r>
          </a:p>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18</a:t>
            </a:fld>
            <a:endParaRPr lang="en-US" altLang="en-US"/>
          </a:p>
        </p:txBody>
      </p:sp>
    </p:spTree>
    <p:extLst>
      <p:ext uri="{BB962C8B-B14F-4D97-AF65-F5344CB8AC3E}">
        <p14:creationId xmlns:p14="http://schemas.microsoft.com/office/powerpoint/2010/main" val="1643821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dirty="0">
                <a:solidFill>
                  <a:srgbClr val="222222"/>
                </a:solidFill>
                <a:effectLst/>
                <a:latin typeface="arial" panose="020B0604020202020204" pitchFamily="34" charset="0"/>
              </a:rPr>
              <a:t> Catechol-O-Methyl Transferase (COMT) Inhibitors</a:t>
            </a:r>
          </a:p>
          <a:p>
            <a:endParaRPr lang="en-CA" b="1" i="0" dirty="0">
              <a:solidFill>
                <a:srgbClr val="222222"/>
              </a:solidFill>
              <a:effectLst/>
              <a:latin typeface="arial" panose="020B0604020202020204" pitchFamily="34" charset="0"/>
            </a:endParaRPr>
          </a:p>
          <a:p>
            <a:r>
              <a:rPr lang="en-CA" b="0" i="0" dirty="0">
                <a:solidFill>
                  <a:srgbClr val="222222"/>
                </a:solidFill>
                <a:effectLst/>
                <a:latin typeface="arial" panose="020B0604020202020204" pitchFamily="34" charset="0"/>
              </a:rPr>
              <a:t>CPS: Entacapone (pd monograph)</a:t>
            </a:r>
          </a:p>
          <a:p>
            <a:r>
              <a:rPr lang="en-CA" b="0" i="0" dirty="0">
                <a:solidFill>
                  <a:srgbClr val="222222"/>
                </a:solidFill>
                <a:effectLst/>
                <a:latin typeface="arial" panose="020B0604020202020204" pitchFamily="34" charset="0"/>
              </a:rPr>
              <a:t>Dose: </a:t>
            </a:r>
            <a:r>
              <a:rPr lang="en-US" dirty="0">
                <a:effectLst/>
              </a:rPr>
              <a:t>200 mg</a:t>
            </a:r>
            <a:r>
              <a:rPr lang="en-US" dirty="0"/>
              <a:t> </a:t>
            </a:r>
            <a:r>
              <a:rPr lang="en-US" b="0" i="0" dirty="0">
                <a:solidFill>
                  <a:srgbClr val="222222"/>
                </a:solidFill>
                <a:effectLst/>
                <a:latin typeface="arial" panose="020B0604020202020204" pitchFamily="34" charset="0"/>
              </a:rPr>
              <a:t>PO with each dose of levodopa; maximum </a:t>
            </a:r>
            <a:r>
              <a:rPr lang="en-US" dirty="0">
                <a:effectLst/>
              </a:rPr>
              <a:t>8 × daily</a:t>
            </a:r>
          </a:p>
          <a:p>
            <a:endParaRPr lang="en-CA" b="0" i="0" dirty="0">
              <a:solidFill>
                <a:srgbClr val="222222"/>
              </a:solidFill>
              <a:effectLst/>
              <a:latin typeface="arial" panose="020B0604020202020204" pitchFamily="34" charset="0"/>
            </a:endParaRPr>
          </a:p>
          <a:p>
            <a:r>
              <a:rPr lang="en-CA" b="0" i="0" dirty="0">
                <a:solidFill>
                  <a:srgbClr val="222222"/>
                </a:solidFill>
                <a:effectLst/>
                <a:latin typeface="arial" panose="020B0604020202020204" pitchFamily="34" charset="0"/>
              </a:rPr>
              <a:t>CPS: </a:t>
            </a:r>
            <a:r>
              <a:rPr lang="en-CA" b="0" i="0" dirty="0" err="1">
                <a:solidFill>
                  <a:srgbClr val="222222"/>
                </a:solidFill>
                <a:effectLst/>
                <a:latin typeface="arial" panose="020B0604020202020204" pitchFamily="34" charset="0"/>
              </a:rPr>
              <a:t>Stalevo</a:t>
            </a:r>
            <a:r>
              <a:rPr lang="en-CA" b="0" i="0" dirty="0">
                <a:solidFill>
                  <a:srgbClr val="222222"/>
                </a:solidFill>
                <a:effectLst/>
                <a:latin typeface="arial" panose="020B0604020202020204" pitchFamily="34" charset="0"/>
              </a:rPr>
              <a:t> (pd monograph)</a:t>
            </a:r>
          </a:p>
          <a:p>
            <a:r>
              <a:rPr lang="en-CA" b="0" i="0" dirty="0">
                <a:solidFill>
                  <a:srgbClr val="222222"/>
                </a:solidFill>
                <a:effectLst/>
                <a:latin typeface="arial" panose="020B0604020202020204" pitchFamily="34" charset="0"/>
              </a:rPr>
              <a:t>Dose: Usual: </a:t>
            </a:r>
            <a:r>
              <a:rPr lang="en-CA" dirty="0">
                <a:effectLst/>
              </a:rPr>
              <a:t>50/12.5/200 mg</a:t>
            </a:r>
            <a:r>
              <a:rPr lang="en-CA" dirty="0"/>
              <a:t> </a:t>
            </a:r>
            <a:r>
              <a:rPr lang="en-CA" b="0" i="0" dirty="0">
                <a:solidFill>
                  <a:srgbClr val="222222"/>
                </a:solidFill>
                <a:effectLst/>
                <a:latin typeface="arial" panose="020B0604020202020204" pitchFamily="34" charset="0"/>
              </a:rPr>
              <a:t>, </a:t>
            </a:r>
            <a:r>
              <a:rPr lang="en-CA" dirty="0">
                <a:effectLst/>
              </a:rPr>
              <a:t>100/25/200 mg</a:t>
            </a:r>
            <a:r>
              <a:rPr lang="en-CA" dirty="0"/>
              <a:t> </a:t>
            </a:r>
            <a:r>
              <a:rPr lang="en-CA" b="0" i="0" dirty="0">
                <a:solidFill>
                  <a:srgbClr val="222222"/>
                </a:solidFill>
                <a:effectLst/>
                <a:latin typeface="arial" panose="020B0604020202020204" pitchFamily="34" charset="0"/>
              </a:rPr>
              <a:t>or </a:t>
            </a:r>
            <a:r>
              <a:rPr lang="en-CA" dirty="0">
                <a:effectLst/>
              </a:rPr>
              <a:t>150/37.5/200 mg</a:t>
            </a:r>
            <a:r>
              <a:rPr lang="en-CA" dirty="0"/>
              <a:t> </a:t>
            </a:r>
            <a:r>
              <a:rPr lang="en-CA" dirty="0">
                <a:effectLst/>
              </a:rPr>
              <a:t>TID–QID</a:t>
            </a:r>
            <a:r>
              <a:rPr lang="en-CA" dirty="0"/>
              <a:t> </a:t>
            </a:r>
            <a:r>
              <a:rPr lang="en-CA" b="0" i="0" dirty="0">
                <a:solidFill>
                  <a:srgbClr val="222222"/>
                </a:solidFill>
                <a:effectLst/>
                <a:latin typeface="arial" panose="020B0604020202020204" pitchFamily="34" charset="0"/>
              </a:rPr>
              <a:t>PO, depending on previous levodopa/carbidopa and/or entacapone dose</a:t>
            </a:r>
          </a:p>
          <a:p>
            <a:endParaRPr lang="en-CA" b="0" i="0" dirty="0">
              <a:solidFill>
                <a:srgbClr val="222222"/>
              </a:solidFill>
              <a:effectLst/>
              <a:latin typeface="arial" panose="020B0604020202020204" pitchFamily="34" charset="0"/>
            </a:endParaRPr>
          </a:p>
          <a:p>
            <a:pPr algn="l"/>
            <a:r>
              <a:rPr lang="en-US" b="1" i="1" u="sng" dirty="0">
                <a:solidFill>
                  <a:srgbClr val="222222"/>
                </a:solidFill>
                <a:effectLst/>
                <a:latin typeface="arial" panose="020B0604020202020204" pitchFamily="34" charset="0"/>
              </a:rPr>
              <a:t>INTERACTIONS:</a:t>
            </a: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AVOID: </a:t>
            </a:r>
            <a:r>
              <a:rPr lang="en-CA" b="0" i="0" dirty="0">
                <a:solidFill>
                  <a:srgbClr val="222222"/>
                </a:solidFill>
                <a:effectLst/>
                <a:latin typeface="arial" panose="020B0604020202020204" pitchFamily="34" charset="0"/>
              </a:rPr>
              <a:t>combining with nonselective </a:t>
            </a:r>
            <a:r>
              <a:rPr lang="en-CA" b="0" i="0" u="none" strike="noStrike" dirty="0">
                <a:solidFill>
                  <a:srgbClr val="0096B8"/>
                </a:solidFill>
                <a:effectLst/>
                <a:latin typeface="arial" panose="020B0604020202020204" pitchFamily="34" charset="0"/>
                <a:hlinkClick r:id="rId3"/>
              </a:rPr>
              <a:t>MAOIs</a:t>
            </a:r>
            <a:r>
              <a:rPr lang="en-CA" b="0" i="0" dirty="0">
                <a:solidFill>
                  <a:srgbClr val="222222"/>
                </a:solidFill>
                <a:effectLst/>
                <a:latin typeface="arial" panose="020B0604020202020204" pitchFamily="34" charset="0"/>
              </a:rPr>
              <a:t> (e.g., phenelzine, tranylcypromine, linezolid), dobutamine, dopamine, epinephrine and isoproterenol.</a:t>
            </a:r>
            <a:endParaRPr lang="en-US" b="1" i="0" u="none" dirty="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CAUTION: </a:t>
            </a:r>
            <a:r>
              <a:rPr lang="en-US" b="0" i="0" u="none" dirty="0">
                <a:solidFill>
                  <a:srgbClr val="222222"/>
                </a:solidFill>
                <a:effectLst/>
                <a:latin typeface="arial" panose="020B0604020202020204" pitchFamily="34" charset="0"/>
              </a:rPr>
              <a:t>potentiates levodopa </a:t>
            </a:r>
            <a:endParaRPr lang="en-US" b="1" i="0" u="none" dirty="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REASON: </a:t>
            </a:r>
            <a:r>
              <a:rPr lang="en-US" b="0" i="0" u="none" dirty="0">
                <a:solidFill>
                  <a:srgbClr val="222222"/>
                </a:solidFill>
                <a:effectLst/>
                <a:latin typeface="arial" panose="020B0604020202020204" pitchFamily="34" charset="0"/>
              </a:rPr>
              <a:t>increased dyskinesia with levodopa, nonselective MAOIs can cause hypertensive crisis, </a:t>
            </a:r>
            <a:r>
              <a:rPr lang="en-CA" b="0" i="0" dirty="0">
                <a:solidFill>
                  <a:srgbClr val="222222"/>
                </a:solidFill>
                <a:effectLst/>
                <a:latin typeface="arial" panose="020B0604020202020204" pitchFamily="34" charset="0"/>
              </a:rPr>
              <a:t>decreases sympathomimetics' metabolism</a:t>
            </a:r>
            <a:endParaRPr lang="en-US" b="1" i="0" u="none" dirty="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RECOMMENDATION: </a:t>
            </a:r>
            <a:r>
              <a:rPr lang="en-US" b="0" i="0" u="none" dirty="0">
                <a:solidFill>
                  <a:srgbClr val="222222"/>
                </a:solidFill>
                <a:effectLst/>
                <a:latin typeface="arial" panose="020B0604020202020204" pitchFamily="34" charset="0"/>
              </a:rPr>
              <a:t>Do not stop taking meds abruptly. Taper gradually if needed</a:t>
            </a:r>
          </a:p>
          <a:p>
            <a:endParaRPr lang="en-CA"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19</a:t>
            </a:fld>
            <a:endParaRPr lang="en-US" altLang="en-US"/>
          </a:p>
        </p:txBody>
      </p:sp>
    </p:spTree>
    <p:extLst>
      <p:ext uri="{BB962C8B-B14F-4D97-AF65-F5344CB8AC3E}">
        <p14:creationId xmlns:p14="http://schemas.microsoft.com/office/powerpoint/2010/main" val="2922635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20</a:t>
            </a:fld>
            <a:endParaRPr lang="en-US" altLang="en-US"/>
          </a:p>
        </p:txBody>
      </p:sp>
    </p:spTree>
    <p:extLst>
      <p:ext uri="{BB962C8B-B14F-4D97-AF65-F5344CB8AC3E}">
        <p14:creationId xmlns:p14="http://schemas.microsoft.com/office/powerpoint/2010/main" val="5271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491091A4-22F0-4312-AE56-0A13BCC0C5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807F2970-C151-4233-BB25-59A48180D1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315" name="Slide Number Placeholder 3">
            <a:extLst>
              <a:ext uri="{FF2B5EF4-FFF2-40B4-BE49-F238E27FC236}">
                <a16:creationId xmlns:a16="http://schemas.microsoft.com/office/drawing/2014/main" id="{C241E188-FB2C-4A2C-BE5E-C682DDBDA8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E417EC8-196D-47BD-9578-8750751B8CD9}"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CPS: amantadine (PD monograph) </a:t>
            </a:r>
          </a:p>
          <a:p>
            <a:r>
              <a:rPr lang="en-US" dirty="0"/>
              <a:t>Dose: </a:t>
            </a:r>
            <a:r>
              <a:rPr lang="en-US" b="0" i="0" dirty="0">
                <a:solidFill>
                  <a:srgbClr val="222222"/>
                </a:solidFill>
                <a:effectLst/>
                <a:latin typeface="arial" panose="020B0604020202020204" pitchFamily="34" charset="0"/>
              </a:rPr>
              <a:t>Usual: </a:t>
            </a:r>
            <a:r>
              <a:rPr lang="en-US" dirty="0">
                <a:effectLst/>
              </a:rPr>
              <a:t>100 mg</a:t>
            </a:r>
            <a:r>
              <a:rPr lang="en-US" dirty="0"/>
              <a:t> </a:t>
            </a:r>
            <a:r>
              <a:rPr lang="en-US" b="0" i="0" dirty="0">
                <a:solidFill>
                  <a:srgbClr val="222222"/>
                </a:solidFill>
                <a:effectLst/>
                <a:latin typeface="arial" panose="020B0604020202020204" pitchFamily="34" charset="0"/>
              </a:rPr>
              <a:t>BID PO</a:t>
            </a:r>
          </a:p>
          <a:p>
            <a:endParaRPr lang="en-US" b="0" i="0" dirty="0">
              <a:solidFill>
                <a:srgbClr val="222222"/>
              </a:solidFill>
              <a:effectLst/>
              <a:latin typeface="arial" panose="020B0604020202020204" pitchFamily="34" charset="0"/>
            </a:endParaRPr>
          </a:p>
          <a:p>
            <a:pPr algn="l"/>
            <a:r>
              <a:rPr lang="en-US" b="1" i="1" u="sng" dirty="0">
                <a:solidFill>
                  <a:srgbClr val="222222"/>
                </a:solidFill>
                <a:effectLst/>
                <a:latin typeface="arial" panose="020B0604020202020204" pitchFamily="34" charset="0"/>
              </a:rPr>
              <a:t>INTERACTIONS:</a:t>
            </a: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AVOID: </a:t>
            </a: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CAUTION: </a:t>
            </a:r>
            <a:r>
              <a:rPr lang="en-CA" b="0" i="0" dirty="0">
                <a:solidFill>
                  <a:srgbClr val="222222"/>
                </a:solidFill>
                <a:effectLst/>
                <a:latin typeface="arial" panose="020B0604020202020204" pitchFamily="34" charset="0"/>
              </a:rPr>
              <a:t>Anticholinergic agents</a:t>
            </a:r>
            <a:endParaRPr lang="en-US" b="1" i="0" u="none" dirty="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REASON: </a:t>
            </a:r>
            <a:r>
              <a:rPr lang="en-CA" b="0" i="0" dirty="0">
                <a:solidFill>
                  <a:srgbClr val="222222"/>
                </a:solidFill>
                <a:effectLst/>
                <a:latin typeface="arial" panose="020B0604020202020204" pitchFamily="34" charset="0"/>
              </a:rPr>
              <a:t>Anticholinergic agents may increase effects </a:t>
            </a:r>
            <a:endParaRPr lang="en-US" b="1" i="0" u="none" dirty="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RECOMMENDATION: </a:t>
            </a:r>
            <a:r>
              <a:rPr lang="en-US" b="0" i="0" u="none" dirty="0">
                <a:solidFill>
                  <a:srgbClr val="222222"/>
                </a:solidFill>
                <a:effectLst/>
                <a:latin typeface="arial" panose="020B0604020202020204" pitchFamily="34" charset="0"/>
              </a:rPr>
              <a:t>try dose adjustment of both drugs if combination needed</a:t>
            </a:r>
            <a:endParaRPr lang="en-CA" dirty="0"/>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21</a:t>
            </a:fld>
            <a:endParaRPr lang="en-US" altLang="en-US"/>
          </a:p>
        </p:txBody>
      </p:sp>
    </p:spTree>
    <p:extLst>
      <p:ext uri="{BB962C8B-B14F-4D97-AF65-F5344CB8AC3E}">
        <p14:creationId xmlns:p14="http://schemas.microsoft.com/office/powerpoint/2010/main" val="125143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22</a:t>
            </a:fld>
            <a:endParaRPr lang="en-US" altLang="en-US"/>
          </a:p>
        </p:txBody>
      </p:sp>
    </p:spTree>
    <p:extLst>
      <p:ext uri="{BB962C8B-B14F-4D97-AF65-F5344CB8AC3E}">
        <p14:creationId xmlns:p14="http://schemas.microsoft.com/office/powerpoint/2010/main" val="710756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Other example: </a:t>
            </a:r>
            <a:r>
              <a:rPr lang="en-CA" sz="1200" b="1" kern="1200" dirty="0">
                <a:solidFill>
                  <a:schemeClr val="tx1"/>
                </a:solidFill>
                <a:effectLst/>
              </a:rPr>
              <a:t>Procyclidine (</a:t>
            </a:r>
            <a:r>
              <a:rPr lang="en-CA" sz="1200" b="1" kern="1200" dirty="0" err="1">
                <a:solidFill>
                  <a:schemeClr val="tx1"/>
                </a:solidFill>
                <a:effectLst/>
              </a:rPr>
              <a:t>Kemadrin</a:t>
            </a:r>
            <a:r>
              <a:rPr lang="en-CA" sz="1200" b="1" kern="1200" dirty="0">
                <a:solidFill>
                  <a:schemeClr val="tx1"/>
                </a:solidFill>
                <a:effectLst/>
              </a:rPr>
              <a:t>®)</a:t>
            </a:r>
          </a:p>
          <a:p>
            <a:endParaRPr lang="en-CA" dirty="0"/>
          </a:p>
          <a:p>
            <a:r>
              <a:rPr lang="en-CA" dirty="0"/>
              <a:t>CPS: benztropine (in pd monograph)</a:t>
            </a:r>
          </a:p>
          <a:p>
            <a:r>
              <a:rPr lang="en-CA" dirty="0"/>
              <a:t>Dose: </a:t>
            </a:r>
            <a:r>
              <a:rPr lang="en-US" b="0" i="0" dirty="0">
                <a:solidFill>
                  <a:srgbClr val="222222"/>
                </a:solidFill>
                <a:effectLst/>
                <a:latin typeface="arial" panose="020B0604020202020204" pitchFamily="34" charset="0"/>
              </a:rPr>
              <a:t> Initial dose: 0.5–1 mg daily, usual: </a:t>
            </a:r>
            <a:r>
              <a:rPr lang="en-CA" dirty="0">
                <a:effectLst/>
              </a:rPr>
              <a:t>1–2 mg</a:t>
            </a:r>
            <a:r>
              <a:rPr lang="en-CA" dirty="0"/>
              <a:t> </a:t>
            </a:r>
            <a:r>
              <a:rPr lang="en-CA" b="0" i="0" dirty="0">
                <a:solidFill>
                  <a:srgbClr val="222222"/>
                </a:solidFill>
                <a:effectLst/>
                <a:latin typeface="arial" panose="020B0604020202020204" pitchFamily="34" charset="0"/>
              </a:rPr>
              <a:t>BID PO. MAX: 6mg/day or 4mg/day for </a:t>
            </a:r>
            <a:r>
              <a:rPr lang="en-CA" b="0" i="1" dirty="0">
                <a:solidFill>
                  <a:srgbClr val="222222"/>
                </a:solidFill>
                <a:effectLst/>
                <a:latin typeface="arial" panose="020B0604020202020204" pitchFamily="34" charset="0"/>
              </a:rPr>
              <a:t>elderly  </a:t>
            </a:r>
          </a:p>
          <a:p>
            <a:r>
              <a:rPr lang="en-CA" b="0" i="1"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Parkinsonian symptoms: 1–4 mg once or twice daily, orally or parenterally. Acute dystonic reactions: 2 mg </a:t>
            </a:r>
            <a:r>
              <a:rPr lang="en-US" b="0" i="1" dirty="0" err="1">
                <a:solidFill>
                  <a:srgbClr val="222222"/>
                </a:solidFill>
                <a:effectLst/>
                <a:latin typeface="arial" panose="020B0604020202020204" pitchFamily="34" charset="0"/>
              </a:rPr>
              <a:t>im</a:t>
            </a:r>
            <a:r>
              <a:rPr lang="en-US" b="0" i="1" dirty="0">
                <a:solidFill>
                  <a:srgbClr val="222222"/>
                </a:solidFill>
                <a:effectLst/>
                <a:latin typeface="arial" panose="020B0604020202020204" pitchFamily="34" charset="0"/>
              </a:rPr>
              <a:t> or iv, then 1–2 mg BID for 2–3 days)</a:t>
            </a:r>
            <a:endParaRPr lang="en-CA" i="1" dirty="0"/>
          </a:p>
          <a:p>
            <a:endParaRPr lang="en-CA" dirty="0"/>
          </a:p>
          <a:p>
            <a:r>
              <a:rPr lang="en-CA" dirty="0"/>
              <a:t>CPS: trihexyphenidyl (in pd monograph)</a:t>
            </a:r>
          </a:p>
          <a:p>
            <a:pPr algn="l"/>
            <a:r>
              <a:rPr lang="en-CA" dirty="0"/>
              <a:t>Dose: </a:t>
            </a:r>
            <a:r>
              <a:rPr lang="en-US" b="0" i="0" dirty="0">
                <a:solidFill>
                  <a:srgbClr val="222222"/>
                </a:solidFill>
                <a:effectLst/>
                <a:latin typeface="arial" panose="020B0604020202020204" pitchFamily="34" charset="0"/>
              </a:rPr>
              <a:t>Initial: 1 mg BID PO, Usual: 2 mg TID PO</a:t>
            </a:r>
          </a:p>
          <a:p>
            <a:pPr algn="l"/>
            <a:endParaRPr lang="en-US" b="0" i="0" dirty="0">
              <a:solidFill>
                <a:srgbClr val="222222"/>
              </a:solidFill>
              <a:effectLst/>
              <a:latin typeface="arial" panose="020B0604020202020204" pitchFamily="34" charset="0"/>
            </a:endParaRPr>
          </a:p>
          <a:p>
            <a:pPr algn="l"/>
            <a:r>
              <a:rPr lang="en-US" b="1" i="1" u="sng" dirty="0">
                <a:solidFill>
                  <a:srgbClr val="222222"/>
                </a:solidFill>
                <a:effectLst/>
                <a:latin typeface="arial" panose="020B0604020202020204" pitchFamily="34" charset="0"/>
              </a:rPr>
              <a:t>INTERACTIONS:</a:t>
            </a: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AVOID: </a:t>
            </a: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CAUTION: </a:t>
            </a:r>
            <a:r>
              <a:rPr lang="en-CA" b="0" i="0" dirty="0">
                <a:solidFill>
                  <a:srgbClr val="222222"/>
                </a:solidFill>
                <a:effectLst/>
                <a:latin typeface="arial" panose="020B0604020202020204" pitchFamily="34" charset="0"/>
              </a:rPr>
              <a:t>Amantadine </a:t>
            </a:r>
            <a:endParaRPr lang="en-US" b="1" i="0" u="none" dirty="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REASON: </a:t>
            </a:r>
            <a:r>
              <a:rPr lang="en-US" b="0" i="0" dirty="0">
                <a:solidFill>
                  <a:srgbClr val="222222"/>
                </a:solidFill>
                <a:effectLst/>
                <a:latin typeface="arial" panose="020B0604020202020204" pitchFamily="34" charset="0"/>
              </a:rPr>
              <a:t>Amantadine may increase anticholinergic effects.</a:t>
            </a:r>
            <a:endParaRPr lang="en-US" b="1" i="0" u="none" dirty="0">
              <a:solidFill>
                <a:srgbClr val="222222"/>
              </a:solidFill>
              <a:effectLst/>
              <a:latin typeface="arial" panose="020B0604020202020204" pitchFamily="34" charset="0"/>
            </a:endParaRPr>
          </a:p>
          <a:p>
            <a:pPr marL="171450" indent="-171450" algn="l">
              <a:buFont typeface="Arial" panose="020B0604020202020204" pitchFamily="34" charset="0"/>
              <a:buChar char="•"/>
            </a:pPr>
            <a:r>
              <a:rPr lang="en-US" b="1" i="0" u="none" dirty="0">
                <a:solidFill>
                  <a:srgbClr val="222222"/>
                </a:solidFill>
                <a:effectLst/>
                <a:latin typeface="arial" panose="020B0604020202020204" pitchFamily="34" charset="0"/>
              </a:rPr>
              <a:t>RECOMMENDATION: </a:t>
            </a:r>
            <a:r>
              <a:rPr lang="en-US" b="0" i="0" u="none" dirty="0">
                <a:solidFill>
                  <a:srgbClr val="222222"/>
                </a:solidFill>
                <a:effectLst/>
                <a:latin typeface="arial" panose="020B0604020202020204" pitchFamily="34" charset="0"/>
              </a:rPr>
              <a:t>do not stop taking these meds abruptly. Avoid in elderly. </a:t>
            </a:r>
            <a:endParaRPr lang="en-US" b="1" i="0" u="none" dirty="0">
              <a:solidFill>
                <a:srgbClr val="222222"/>
              </a:solidFill>
              <a:effectLst/>
              <a:latin typeface="arial" panose="020B0604020202020204" pitchFamily="34" charset="0"/>
            </a:endParaRPr>
          </a:p>
          <a:p>
            <a:pPr algn="l"/>
            <a:endParaRPr lang="en-US" b="0" i="0" dirty="0">
              <a:solidFill>
                <a:srgbClr val="222222"/>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23</a:t>
            </a:fld>
            <a:endParaRPr lang="en-US" altLang="en-US"/>
          </a:p>
        </p:txBody>
      </p:sp>
    </p:spTree>
    <p:extLst>
      <p:ext uri="{BB962C8B-B14F-4D97-AF65-F5344CB8AC3E}">
        <p14:creationId xmlns:p14="http://schemas.microsoft.com/office/powerpoint/2010/main" val="3634460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24</a:t>
            </a:fld>
            <a:endParaRPr lang="en-US" altLang="en-US"/>
          </a:p>
        </p:txBody>
      </p:sp>
    </p:spTree>
    <p:extLst>
      <p:ext uri="{BB962C8B-B14F-4D97-AF65-F5344CB8AC3E}">
        <p14:creationId xmlns:p14="http://schemas.microsoft.com/office/powerpoint/2010/main" val="3452925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0780C48F-0DD2-405F-8A3F-42D3FC0070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C1BE74B5-4484-470A-9182-6AAE9243B5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Allow participants to first discuss among each other (discuss with person next to them). Then bring together into a big group to share some of the common theme or differences. </a:t>
            </a:r>
          </a:p>
        </p:txBody>
      </p:sp>
      <p:sp>
        <p:nvSpPr>
          <p:cNvPr id="74755" name="Slide Number Placeholder 3">
            <a:extLst>
              <a:ext uri="{FF2B5EF4-FFF2-40B4-BE49-F238E27FC236}">
                <a16:creationId xmlns:a16="http://schemas.microsoft.com/office/drawing/2014/main" id="{62579B01-E24B-4419-A727-1FB3FBDE2C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3B9DD32-D9B4-4B61-B6FC-7C3692424E75}" type="slidenum">
              <a:rPr lang="en-US" altLang="en-US" smtClean="0"/>
              <a:pPr/>
              <a:t>25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DF682A2B-5179-4F8F-A122-970DD3CD49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2461AE31-C7C2-4339-828D-41777AFC30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1:</a:t>
            </a:r>
            <a:r>
              <a:rPr lang="en-US" dirty="0"/>
              <a:t> Parkinson Disease: A management update for pharmacists </a:t>
            </a:r>
          </a:p>
          <a:p>
            <a:endParaRPr lang="en-US" altLang="en-US" dirty="0"/>
          </a:p>
        </p:txBody>
      </p:sp>
      <p:sp>
        <p:nvSpPr>
          <p:cNvPr id="39939" name="Slide Number Placeholder 3">
            <a:extLst>
              <a:ext uri="{FF2B5EF4-FFF2-40B4-BE49-F238E27FC236}">
                <a16:creationId xmlns:a16="http://schemas.microsoft.com/office/drawing/2014/main" id="{A41F796E-A087-44CF-A06F-2BEB08D880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E3C6307-F2B2-4067-BCB4-9A6DCD2D1017}" type="slidenum">
              <a:rPr lang="en-US" altLang="en-US" smtClean="0"/>
              <a:pPr/>
              <a:t>26</a:t>
            </a:fld>
            <a:endParaRPr lang="en-US" altLang="en-US"/>
          </a:p>
        </p:txBody>
      </p:sp>
    </p:spTree>
    <p:extLst>
      <p:ext uri="{BB962C8B-B14F-4D97-AF65-F5344CB8AC3E}">
        <p14:creationId xmlns:p14="http://schemas.microsoft.com/office/powerpoint/2010/main" val="3562770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a:ea typeface="MS PGothic"/>
                <a:cs typeface="Segoe UI"/>
              </a:rPr>
              <a:t>names and people icons are provided by </a:t>
            </a:r>
            <a:r>
              <a:rPr lang="en-US" sz="1800" err="1">
                <a:effectLst/>
                <a:latin typeface="Segoe UI"/>
                <a:ea typeface="MS PGothic"/>
                <a:cs typeface="Segoe UI"/>
              </a:rPr>
              <a:t>powerpoint</a:t>
            </a:r>
            <a:r>
              <a:rPr lang="en-US" sz="1800">
                <a:effectLst/>
                <a:latin typeface="Segoe UI"/>
                <a:ea typeface="MS PGothic"/>
                <a:cs typeface="Segoe UI"/>
              </a:rPr>
              <a:t>.</a:t>
            </a:r>
            <a:endParaRPr lang="en-CA">
              <a:latin typeface="Segoe UI"/>
              <a:ea typeface="MS PGothic"/>
              <a:cs typeface="Segoe UI"/>
            </a:endParaRP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27</a:t>
            </a:fld>
            <a:endParaRPr lang="en-US" altLang="en-US"/>
          </a:p>
        </p:txBody>
      </p:sp>
    </p:spTree>
    <p:extLst>
      <p:ext uri="{BB962C8B-B14F-4D97-AF65-F5344CB8AC3E}">
        <p14:creationId xmlns:p14="http://schemas.microsoft.com/office/powerpoint/2010/main" val="3713157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28</a:t>
            </a:fld>
            <a:endParaRPr lang="en-US" altLang="en-US"/>
          </a:p>
        </p:txBody>
      </p:sp>
    </p:spTree>
    <p:extLst>
      <p:ext uri="{BB962C8B-B14F-4D97-AF65-F5344CB8AC3E}">
        <p14:creationId xmlns:p14="http://schemas.microsoft.com/office/powerpoint/2010/main" val="1121174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Talk to doctor about adjusting medications </a:t>
            </a:r>
          </a:p>
          <a:p>
            <a:endParaRPr lang="en-US" dirty="0">
              <a:ea typeface="MS PGothic"/>
              <a:cs typeface="Calibri"/>
            </a:endParaRPr>
          </a:p>
          <a:p>
            <a:r>
              <a:rPr lang="en-US" dirty="0">
                <a:ea typeface="MS PGothic"/>
                <a:cs typeface="Calibri"/>
              </a:rPr>
              <a:t>To reduce severe nausea, improve gastric motility and to speed levodopa’s onset of action, domperidone can be given before each dose. The dose of domperidone should be limited to 30 mg/day because of the potential for an elevated risk of QT interval prolongation.</a:t>
            </a:r>
            <a:endParaRPr lang="en-CA" dirty="0">
              <a:cs typeface="Calibri"/>
            </a:endParaRPr>
          </a:p>
          <a:p>
            <a:endParaRPr lang="en-US" dirty="0">
              <a:ea typeface="MS PGothic"/>
              <a:cs typeface="Calibri"/>
            </a:endParaRPr>
          </a:p>
          <a:p>
            <a:r>
              <a:rPr lang="en-US" dirty="0">
                <a:ea typeface="MS PGothic"/>
                <a:cs typeface="Calibri"/>
              </a:rPr>
              <a:t> CPS: Domperidone monograph </a:t>
            </a:r>
          </a:p>
          <a:p>
            <a:pPr marL="171450" indent="-171450">
              <a:buFont typeface="Arial"/>
              <a:buChar char="•"/>
            </a:pPr>
            <a:r>
              <a:rPr lang="en-US" dirty="0">
                <a:ea typeface="MS PGothic"/>
                <a:cs typeface="Calibri"/>
              </a:rPr>
              <a:t>Prevention of gastrointestinal symptoms (nausea and vomiting) associated with the use of dopamine agonists in Parkinson disease</a:t>
            </a:r>
          </a:p>
          <a:p>
            <a:r>
              <a:rPr lang="en-US" dirty="0">
                <a:ea typeface="MS PGothic"/>
                <a:cs typeface="Calibri"/>
              </a:rPr>
              <a:t>Class: GI motility agent </a:t>
            </a:r>
          </a:p>
          <a:p>
            <a:r>
              <a:rPr lang="en-US" dirty="0">
                <a:ea typeface="MS PGothic"/>
                <a:cs typeface="Calibri"/>
              </a:rPr>
              <a:t>MOA:  stimulates peristalsis and helps coordinate antral and duodenal contractions, improving gastric motility</a:t>
            </a:r>
          </a:p>
          <a:p>
            <a:r>
              <a:rPr lang="en-US" dirty="0">
                <a:ea typeface="MS PGothic"/>
                <a:cs typeface="Calibri"/>
              </a:rPr>
              <a:t>Dose: 10mg TID , max 30mg (use at lowest possible dose) </a:t>
            </a:r>
            <a:endParaRPr lang="en-CA" dirty="0">
              <a:ea typeface="MS PGothic"/>
              <a:cs typeface="Calibri"/>
            </a:endParaRPr>
          </a:p>
          <a:p>
            <a:r>
              <a:rPr lang="en-US" b="1" dirty="0">
                <a:ea typeface="MS PGothic"/>
                <a:cs typeface="Calibri"/>
              </a:rPr>
              <a:t>Side effects</a:t>
            </a:r>
            <a:r>
              <a:rPr lang="en-US" dirty="0">
                <a:ea typeface="MS PGothic"/>
                <a:cs typeface="Calibri"/>
              </a:rPr>
              <a:t>: dry mouth, headache, insomnia </a:t>
            </a:r>
          </a:p>
          <a:p>
            <a:endParaRPr lang="en-US" dirty="0">
              <a:ea typeface="MS PGothic"/>
              <a:cs typeface="Calibri"/>
            </a:endParaRPr>
          </a:p>
          <a:p>
            <a:r>
              <a:rPr lang="en-US" dirty="0">
                <a:ea typeface="MS PGothic"/>
                <a:cs typeface="Calibri"/>
              </a:rPr>
              <a:t>CPS: Ondansetron monograph</a:t>
            </a:r>
          </a:p>
          <a:p>
            <a:r>
              <a:rPr lang="en-US" dirty="0">
                <a:ea typeface="MS PGothic"/>
                <a:cs typeface="Calibri"/>
              </a:rPr>
              <a:t>Class: antiemetic </a:t>
            </a:r>
          </a:p>
          <a:p>
            <a:r>
              <a:rPr lang="en-US" dirty="0">
                <a:ea typeface="MS PGothic"/>
                <a:cs typeface="Calibri"/>
              </a:rPr>
              <a:t>MOA: blocks vomiting reflex </a:t>
            </a:r>
          </a:p>
          <a:p>
            <a:r>
              <a:rPr lang="en-US" dirty="0">
                <a:ea typeface="MS PGothic"/>
                <a:cs typeface="Calibri"/>
              </a:rPr>
              <a:t>Dose: usually for chemotherapy </a:t>
            </a:r>
          </a:p>
          <a:p>
            <a:r>
              <a:rPr lang="en-US" dirty="0">
                <a:ea typeface="MS PGothic"/>
                <a:cs typeface="Calibri"/>
              </a:rPr>
              <a:t>Side effects: headache, constipation, flushing or warmth sensations </a:t>
            </a:r>
          </a:p>
        </p:txBody>
      </p:sp>
      <p:sp>
        <p:nvSpPr>
          <p:cNvPr id="4" name="Slide Number Placeholder 3"/>
          <p:cNvSpPr>
            <a:spLocks noGrp="1"/>
          </p:cNvSpPr>
          <p:nvPr>
            <p:ph type="sldNum" sz="quarter" idx="5"/>
          </p:nvPr>
        </p:nvSpPr>
        <p:spPr/>
        <p:txBody>
          <a:bodyPr/>
          <a:lstStyle/>
          <a:p>
            <a:pPr>
              <a:defRPr/>
            </a:pPr>
            <a:fld id="{96D62EC2-429A-40E2-82B8-35BE70D75BC9}" type="slidenum">
              <a:rPr lang="en-US" altLang="en-US" smtClean="0"/>
              <a:pPr>
                <a:defRPr/>
              </a:pPr>
              <a:t>29</a:t>
            </a:fld>
            <a:endParaRPr lang="en-US" altLang="en-US"/>
          </a:p>
        </p:txBody>
      </p:sp>
    </p:spTree>
    <p:extLst>
      <p:ext uri="{BB962C8B-B14F-4D97-AF65-F5344CB8AC3E}">
        <p14:creationId xmlns:p14="http://schemas.microsoft.com/office/powerpoint/2010/main" val="2823609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ea typeface="MS PGothic"/>
                <a:cs typeface="Calibri"/>
              </a:rPr>
              <a:t>Anticholinergic agents such as benztropine</a:t>
            </a:r>
          </a:p>
          <a:p>
            <a:pPr lvl="0"/>
            <a:r>
              <a:rPr lang="en-CA" err="1">
                <a:ea typeface="MS PGothic"/>
                <a:cs typeface="Calibri"/>
              </a:rPr>
              <a:t>Biotene</a:t>
            </a:r>
            <a:endParaRPr lang="en-CA">
              <a:ea typeface="MS PGothic"/>
              <a:cs typeface="Calibri"/>
            </a:endParaRPr>
          </a:p>
          <a:p>
            <a:r>
              <a:rPr lang="en-CA">
                <a:ea typeface="MS PGothic"/>
                <a:cs typeface="Calibri"/>
              </a:rPr>
              <a:t>Class: Saliva substitute </a:t>
            </a:r>
          </a:p>
          <a:p>
            <a:r>
              <a:rPr lang="en-CA">
                <a:ea typeface="MS PGothic"/>
                <a:cs typeface="Calibri"/>
              </a:rPr>
              <a:t>Dose: Apply gel onto tongue and spread thoroughly inside the mouth PRN </a:t>
            </a:r>
            <a:endParaRPr lang="en-CA">
              <a:cs typeface="Calibri"/>
            </a:endParaRPr>
          </a:p>
          <a:p>
            <a:r>
              <a:rPr lang="en-CA">
                <a:ea typeface="MS PGothic"/>
                <a:cs typeface="Calibri"/>
              </a:rPr>
              <a:t>Side effects: no known significant </a:t>
            </a:r>
            <a:r>
              <a:rPr lang="en-CA" err="1">
                <a:ea typeface="MS PGothic"/>
                <a:cs typeface="Calibri"/>
              </a:rPr>
              <a:t>adrs</a:t>
            </a:r>
            <a:r>
              <a:rPr lang="en-CA">
                <a:ea typeface="MS PGothic"/>
                <a:cs typeface="Calibri"/>
              </a:rPr>
              <a:t> or interactions. Safe to swallow. </a:t>
            </a:r>
          </a:p>
          <a:p>
            <a:endParaRPr lang="en-CA"/>
          </a:p>
          <a:p>
            <a:r>
              <a:rPr lang="en-CA">
                <a:ea typeface="MS PGothic"/>
                <a:cs typeface="Calibri"/>
              </a:rPr>
              <a:t>Moi-Stir</a:t>
            </a:r>
          </a:p>
          <a:p>
            <a:r>
              <a:rPr lang="en-CA">
                <a:ea typeface="MS PGothic"/>
                <a:cs typeface="Calibri"/>
              </a:rPr>
              <a:t>Class: Saliva substitute</a:t>
            </a:r>
          </a:p>
          <a:p>
            <a:r>
              <a:rPr lang="en-CA">
                <a:ea typeface="MS PGothic"/>
                <a:cs typeface="Calibri"/>
              </a:rPr>
              <a:t>Dose: Spray 1-2 puffs into mouth PRN </a:t>
            </a:r>
            <a:endParaRPr lang="en-CA">
              <a:cs typeface="Calibri"/>
            </a:endParaRPr>
          </a:p>
          <a:p>
            <a:pPr>
              <a:defRPr/>
            </a:pPr>
            <a:r>
              <a:rPr lang="en-CA">
                <a:ea typeface="MS PGothic"/>
                <a:cs typeface="Calibri"/>
              </a:rPr>
              <a:t>Side effects: no known significant </a:t>
            </a:r>
            <a:r>
              <a:rPr lang="en-CA" err="1">
                <a:ea typeface="MS PGothic"/>
                <a:cs typeface="Calibri"/>
              </a:rPr>
              <a:t>adrs</a:t>
            </a:r>
            <a:r>
              <a:rPr lang="en-CA">
                <a:ea typeface="MS PGothic"/>
                <a:cs typeface="Calibri"/>
              </a:rPr>
              <a:t> or interactions. Safe to swallow. </a:t>
            </a:r>
            <a:endParaRPr lang="en-CA">
              <a:cs typeface="Calibri"/>
            </a:endParaRPr>
          </a:p>
          <a:p>
            <a:endParaRPr lang="en-CA"/>
          </a:p>
          <a:p>
            <a:r>
              <a:rPr lang="en-CA">
                <a:ea typeface="MS PGothic"/>
                <a:cs typeface="Calibri"/>
              </a:rPr>
              <a:t> </a:t>
            </a:r>
            <a:endParaRPr lang="en-CA">
              <a:cs typeface="Calibri"/>
            </a:endParaRPr>
          </a:p>
        </p:txBody>
      </p:sp>
      <p:sp>
        <p:nvSpPr>
          <p:cNvPr id="4" name="Slide Number Placeholder 3"/>
          <p:cNvSpPr>
            <a:spLocks noGrp="1"/>
          </p:cNvSpPr>
          <p:nvPr>
            <p:ph type="sldNum" sz="quarter" idx="5"/>
          </p:nvPr>
        </p:nvSpPr>
        <p:spPr/>
        <p:txBody>
          <a:bodyPr/>
          <a:lstStyle/>
          <a:p>
            <a:pPr>
              <a:defRPr/>
            </a:pPr>
            <a:fld id="{96D62EC2-429A-40E2-82B8-35BE70D75BC9}" type="slidenum">
              <a:rPr lang="en-US" altLang="en-US" smtClean="0"/>
              <a:pPr>
                <a:defRPr/>
              </a:pPr>
              <a:t>30</a:t>
            </a:fld>
            <a:endParaRPr lang="en-US" altLang="en-US"/>
          </a:p>
        </p:txBody>
      </p:sp>
    </p:spTree>
    <p:extLst>
      <p:ext uri="{BB962C8B-B14F-4D97-AF65-F5344CB8AC3E}">
        <p14:creationId xmlns:p14="http://schemas.microsoft.com/office/powerpoint/2010/main" val="414589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3B68E44-3869-46E7-8891-13A179372D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EFA91957-0904-41B3-A860-2CE8184884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17411" name="Slide Number Placeholder 3">
            <a:extLst>
              <a:ext uri="{FF2B5EF4-FFF2-40B4-BE49-F238E27FC236}">
                <a16:creationId xmlns:a16="http://schemas.microsoft.com/office/drawing/2014/main" id="{D4DEF71C-2920-4313-AD14-1AEB8730A5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1C5D6E0-5E24-47A7-BA8F-874F7739FCAC}"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ea typeface="MS PGothic"/>
                <a:cs typeface="Calibri"/>
              </a:rPr>
              <a:t>Medications like Sinemet, </a:t>
            </a:r>
            <a:r>
              <a:rPr lang="en-CA" err="1">
                <a:ea typeface="MS PGothic"/>
                <a:cs typeface="Calibri"/>
              </a:rPr>
              <a:t>ropinerole</a:t>
            </a:r>
            <a:r>
              <a:rPr lang="en-CA">
                <a:ea typeface="MS PGothic"/>
                <a:cs typeface="Calibri"/>
              </a:rPr>
              <a:t>, pramipexole, entacapone, and amantadine</a:t>
            </a:r>
            <a:endParaRPr lang="en-CA"/>
          </a:p>
          <a:p>
            <a:endParaRPr lang="en-CA">
              <a:solidFill>
                <a:srgbClr val="000000"/>
              </a:solidFill>
              <a:latin typeface="Calibri"/>
              <a:ea typeface="MS PGothic"/>
              <a:cs typeface="Calibri"/>
            </a:endParaRPr>
          </a:p>
          <a:p>
            <a:pPr algn="l" rtl="0" fontAlgn="base"/>
            <a:r>
              <a:rPr lang="en-US" sz="1800" b="1" i="0" u="none" strike="noStrike">
                <a:solidFill>
                  <a:srgbClr val="000000"/>
                </a:solidFill>
                <a:effectLst/>
                <a:latin typeface="Calibri"/>
                <a:ea typeface="MS PGothic"/>
                <a:cs typeface="Calibri"/>
              </a:rPr>
              <a:t>Fludrocortisone: </a:t>
            </a:r>
            <a:r>
              <a:rPr lang="en-US" sz="1800" b="0" i="0" u="none" strike="noStrike">
                <a:solidFill>
                  <a:srgbClr val="000000"/>
                </a:solidFill>
                <a:effectLst/>
                <a:latin typeface="Calibri"/>
                <a:ea typeface="MS PGothic"/>
                <a:cs typeface="Calibri"/>
              </a:rPr>
              <a:t>For severe OH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00000"/>
                </a:solidFill>
                <a:effectLst/>
                <a:latin typeface="Calibri"/>
                <a:ea typeface="MS PGothic"/>
                <a:cs typeface="Calibri"/>
              </a:rPr>
              <a:t>Class: mineralocorticoids</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00000"/>
                </a:solidFill>
                <a:effectLst/>
                <a:latin typeface="Calibri"/>
                <a:ea typeface="MS PGothic"/>
                <a:cs typeface="Calibri"/>
              </a:rPr>
              <a:t>MOA: electrolyte balance, helps with sodium retention, increased K+ excretion  rise in BP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00000"/>
                </a:solidFill>
                <a:effectLst/>
                <a:latin typeface="Calibri"/>
                <a:ea typeface="MS PGothic"/>
                <a:cs typeface="Calibri"/>
              </a:rPr>
              <a:t>Dose: initial: 0.1mg daily, increase by 0.1mg q1-2w to 0.4mg </a:t>
            </a:r>
            <a:r>
              <a:rPr lang="en-CA" sz="1800" b="0" i="0">
                <a:solidFill>
                  <a:srgbClr val="444444"/>
                </a:solidFill>
                <a:effectLst/>
                <a:latin typeface="Calibri"/>
                <a:ea typeface="MS PGothic"/>
                <a:cs typeface="Calibri"/>
              </a:rPr>
              <a:t>​</a:t>
            </a:r>
            <a:endParaRPr lang="en-CA" b="0" i="0">
              <a:solidFill>
                <a:srgbClr val="444444"/>
              </a:solidFill>
              <a:effectLst/>
              <a:latin typeface="Calibri"/>
              <a:ea typeface="MS PGothic"/>
              <a:cs typeface="Calibri"/>
            </a:endParaRPr>
          </a:p>
          <a:p>
            <a:pPr algn="l" rtl="0" fontAlgn="base"/>
            <a:r>
              <a:rPr lang="en-US" sz="1800" b="1" i="0" u="none" strike="noStrike">
                <a:solidFill>
                  <a:srgbClr val="0070C0"/>
                </a:solidFill>
                <a:effectLst/>
                <a:latin typeface="Calibri"/>
                <a:ea typeface="MS PGothic"/>
                <a:cs typeface="Calibri"/>
              </a:rPr>
              <a:t>Side effects: </a:t>
            </a:r>
            <a:r>
              <a:rPr lang="en-US" sz="1800" b="0" i="0" u="none" strike="noStrike">
                <a:solidFill>
                  <a:srgbClr val="000000"/>
                </a:solidFill>
                <a:effectLst/>
                <a:latin typeface="Calibri"/>
                <a:ea typeface="MS PGothic"/>
                <a:cs typeface="Calibri"/>
              </a:rPr>
              <a:t>usually well tolerated with small dosages; sodium retention, high blood pressure, muscle weakness</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1" i="0" u="none" strike="noStrike">
                <a:solidFill>
                  <a:srgbClr val="000000"/>
                </a:solidFill>
                <a:effectLst/>
                <a:latin typeface="Calibri"/>
                <a:ea typeface="MS PGothic"/>
                <a:cs typeface="Calibri"/>
              </a:rPr>
              <a:t>Midodrine</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00000"/>
                </a:solidFill>
                <a:effectLst/>
                <a:latin typeface="Calibri"/>
                <a:ea typeface="MS PGothic"/>
                <a:cs typeface="Calibri"/>
              </a:rPr>
              <a:t>Class: alpha1-adrenergic agonists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00000"/>
                </a:solidFill>
                <a:effectLst/>
                <a:latin typeface="Calibri"/>
                <a:ea typeface="MS PGothic"/>
                <a:cs typeface="Calibri"/>
              </a:rPr>
              <a:t>MOA: increases BP by increasing vascular tone and urinary retention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00000"/>
                </a:solidFill>
                <a:effectLst/>
                <a:latin typeface="Calibri"/>
                <a:ea typeface="MS PGothic"/>
                <a:cs typeface="Calibri"/>
              </a:rPr>
              <a:t>Dose: initial: 2.5-5mg TID AC; none after 5pm; increase by 2.5mg TID q1-2w (max 15mg </a:t>
            </a:r>
            <a:r>
              <a:rPr lang="en-US" sz="1800" b="0" i="0" u="none" strike="noStrike" err="1">
                <a:solidFill>
                  <a:srgbClr val="000000"/>
                </a:solidFill>
                <a:effectLst/>
                <a:latin typeface="Calibri"/>
                <a:ea typeface="MS PGothic"/>
                <a:cs typeface="Calibri"/>
              </a:rPr>
              <a:t>tid</a:t>
            </a:r>
            <a:r>
              <a:rPr lang="en-US" sz="1800" b="0" i="0" u="none" strike="noStrike">
                <a:solidFill>
                  <a:srgbClr val="000000"/>
                </a:solidFill>
                <a:effectLst/>
                <a:latin typeface="Calibri"/>
                <a:ea typeface="MS PGothic"/>
                <a:cs typeface="Calibri"/>
              </a:rPr>
              <a:t>)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00000"/>
                </a:solidFill>
                <a:effectLst/>
                <a:latin typeface="Calibri"/>
                <a:ea typeface="MS PGothic"/>
                <a:cs typeface="Calibri"/>
              </a:rPr>
              <a:t>Side effects: supine hypertension, shivering, itching </a:t>
            </a:r>
            <a:r>
              <a:rPr lang="en-CA" sz="1800" b="0" i="0">
                <a:solidFill>
                  <a:srgbClr val="444444"/>
                </a:solidFill>
                <a:effectLst/>
                <a:latin typeface="Calibri"/>
                <a:ea typeface="MS PGothic"/>
                <a:cs typeface="Calibri"/>
              </a:rPr>
              <a:t>​</a:t>
            </a:r>
            <a:endParaRPr lang="en-CA" b="0" i="0">
              <a:solidFill>
                <a:srgbClr val="444444"/>
              </a:solidFill>
              <a:effectLst/>
              <a:latin typeface="Calibri"/>
              <a:ea typeface="MS PGothic"/>
              <a:cs typeface="Calibri"/>
            </a:endParaRPr>
          </a:p>
          <a:p>
            <a:r>
              <a:rPr lang="en-CA">
                <a:ea typeface="MS PGothic"/>
                <a:cs typeface="Calibri"/>
              </a:rPr>
              <a:t> </a:t>
            </a:r>
            <a:endParaRPr lang="en-CA">
              <a:cs typeface="Calibri"/>
            </a:endParaRPr>
          </a:p>
        </p:txBody>
      </p:sp>
      <p:sp>
        <p:nvSpPr>
          <p:cNvPr id="4" name="Slide Number Placeholder 3"/>
          <p:cNvSpPr>
            <a:spLocks noGrp="1"/>
          </p:cNvSpPr>
          <p:nvPr>
            <p:ph type="sldNum" sz="quarter" idx="5"/>
          </p:nvPr>
        </p:nvSpPr>
        <p:spPr/>
        <p:txBody>
          <a:bodyPr/>
          <a:lstStyle/>
          <a:p>
            <a:pPr>
              <a:defRPr/>
            </a:pPr>
            <a:fld id="{96D62EC2-429A-40E2-82B8-35BE70D75BC9}" type="slidenum">
              <a:rPr lang="en-US" altLang="en-US" smtClean="0"/>
              <a:pPr>
                <a:defRPr/>
              </a:pPr>
              <a:t>31</a:t>
            </a:fld>
            <a:endParaRPr lang="en-US" altLang="en-US"/>
          </a:p>
        </p:txBody>
      </p:sp>
    </p:spTree>
    <p:extLst>
      <p:ext uri="{BB962C8B-B14F-4D97-AF65-F5344CB8AC3E}">
        <p14:creationId xmlns:p14="http://schemas.microsoft.com/office/powerpoint/2010/main" val="1470759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Medications such as </a:t>
            </a:r>
            <a:r>
              <a:rPr lang="en-US" err="1">
                <a:ea typeface="MS PGothic"/>
                <a:cs typeface="Calibri"/>
              </a:rPr>
              <a:t>sinemet</a:t>
            </a:r>
            <a:r>
              <a:rPr lang="en-US">
                <a:ea typeface="MS PGothic"/>
                <a:cs typeface="Calibri"/>
              </a:rPr>
              <a:t> and entacapone</a:t>
            </a:r>
            <a:endParaRPr lang="en-US">
              <a:cs typeface="Calibri"/>
            </a:endParaRPr>
          </a:p>
          <a:p>
            <a:endParaRPr lang="en-US">
              <a:ea typeface="MS PGothic"/>
              <a:cs typeface="Calibri"/>
              <a:sym typeface="Wingdings" panose="05000000000000000000" pitchFamily="2" charset="2"/>
            </a:endParaRPr>
          </a:p>
          <a:p>
            <a:pPr marL="171450" indent="-171450">
              <a:buFontTx/>
              <a:buChar char="-"/>
            </a:pPr>
            <a:r>
              <a:rPr lang="en-US">
                <a:ea typeface="MS PGothic"/>
                <a:cs typeface="Calibri"/>
                <a:sym typeface="Wingdings" panose="05000000000000000000" pitchFamily="2" charset="2"/>
              </a:rPr>
              <a:t>Dose of levodopa should be kept as low as possible to maintain good function in order to reduce the development of motor complications </a:t>
            </a:r>
          </a:p>
          <a:p>
            <a:pPr marL="171450" indent="-171450">
              <a:buFontTx/>
              <a:buChar char="-"/>
            </a:pPr>
            <a:r>
              <a:rPr lang="en-US">
                <a:ea typeface="MS PGothic"/>
                <a:cs typeface="Calibri"/>
                <a:sym typeface="Wingdings" panose="05000000000000000000" pitchFamily="2" charset="2"/>
              </a:rPr>
              <a:t>Physiotherapy specific to PD should be offered to people who are experiencing balance or motor function problems </a:t>
            </a:r>
            <a:endParaRPr lang="en-US">
              <a:cs typeface="Calibri"/>
            </a:endParaRPr>
          </a:p>
          <a:p>
            <a:pPr marL="171450" indent="-171450">
              <a:buFontTx/>
              <a:buChar char="-"/>
            </a:pPr>
            <a:r>
              <a:rPr lang="en-US">
                <a:ea typeface="MS PGothic"/>
                <a:cs typeface="Calibri"/>
                <a:sym typeface="Wingdings" panose="05000000000000000000" pitchFamily="2" charset="2"/>
              </a:rPr>
              <a:t>Occupational therapy specific to PD should be offered to people having difficulties with activities of daily living </a:t>
            </a:r>
            <a:endParaRPr lang="en-US">
              <a:cs typeface="Calibri"/>
            </a:endParaRPr>
          </a:p>
          <a:p>
            <a:pPr marL="171450" indent="-171450">
              <a:buFontTx/>
              <a:buChar char="-"/>
            </a:pPr>
            <a:r>
              <a:rPr lang="en-US">
                <a:ea typeface="MS PGothic"/>
                <a:cs typeface="Calibri"/>
                <a:sym typeface="Wingdings" panose="05000000000000000000" pitchFamily="2" charset="2"/>
              </a:rPr>
              <a:t>Consult dietician for specialist advice (most protein in final meal for people experiencing motor fluctuations, taking vitamin D supplementation, </a:t>
            </a:r>
            <a:r>
              <a:rPr lang="en-US" err="1">
                <a:ea typeface="MS PGothic"/>
                <a:cs typeface="Calibri"/>
                <a:sym typeface="Wingdings" panose="05000000000000000000" pitchFamily="2" charset="2"/>
              </a:rPr>
              <a:t>etc</a:t>
            </a:r>
            <a:r>
              <a:rPr lang="en-US">
                <a:ea typeface="MS PGothic"/>
                <a:cs typeface="Calibri"/>
                <a:sym typeface="Wingdings" panose="05000000000000000000" pitchFamily="2" charset="2"/>
              </a:rPr>
              <a:t>) </a:t>
            </a:r>
            <a:endParaRPr lang="en-US">
              <a:cs typeface="Calibri"/>
            </a:endParaRPr>
          </a:p>
          <a:p>
            <a:pPr marL="171450" indent="-171450">
              <a:buFontTx/>
              <a:buChar char="-"/>
            </a:pPr>
            <a:r>
              <a:rPr lang="en-US">
                <a:ea typeface="MS PGothic"/>
                <a:cs typeface="Calibri"/>
                <a:sym typeface="Wingdings" panose="05000000000000000000" pitchFamily="2" charset="2"/>
              </a:rPr>
              <a:t>Choice of an adjunct to levodopa for people with PD who have developed dyskinesia or motor fluctuations despite optimal levodopa therapy should take into account: individual circumstances, lifestyle, benefits/harms of different drug classes </a:t>
            </a:r>
            <a:endParaRPr lang="en-US">
              <a:cs typeface="Calibri"/>
            </a:endParaRPr>
          </a:p>
          <a:p>
            <a:pPr marL="171450" indent="-171450">
              <a:buFontTx/>
              <a:buChar char="-"/>
            </a:pPr>
            <a:r>
              <a:rPr lang="en-US">
                <a:ea typeface="MS PGothic"/>
                <a:cs typeface="Calibri"/>
                <a:sym typeface="Wingdings" panose="05000000000000000000" pitchFamily="2" charset="2"/>
              </a:rPr>
              <a:t>Deep brain stimulation of the STN or Gpi is effective against motor fluctuations and dyskinesia (Grade A evidence)</a:t>
            </a:r>
            <a:endParaRPr lang="en-US">
              <a:ea typeface="MS PGothic"/>
              <a:cs typeface="Calibri"/>
            </a:endParaRPr>
          </a:p>
        </p:txBody>
      </p:sp>
      <p:sp>
        <p:nvSpPr>
          <p:cNvPr id="4" name="Slide Number Placeholder 3"/>
          <p:cNvSpPr>
            <a:spLocks noGrp="1"/>
          </p:cNvSpPr>
          <p:nvPr>
            <p:ph type="sldNum" sz="quarter" idx="5"/>
          </p:nvPr>
        </p:nvSpPr>
        <p:spPr/>
        <p:txBody>
          <a:bodyPr/>
          <a:lstStyle/>
          <a:p>
            <a:pPr>
              <a:defRPr/>
            </a:pPr>
            <a:fld id="{96D62EC2-429A-40E2-82B8-35BE70D75BC9}" type="slidenum">
              <a:rPr lang="en-US" altLang="en-US" smtClean="0"/>
              <a:pPr>
                <a:defRPr/>
              </a:pPr>
              <a:t>32</a:t>
            </a:fld>
            <a:endParaRPr lang="en-US" altLang="en-US"/>
          </a:p>
        </p:txBody>
      </p:sp>
    </p:spTree>
    <p:extLst>
      <p:ext uri="{BB962C8B-B14F-4D97-AF65-F5344CB8AC3E}">
        <p14:creationId xmlns:p14="http://schemas.microsoft.com/office/powerpoint/2010/main" val="2596532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Calibri"/>
                <a:ea typeface="MS PGothic"/>
                <a:cs typeface="Calibri"/>
              </a:rPr>
              <a:t>MAO-B inhibitors such as selegiline, </a:t>
            </a:r>
            <a:r>
              <a:rPr lang="en-US" sz="1800" err="1">
                <a:solidFill>
                  <a:srgbClr val="000000"/>
                </a:solidFill>
                <a:latin typeface="Calibri"/>
                <a:ea typeface="MS PGothic"/>
                <a:cs typeface="Calibri"/>
              </a:rPr>
              <a:t>rasagiline</a:t>
            </a:r>
            <a:r>
              <a:rPr lang="en-US" sz="1800">
                <a:solidFill>
                  <a:srgbClr val="000000"/>
                </a:solidFill>
                <a:latin typeface="Calibri"/>
                <a:ea typeface="MS PGothic"/>
                <a:cs typeface="Calibri"/>
              </a:rPr>
              <a:t>, and amantadine</a:t>
            </a:r>
          </a:p>
          <a:p>
            <a:endParaRPr lang="en-US" sz="1800" b="1" u="sng">
              <a:solidFill>
                <a:srgbClr val="000000"/>
              </a:solidFill>
              <a:latin typeface="Calibri"/>
              <a:ea typeface="MS PGothic"/>
              <a:cs typeface="Calibri"/>
            </a:endParaRPr>
          </a:p>
          <a:p>
            <a:pPr algn="l"/>
            <a:r>
              <a:rPr lang="en-US" sz="1800" b="1" i="0" u="sng">
                <a:solidFill>
                  <a:srgbClr val="000000"/>
                </a:solidFill>
                <a:effectLst/>
                <a:latin typeface="Calibri"/>
                <a:ea typeface="MS PGothic"/>
                <a:cs typeface="Calibri"/>
              </a:rPr>
              <a:t>Melatonin</a:t>
            </a:r>
            <a:r>
              <a:rPr lang="en-US" sz="1800" b="0" i="0" u="sng">
                <a:solidFill>
                  <a:srgbClr val="000000"/>
                </a:solidFill>
                <a:effectLst/>
                <a:latin typeface="Calibri"/>
                <a:ea typeface="MS PGothic"/>
                <a:cs typeface="Calibri"/>
              </a:rPr>
              <a:t>:</a:t>
            </a:r>
            <a:r>
              <a:rPr lang="en-US" sz="1800" b="0" i="0" u="none" strike="noStrike">
                <a:solidFill>
                  <a:srgbClr val="000000"/>
                </a:solidFill>
                <a:effectLst/>
                <a:latin typeface="Calibri"/>
                <a:ea typeface="MS PGothic"/>
                <a:cs typeface="Calibri"/>
              </a:rPr>
              <a:t> 1-2mg/day sublingual to help sleep initiation2 </a:t>
            </a:r>
            <a:r>
              <a:rPr lang="en-CA" sz="1800" b="0" i="0" u="none" strike="noStrike">
                <a:solidFill>
                  <a:srgbClr val="000000"/>
                </a:solidFill>
                <a:effectLst/>
                <a:latin typeface="Calibri"/>
                <a:ea typeface="MS PGothic"/>
                <a:cs typeface="Calibri"/>
              </a:rPr>
              <a:t> </a:t>
            </a:r>
            <a:r>
              <a:rPr lang="en-US" sz="1800" b="0" i="0" u="none" strike="noStrike">
                <a:solidFill>
                  <a:srgbClr val="000000"/>
                </a:solidFill>
                <a:effectLst/>
                <a:latin typeface="Calibri"/>
                <a:ea typeface="MS PGothic"/>
                <a:cs typeface="Calibri"/>
              </a:rPr>
              <a:t>,5mg time release/day to sustain sleep2</a:t>
            </a:r>
            <a:r>
              <a:rPr lang="en-CA" sz="1800" b="0" i="0" u="none" strike="noStrike">
                <a:solidFill>
                  <a:srgbClr val="000000"/>
                </a:solidFill>
                <a:effectLst/>
                <a:latin typeface="Calibri"/>
                <a:ea typeface="MS PGothic"/>
                <a:cs typeface="Calibri"/>
              </a:rPr>
              <a:t>, </a:t>
            </a:r>
            <a:r>
              <a:rPr lang="en-US" sz="1800" b="0" i="0" u="none" strike="noStrike">
                <a:solidFill>
                  <a:srgbClr val="000000"/>
                </a:solidFill>
                <a:effectLst/>
                <a:latin typeface="Calibri"/>
                <a:ea typeface="MS PGothic"/>
                <a:cs typeface="Calibri"/>
              </a:rPr>
              <a:t>Always try sleep hygiene first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D0D0D"/>
                </a:solidFill>
                <a:effectLst/>
                <a:latin typeface="Calibri Light"/>
                <a:ea typeface="MS PGothic"/>
                <a:cs typeface="Calibri Light"/>
              </a:rPr>
              <a:t>27: Melatonin. In: Natural Medicines [database on the Internet]. Somerville (MA): Therapeutic Research Center; 2020 [cited 2021 Aug 08]. Available from: https://naturalmedicines.therapeuticresearch.com.</a:t>
            </a:r>
            <a:r>
              <a:rPr lang="en-US" sz="1800" b="0" i="0" u="none" strike="noStrike">
                <a:solidFill>
                  <a:srgbClr val="000000"/>
                </a:solidFill>
                <a:effectLst/>
                <a:latin typeface="Calibri Light"/>
                <a:ea typeface="MS PGothic"/>
                <a:cs typeface="Calibri Light"/>
              </a:rPr>
              <a:t>​</a:t>
            </a:r>
            <a:endParaRPr lang="en-US" b="0" i="0">
              <a:solidFill>
                <a:srgbClr val="444444"/>
              </a:solidFill>
              <a:effectLst/>
              <a:latin typeface="Calibri Light"/>
              <a:ea typeface="MS PGothic"/>
              <a:cs typeface="Calibri Light"/>
            </a:endParaRPr>
          </a:p>
          <a:p>
            <a:r>
              <a:rPr lang="en-CA">
                <a:ea typeface="MS PGothic"/>
                <a:cs typeface="Calibri"/>
              </a:rPr>
              <a:t>Side effects: morning grogginess, sleepiness, headache </a:t>
            </a:r>
          </a:p>
          <a:p>
            <a:endParaRPr lang="en-CA"/>
          </a:p>
          <a:p>
            <a:r>
              <a:rPr lang="en-CA">
                <a:ea typeface="MS PGothic"/>
                <a:cs typeface="Calibri"/>
              </a:rPr>
              <a:t>Amy Tran, RPh (PSBC): suggests doxepin (higher doses for depression (25mg+) but lower doses (3-6mg) for insomnia </a:t>
            </a:r>
            <a:endParaRPr lang="en-CA">
              <a:cs typeface="Calibri"/>
            </a:endParaRPr>
          </a:p>
          <a:p>
            <a:r>
              <a:rPr lang="en-CA">
                <a:ea typeface="MS PGothic"/>
                <a:cs typeface="Calibri"/>
              </a:rPr>
              <a:t>https://www.youtube.com/watch?v=IQmq-uyL8ZU </a:t>
            </a:r>
            <a:endParaRPr lang="en-CA">
              <a:cs typeface="Calibri"/>
            </a:endParaRPr>
          </a:p>
          <a:p>
            <a:endParaRPr lang="en-CA"/>
          </a:p>
          <a:p>
            <a:r>
              <a:rPr lang="en-CA" b="1">
                <a:ea typeface="MS PGothic"/>
                <a:cs typeface="Calibri"/>
              </a:rPr>
              <a:t>CPS: Doxepin </a:t>
            </a:r>
            <a:endParaRPr lang="en-CA" b="1">
              <a:cs typeface="Calibri"/>
            </a:endParaRPr>
          </a:p>
          <a:p>
            <a:r>
              <a:rPr lang="en-CA">
                <a:ea typeface="MS PGothic"/>
                <a:cs typeface="Calibri"/>
              </a:rPr>
              <a:t>Class: hypnotic </a:t>
            </a:r>
            <a:endParaRPr lang="en-CA">
              <a:cs typeface="Calibri"/>
            </a:endParaRPr>
          </a:p>
          <a:p>
            <a:r>
              <a:rPr lang="en-CA">
                <a:ea typeface="MS PGothic"/>
                <a:cs typeface="Calibri"/>
              </a:rPr>
              <a:t>Dose: 6mg OD (some patients 3mg OD may be appropriate (e.g. elderly age &gt;65y) </a:t>
            </a:r>
            <a:r>
              <a:rPr lang="en-US" b="0" i="0">
                <a:solidFill>
                  <a:srgbClr val="222222"/>
                </a:solidFill>
                <a:effectLst/>
                <a:latin typeface="arial"/>
                <a:ea typeface="MS PGothic"/>
                <a:cs typeface="arial"/>
              </a:rPr>
              <a:t>should be taken within 30 minutes of bedtime. To minimize the potential for next da</a:t>
            </a:r>
            <a:r>
              <a:rPr lang="en-CA" b="0" i="0">
                <a:solidFill>
                  <a:srgbClr val="000000"/>
                </a:solidFill>
                <a:effectLst/>
                <a:latin typeface="Times New Roman"/>
                <a:ea typeface="MS PGothic"/>
                <a:cs typeface="Times New Roman"/>
              </a:rPr>
              <a:t> </a:t>
            </a:r>
            <a:r>
              <a:rPr lang="en-US" b="0" i="0">
                <a:solidFill>
                  <a:srgbClr val="222222"/>
                </a:solidFill>
                <a:effectLst/>
                <a:latin typeface="arial"/>
                <a:ea typeface="MS PGothic"/>
                <a:cs typeface="arial"/>
              </a:rPr>
              <a:t>y effects, SILENOR should not be taken within 3 hours of a meal.</a:t>
            </a:r>
            <a:endParaRPr lang="en-CA">
              <a:latin typeface="arial"/>
              <a:ea typeface="MS PGothic"/>
              <a:cs typeface="arial"/>
            </a:endParaRPr>
          </a:p>
          <a:p>
            <a:r>
              <a:rPr lang="en-CA">
                <a:ea typeface="MS PGothic"/>
                <a:cs typeface="Calibri"/>
              </a:rPr>
              <a:t>MOA: antagonism of H1 receptor </a:t>
            </a:r>
            <a:endParaRPr lang="en-CA">
              <a:cs typeface="Calibri"/>
            </a:endParaRPr>
          </a:p>
          <a:p>
            <a:r>
              <a:rPr lang="en-CA">
                <a:ea typeface="MS PGothic"/>
                <a:cs typeface="Calibri"/>
              </a:rPr>
              <a:t>Side effects: </a:t>
            </a:r>
            <a:r>
              <a:rPr lang="en-CA" b="0" i="0">
                <a:solidFill>
                  <a:srgbClr val="222222"/>
                </a:solidFill>
                <a:effectLst/>
                <a:latin typeface="arial"/>
                <a:ea typeface="MS PGothic"/>
                <a:cs typeface="arial"/>
              </a:rPr>
              <a:t> somnolence, sedation and nausea.</a:t>
            </a:r>
          </a:p>
          <a:p>
            <a:endParaRPr lang="en-CA" b="0" i="0">
              <a:solidFill>
                <a:srgbClr val="222222"/>
              </a:solidFill>
              <a:effectLst/>
              <a:latin typeface="arial" panose="020B0604020202020204" pitchFamily="34" charset="0"/>
            </a:endParaRPr>
          </a:p>
          <a:p>
            <a:r>
              <a:rPr lang="en-CA" b="1" i="0">
                <a:solidFill>
                  <a:srgbClr val="222222"/>
                </a:solidFill>
                <a:effectLst/>
                <a:latin typeface="arial"/>
                <a:ea typeface="MS PGothic"/>
                <a:cs typeface="arial"/>
              </a:rPr>
              <a:t>CPS: Zopiclone</a:t>
            </a:r>
            <a:r>
              <a:rPr lang="en-CA" b="1">
                <a:solidFill>
                  <a:srgbClr val="222222"/>
                </a:solidFill>
                <a:latin typeface="arial"/>
                <a:ea typeface="MS PGothic"/>
                <a:cs typeface="arial"/>
              </a:rPr>
              <a:t> </a:t>
            </a:r>
            <a:endParaRPr lang="en-CA" b="1" i="0">
              <a:solidFill>
                <a:srgbClr val="222222"/>
              </a:solidFill>
              <a:effectLst/>
              <a:latin typeface="arial" panose="020B0604020202020204" pitchFamily="34" charset="0"/>
              <a:cs typeface="arial"/>
            </a:endParaRPr>
          </a:p>
          <a:p>
            <a:r>
              <a:rPr lang="en-CA" b="1" i="0">
                <a:solidFill>
                  <a:srgbClr val="222222"/>
                </a:solidFill>
                <a:effectLst/>
                <a:latin typeface="arial"/>
                <a:ea typeface="MS PGothic"/>
                <a:cs typeface="arial"/>
              </a:rPr>
              <a:t>Caution: </a:t>
            </a:r>
            <a:r>
              <a:rPr lang="en-CA" sz="1800" b="0" i="0" u="none" strike="noStrike">
                <a:solidFill>
                  <a:srgbClr val="000000"/>
                </a:solidFill>
                <a:effectLst/>
                <a:latin typeface="Calibri"/>
                <a:ea typeface="MS PGothic"/>
                <a:cs typeface="Calibri"/>
              </a:rPr>
              <a:t>Not drug of choice; risk of falls, cognitive impairment</a:t>
            </a:r>
            <a:endParaRPr lang="en-CA" b="1" i="0">
              <a:solidFill>
                <a:srgbClr val="222222"/>
              </a:solidFill>
              <a:effectLst/>
              <a:latin typeface="Calibri"/>
              <a:ea typeface="MS PGothic"/>
              <a:cs typeface="Calibri"/>
            </a:endParaRPr>
          </a:p>
          <a:p>
            <a:r>
              <a:rPr lang="en-CA" b="0" i="0">
                <a:solidFill>
                  <a:srgbClr val="222222"/>
                </a:solidFill>
                <a:effectLst/>
                <a:latin typeface="arial"/>
                <a:ea typeface="MS PGothic"/>
                <a:cs typeface="arial"/>
              </a:rPr>
              <a:t>Class: </a:t>
            </a:r>
            <a:r>
              <a:rPr lang="en-CA" b="0" i="0">
                <a:solidFill>
                  <a:srgbClr val="222222"/>
                </a:solidFill>
                <a:effectLst/>
                <a:latin typeface="Verdana"/>
                <a:ea typeface="MS PGothic"/>
              </a:rPr>
              <a:t>Hypnotic—Sedative</a:t>
            </a:r>
          </a:p>
          <a:p>
            <a:pPr algn="l"/>
            <a:r>
              <a:rPr lang="en-CA" b="0" i="0">
                <a:solidFill>
                  <a:srgbClr val="222222"/>
                </a:solidFill>
                <a:effectLst/>
                <a:latin typeface="arial"/>
                <a:ea typeface="MS PGothic"/>
                <a:cs typeface="arial"/>
              </a:rPr>
              <a:t>Dose: I</a:t>
            </a:r>
            <a:r>
              <a:rPr lang="en-US" b="0" i="0" err="1">
                <a:solidFill>
                  <a:srgbClr val="222222"/>
                </a:solidFill>
                <a:effectLst/>
                <a:latin typeface="arial"/>
                <a:ea typeface="MS PGothic"/>
                <a:cs typeface="arial"/>
              </a:rPr>
              <a:t>nitial</a:t>
            </a:r>
            <a:r>
              <a:rPr lang="en-US" b="0" i="0">
                <a:solidFill>
                  <a:srgbClr val="222222"/>
                </a:solidFill>
                <a:effectLst/>
                <a:latin typeface="arial"/>
                <a:ea typeface="MS PGothic"/>
                <a:cs typeface="arial"/>
              </a:rPr>
              <a:t> dose: 3.75 mg HS PO. If needed, titrate to 5–7.5 mg HS PO</a:t>
            </a:r>
          </a:p>
          <a:p>
            <a:pPr algn="l"/>
            <a:r>
              <a:rPr lang="en-US" b="0" i="0">
                <a:solidFill>
                  <a:srgbClr val="222222"/>
                </a:solidFill>
                <a:effectLst/>
                <a:latin typeface="arial"/>
                <a:ea typeface="MS PGothic"/>
                <a:cs typeface="arial"/>
              </a:rPr>
              <a:t>Maximum 7.5 mg/day in most patients. Maximum 5 mg/day in the elderly</a:t>
            </a:r>
            <a:endParaRPr lang="en-CA" b="0" i="0">
              <a:solidFill>
                <a:srgbClr val="222222"/>
              </a:solidFill>
              <a:effectLst/>
              <a:latin typeface="arial"/>
              <a:ea typeface="MS PGothic"/>
              <a:cs typeface="arial"/>
            </a:endParaRPr>
          </a:p>
          <a:p>
            <a:r>
              <a:rPr lang="en-CA" b="0" i="0">
                <a:solidFill>
                  <a:srgbClr val="222222"/>
                </a:solidFill>
                <a:effectLst/>
                <a:latin typeface="arial"/>
                <a:ea typeface="MS PGothic"/>
                <a:cs typeface="arial"/>
              </a:rPr>
              <a:t>MOA: </a:t>
            </a:r>
            <a:r>
              <a:rPr lang="en-US" b="0" i="0">
                <a:solidFill>
                  <a:srgbClr val="222222"/>
                </a:solidFill>
                <a:effectLst/>
                <a:latin typeface="arial"/>
                <a:ea typeface="MS PGothic"/>
                <a:cs typeface="arial"/>
              </a:rPr>
              <a:t>reduces sleep latency, increases duration of sleep and decreases nocturnal awakenings with little effect on sleep architecture</a:t>
            </a:r>
            <a:endParaRPr lang="en-CA" b="0" i="0">
              <a:solidFill>
                <a:srgbClr val="222222"/>
              </a:solidFill>
              <a:effectLst/>
              <a:latin typeface="arial"/>
              <a:ea typeface="MS PGothic"/>
              <a:cs typeface="arial"/>
            </a:endParaRPr>
          </a:p>
          <a:p>
            <a:pPr algn="l" rtl="0" fontAlgn="base"/>
            <a:r>
              <a:rPr lang="en-CA" b="0" i="0">
                <a:solidFill>
                  <a:srgbClr val="222222"/>
                </a:solidFill>
                <a:effectLst/>
                <a:latin typeface="arial"/>
                <a:ea typeface="MS PGothic"/>
                <a:cs typeface="arial"/>
              </a:rPr>
              <a:t>Side Effects: </a:t>
            </a:r>
            <a:r>
              <a:rPr lang="en-US" sz="1800" b="0" i="0" u="none" strike="noStrike">
                <a:solidFill>
                  <a:srgbClr val="000000"/>
                </a:solidFill>
                <a:effectLst/>
                <a:latin typeface="Calibri"/>
                <a:ea typeface="MS PGothic"/>
                <a:cs typeface="Calibri"/>
              </a:rPr>
              <a:t>altered taste (bitterness), drowsiness, dizziness, confusion</a:t>
            </a:r>
            <a:r>
              <a:rPr lang="en-CA" sz="1800" b="0" i="0">
                <a:solidFill>
                  <a:srgbClr val="444444"/>
                </a:solidFill>
                <a:effectLst/>
                <a:latin typeface="Calibri"/>
                <a:ea typeface="MS PGothic"/>
                <a:cs typeface="Calibri"/>
              </a:rPr>
              <a:t>​</a:t>
            </a:r>
            <a:endParaRPr lang="en-CA" b="0" i="0">
              <a:solidFill>
                <a:srgbClr val="444444"/>
              </a:solidFill>
              <a:effectLst/>
              <a:latin typeface="Calibri"/>
              <a:ea typeface="MS PGothic"/>
              <a:cs typeface="Calibri"/>
            </a:endParaRPr>
          </a:p>
        </p:txBody>
      </p:sp>
      <p:sp>
        <p:nvSpPr>
          <p:cNvPr id="4" name="Slide Number Placeholder 3"/>
          <p:cNvSpPr>
            <a:spLocks noGrp="1"/>
          </p:cNvSpPr>
          <p:nvPr>
            <p:ph type="sldNum" sz="quarter" idx="5"/>
          </p:nvPr>
        </p:nvSpPr>
        <p:spPr/>
        <p:txBody>
          <a:bodyPr/>
          <a:lstStyle/>
          <a:p>
            <a:pPr>
              <a:defRPr/>
            </a:pPr>
            <a:fld id="{96D62EC2-429A-40E2-82B8-35BE70D75BC9}" type="slidenum">
              <a:rPr lang="en-US" altLang="en-US" smtClean="0"/>
              <a:pPr>
                <a:defRPr/>
              </a:pPr>
              <a:t>33</a:t>
            </a:fld>
            <a:endParaRPr lang="en-US" altLang="en-US"/>
          </a:p>
        </p:txBody>
      </p:sp>
    </p:spTree>
    <p:extLst>
      <p:ext uri="{BB962C8B-B14F-4D97-AF65-F5344CB8AC3E}">
        <p14:creationId xmlns:p14="http://schemas.microsoft.com/office/powerpoint/2010/main" val="3757427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Calibri"/>
                <a:ea typeface="MS PGothic"/>
                <a:cs typeface="Calibri"/>
              </a:rPr>
              <a:t>Dopamine agonists such as </a:t>
            </a:r>
            <a:r>
              <a:rPr lang="en-US" sz="1800" err="1">
                <a:solidFill>
                  <a:srgbClr val="000000"/>
                </a:solidFill>
                <a:latin typeface="Calibri"/>
                <a:ea typeface="MS PGothic"/>
                <a:cs typeface="Calibri"/>
              </a:rPr>
              <a:t>ropinerole</a:t>
            </a:r>
            <a:r>
              <a:rPr lang="en-US" sz="1800">
                <a:solidFill>
                  <a:srgbClr val="000000"/>
                </a:solidFill>
                <a:latin typeface="Calibri"/>
                <a:ea typeface="MS PGothic"/>
                <a:cs typeface="Calibri"/>
              </a:rPr>
              <a:t>, pramipexole, and anticholinergic agents like benztropine</a:t>
            </a:r>
            <a:endParaRPr lang="en-US" sz="1800" b="1">
              <a:solidFill>
                <a:srgbClr val="000000"/>
              </a:solidFill>
              <a:latin typeface="Calibri"/>
              <a:ea typeface="MS PGothic"/>
              <a:cs typeface="Calibri"/>
            </a:endParaRPr>
          </a:p>
          <a:p>
            <a:endParaRPr lang="en-US" sz="1800" b="1">
              <a:solidFill>
                <a:srgbClr val="000000"/>
              </a:solidFill>
              <a:latin typeface="Calibri"/>
              <a:ea typeface="MS PGothic"/>
              <a:cs typeface="Calibri"/>
            </a:endParaRPr>
          </a:p>
          <a:p>
            <a:pPr algn="l"/>
            <a:r>
              <a:rPr lang="en-US" sz="1800" b="1" i="0" u="none" strike="noStrike">
                <a:solidFill>
                  <a:srgbClr val="000000"/>
                </a:solidFill>
                <a:effectLst/>
                <a:latin typeface="Calibri"/>
                <a:ea typeface="MS PGothic"/>
                <a:cs typeface="Calibri"/>
              </a:rPr>
              <a:t>PD meds s/e = insomnia (CPS: Parkinson Disease)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1" i="0" u="none" strike="noStrike">
                <a:solidFill>
                  <a:srgbClr val="000000"/>
                </a:solidFill>
                <a:effectLst/>
                <a:latin typeface="Calibri"/>
                <a:ea typeface="MS PGothic"/>
                <a:cs typeface="Calibri"/>
              </a:rPr>
              <a:t>- Adrian: lower evidence but sometimes will use these more stimulating medications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D0D0D"/>
                </a:solidFill>
                <a:effectLst/>
                <a:latin typeface="Calibri Light"/>
                <a:ea typeface="MS PGothic"/>
                <a:cs typeface="Calibri Light"/>
              </a:rPr>
              <a:t>Caffeine. In: Natural Medicines [database on the Internet]. Somerville (MA): Therapeutic Research Center; 2020 [cited 2021 Aug 08]. Available from: https://naturalmedicines.therapeuticresearch.com</a:t>
            </a:r>
            <a:r>
              <a:rPr lang="en-US" sz="1800" b="0" i="0">
                <a:solidFill>
                  <a:srgbClr val="444444"/>
                </a:solidFill>
                <a:effectLst/>
                <a:latin typeface="Calibri Light"/>
                <a:ea typeface="MS PGothic"/>
                <a:cs typeface="Calibri Light"/>
              </a:rPr>
              <a:t>​</a:t>
            </a:r>
            <a:endParaRPr lang="en-US" b="0" i="0">
              <a:solidFill>
                <a:srgbClr val="444444"/>
              </a:solidFill>
              <a:effectLst/>
              <a:latin typeface="Calibri Light"/>
              <a:ea typeface="MS PGothic"/>
              <a:cs typeface="Calibri Light"/>
            </a:endParaRPr>
          </a:p>
          <a:p>
            <a:pPr algn="l" rtl="0" fontAlgn="base"/>
            <a:endParaRPr lang="en-US" sz="1800" b="1" i="0" u="none" strike="noStrike">
              <a:solidFill>
                <a:srgbClr val="000000"/>
              </a:solidFill>
              <a:effectLst/>
              <a:latin typeface="Calibri" panose="020F0502020204030204" pitchFamily="34" charset="0"/>
            </a:endParaRPr>
          </a:p>
          <a:p>
            <a:pPr algn="l" rtl="0" fontAlgn="base"/>
            <a:r>
              <a:rPr lang="en-US" sz="1800" b="1" i="0" u="none" strike="noStrike">
                <a:solidFill>
                  <a:srgbClr val="000000"/>
                </a:solidFill>
                <a:effectLst/>
                <a:latin typeface="Calibri"/>
                <a:ea typeface="MS PGothic"/>
                <a:cs typeface="Calibri"/>
              </a:rPr>
              <a:t>CPS: Modafinil: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u="none" strike="noStrike">
                <a:solidFill>
                  <a:srgbClr val="000000"/>
                </a:solidFill>
                <a:effectLst/>
                <a:latin typeface="Calibri"/>
                <a:ea typeface="MS PGothic"/>
                <a:cs typeface="Calibri"/>
              </a:rPr>
              <a:t>Increases alertness </a:t>
            </a:r>
            <a:r>
              <a:rPr lang="en-CA" sz="1800" b="0" i="0">
                <a:solidFill>
                  <a:srgbClr val="444444"/>
                </a:solidFill>
                <a:effectLst/>
                <a:latin typeface="Calibri"/>
                <a:ea typeface="MS PGothic"/>
                <a:cs typeface="Calibri"/>
              </a:rPr>
              <a:t>​</a:t>
            </a:r>
            <a:endParaRPr lang="en-CA" b="0" i="0">
              <a:solidFill>
                <a:srgbClr val="444444"/>
              </a:solidFill>
              <a:effectLst/>
              <a:latin typeface="Calibri"/>
              <a:ea typeface="MS PGothic"/>
              <a:cs typeface="Calibri"/>
            </a:endParaRPr>
          </a:p>
          <a:p>
            <a:pPr algn="l" rtl="0" fontAlgn="base"/>
            <a:r>
              <a:rPr lang="en-US" sz="1800" b="1" i="0" u="none" strike="noStrike">
                <a:solidFill>
                  <a:srgbClr val="0070C0"/>
                </a:solidFill>
                <a:effectLst/>
                <a:latin typeface="Calibri"/>
                <a:ea typeface="MS PGothic"/>
                <a:cs typeface="Calibri"/>
              </a:rPr>
              <a:t>Caution</a:t>
            </a:r>
            <a:r>
              <a:rPr lang="en-US" sz="1800" b="0" i="0" u="none" strike="noStrike">
                <a:solidFill>
                  <a:srgbClr val="000000"/>
                </a:solidFill>
                <a:effectLst/>
                <a:latin typeface="Calibri"/>
                <a:ea typeface="MS PGothic"/>
                <a:cs typeface="Calibri"/>
              </a:rPr>
              <a:t>: potential for abuse2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1" i="0" u="none" strike="noStrike">
                <a:solidFill>
                  <a:srgbClr val="000000"/>
                </a:solidFill>
                <a:effectLst/>
                <a:latin typeface="Calibri"/>
                <a:ea typeface="MS PGothic"/>
                <a:cs typeface="Calibri"/>
              </a:rPr>
              <a:t>Class</a:t>
            </a:r>
            <a:r>
              <a:rPr lang="en-US" sz="1800" b="0" i="0" u="none" strike="noStrike">
                <a:solidFill>
                  <a:srgbClr val="000000"/>
                </a:solidFill>
                <a:effectLst/>
                <a:latin typeface="Calibri"/>
                <a:ea typeface="MS PGothic"/>
                <a:cs typeface="Calibri"/>
              </a:rPr>
              <a:t>: CNS Stimulant </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1" i="0" u="none" strike="noStrike">
                <a:solidFill>
                  <a:srgbClr val="000000"/>
                </a:solidFill>
                <a:effectLst/>
                <a:latin typeface="Calibri"/>
                <a:ea typeface="MS PGothic"/>
                <a:cs typeface="Calibri"/>
              </a:rPr>
              <a:t>MOA</a:t>
            </a:r>
            <a:r>
              <a:rPr lang="en-US" sz="1800" b="0" i="0" u="none" strike="noStrike">
                <a:solidFill>
                  <a:srgbClr val="000000"/>
                </a:solidFill>
                <a:effectLst/>
                <a:latin typeface="Calibri"/>
                <a:ea typeface="MS PGothic"/>
                <a:cs typeface="Calibri"/>
              </a:rPr>
              <a:t>: exact moa unknown; its wake-promoting actions are similar to agents like amphetamine</a:t>
            </a:r>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1" i="0" u="none" strike="noStrike">
                <a:solidFill>
                  <a:srgbClr val="000000"/>
                </a:solidFill>
                <a:effectLst/>
                <a:latin typeface="Calibri"/>
                <a:ea typeface="MS PGothic"/>
                <a:cs typeface="Calibri"/>
              </a:rPr>
              <a:t>Dose</a:t>
            </a:r>
            <a:r>
              <a:rPr lang="en-US" sz="1800" b="0" i="0" u="none" strike="noStrike">
                <a:solidFill>
                  <a:srgbClr val="000000"/>
                </a:solidFill>
                <a:effectLst/>
                <a:latin typeface="Calibri"/>
                <a:ea typeface="MS PGothic"/>
                <a:cs typeface="Calibri"/>
              </a:rPr>
              <a:t>: narcolepsy: 200-400mg divided morning and evening </a:t>
            </a:r>
            <a:r>
              <a:rPr lang="en-CA" sz="1800" b="0" i="0">
                <a:solidFill>
                  <a:srgbClr val="444444"/>
                </a:solidFill>
                <a:effectLst/>
                <a:latin typeface="Calibri"/>
                <a:ea typeface="MS PGothic"/>
                <a:cs typeface="Calibri"/>
              </a:rPr>
              <a:t>​</a:t>
            </a:r>
            <a:endParaRPr lang="en-CA" b="0" i="0">
              <a:solidFill>
                <a:srgbClr val="444444"/>
              </a:solidFill>
              <a:effectLst/>
              <a:latin typeface="Calibri"/>
              <a:ea typeface="MS PGothic"/>
              <a:cs typeface="Calibri"/>
            </a:endParaRPr>
          </a:p>
          <a:p>
            <a:pPr algn="l" rtl="0" fontAlgn="base"/>
            <a:r>
              <a:rPr lang="en-US" sz="1800" b="1" i="0" u="none" strike="noStrike">
                <a:solidFill>
                  <a:srgbClr val="0070C0"/>
                </a:solidFill>
                <a:effectLst/>
                <a:latin typeface="Calibri"/>
                <a:ea typeface="MS PGothic"/>
                <a:cs typeface="Calibri"/>
              </a:rPr>
              <a:t>Side effects</a:t>
            </a:r>
            <a:r>
              <a:rPr lang="en-US" sz="1800" b="0" i="0" u="none" strike="noStrike">
                <a:solidFill>
                  <a:srgbClr val="000000"/>
                </a:solidFill>
                <a:effectLst/>
                <a:latin typeface="Calibri"/>
                <a:ea typeface="MS PGothic"/>
                <a:cs typeface="Calibri"/>
              </a:rPr>
              <a:t>: headaches, nausea </a:t>
            </a:r>
            <a:r>
              <a:rPr lang="en-CA" sz="1800" b="0" i="0">
                <a:solidFill>
                  <a:srgbClr val="444444"/>
                </a:solidFill>
                <a:effectLst/>
                <a:latin typeface="Calibri"/>
                <a:ea typeface="MS PGothic"/>
                <a:cs typeface="Calibri"/>
              </a:rPr>
              <a:t>​</a:t>
            </a:r>
            <a:endParaRPr lang="en-CA" b="0" i="0">
              <a:solidFill>
                <a:srgbClr val="444444"/>
              </a:solidFill>
              <a:effectLst/>
              <a:latin typeface="Calibri"/>
              <a:ea typeface="MS PGothic"/>
              <a:cs typeface="Calibri"/>
            </a:endParaRPr>
          </a:p>
          <a:p>
            <a:pPr algn="l" rtl="0" fontAlgn="base"/>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pPr algn="l" rtl="0" fontAlgn="base"/>
            <a:r>
              <a:rPr lang="en-US" sz="1800" b="0" i="0">
                <a:solidFill>
                  <a:srgbClr val="444444"/>
                </a:solidFill>
                <a:effectLst/>
                <a:latin typeface="Calibri"/>
                <a:ea typeface="MS PGothic"/>
                <a:cs typeface="Calibri"/>
              </a:rPr>
              <a:t>​</a:t>
            </a:r>
            <a:endParaRPr lang="en-US" b="0" i="0">
              <a:solidFill>
                <a:srgbClr val="444444"/>
              </a:solidFill>
              <a:effectLst/>
              <a:latin typeface="Calibri"/>
              <a:ea typeface="MS PGothic"/>
              <a:cs typeface="Calibri"/>
            </a:endParaRPr>
          </a:p>
          <a:p>
            <a:endParaRPr lang="en-CA"/>
          </a:p>
        </p:txBody>
      </p:sp>
      <p:sp>
        <p:nvSpPr>
          <p:cNvPr id="4" name="Slide Number Placeholder 3"/>
          <p:cNvSpPr>
            <a:spLocks noGrp="1"/>
          </p:cNvSpPr>
          <p:nvPr>
            <p:ph type="sldNum" sz="quarter" idx="5"/>
          </p:nvPr>
        </p:nvSpPr>
        <p:spPr/>
        <p:txBody>
          <a:bodyPr/>
          <a:lstStyle/>
          <a:p>
            <a:pPr>
              <a:defRPr/>
            </a:pPr>
            <a:fld id="{96D62EC2-429A-40E2-82B8-35BE70D75BC9}" type="slidenum">
              <a:rPr lang="en-US" altLang="en-US" smtClean="0"/>
              <a:pPr>
                <a:defRPr/>
              </a:pPr>
              <a:t>34</a:t>
            </a:fld>
            <a:endParaRPr lang="en-US" altLang="en-US"/>
          </a:p>
        </p:txBody>
      </p:sp>
    </p:spTree>
    <p:extLst>
      <p:ext uri="{BB962C8B-B14F-4D97-AF65-F5344CB8AC3E}">
        <p14:creationId xmlns:p14="http://schemas.microsoft.com/office/powerpoint/2010/main" val="4013386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solidFill>
                  <a:srgbClr val="222222"/>
                </a:solidFill>
                <a:latin typeface="arial"/>
                <a:ea typeface="MS PGothic"/>
                <a:cs typeface="arial"/>
              </a:rPr>
              <a:t>Dopamine agonists such as </a:t>
            </a:r>
            <a:r>
              <a:rPr lang="en-CA" err="1">
                <a:solidFill>
                  <a:srgbClr val="222222"/>
                </a:solidFill>
                <a:latin typeface="arial"/>
                <a:ea typeface="MS PGothic"/>
                <a:cs typeface="arial"/>
              </a:rPr>
              <a:t>ropinerole</a:t>
            </a:r>
            <a:r>
              <a:rPr lang="en-CA">
                <a:solidFill>
                  <a:srgbClr val="222222"/>
                </a:solidFill>
                <a:latin typeface="arial"/>
                <a:ea typeface="MS PGothic"/>
                <a:cs typeface="arial"/>
              </a:rPr>
              <a:t> and pramipexole, and anticholinergic agents like benztropine</a:t>
            </a:r>
            <a:endParaRPr lang="en-CA" b="0" i="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96D62EC2-429A-40E2-82B8-35BE70D75BC9}" type="slidenum">
              <a:rPr lang="en-US" altLang="en-US" smtClean="0"/>
              <a:pPr>
                <a:defRPr/>
              </a:pPr>
              <a:t>35</a:t>
            </a:fld>
            <a:endParaRPr lang="en-US" altLang="en-US"/>
          </a:p>
        </p:txBody>
      </p:sp>
    </p:spTree>
    <p:extLst>
      <p:ext uri="{BB962C8B-B14F-4D97-AF65-F5344CB8AC3E}">
        <p14:creationId xmlns:p14="http://schemas.microsoft.com/office/powerpoint/2010/main" val="273432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0780C48F-0DD2-405F-8A3F-42D3FC0070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C1BE74B5-4484-470A-9182-6AAE9243B5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Allow participants to first discuss among each other (discuss with person next to them). Then bring together into a big group to share some of the common theme or differences. </a:t>
            </a:r>
          </a:p>
        </p:txBody>
      </p:sp>
      <p:sp>
        <p:nvSpPr>
          <p:cNvPr id="74755" name="Slide Number Placeholder 3">
            <a:extLst>
              <a:ext uri="{FF2B5EF4-FFF2-40B4-BE49-F238E27FC236}">
                <a16:creationId xmlns:a16="http://schemas.microsoft.com/office/drawing/2014/main" id="{62579B01-E24B-4419-A727-1FB3FBDE2C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3B9DD32-D9B4-4B61-B6FC-7C3692424E75}" type="slidenum">
              <a:rPr lang="en-US" altLang="en-US" smtClean="0"/>
              <a:pPr/>
              <a:t>36</a:t>
            </a:fld>
            <a:endParaRPr lang="en-US" altLang="en-US"/>
          </a:p>
        </p:txBody>
      </p:sp>
    </p:spTree>
    <p:extLst>
      <p:ext uri="{BB962C8B-B14F-4D97-AF65-F5344CB8AC3E}">
        <p14:creationId xmlns:p14="http://schemas.microsoft.com/office/powerpoint/2010/main" val="1562684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073771EA-7401-4F0F-AFE1-22691F927B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5C7DC527-BA40-4C3D-9348-B8B3026FE0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ffectLst/>
              <a:latin typeface="MS PGothic"/>
              <a:ea typeface="MS PGothic"/>
              <a:cs typeface="Calibri"/>
            </a:endParaRPr>
          </a:p>
        </p:txBody>
      </p:sp>
      <p:sp>
        <p:nvSpPr>
          <p:cNvPr id="80899" name="Slide Number Placeholder 3">
            <a:extLst>
              <a:ext uri="{FF2B5EF4-FFF2-40B4-BE49-F238E27FC236}">
                <a16:creationId xmlns:a16="http://schemas.microsoft.com/office/drawing/2014/main" id="{B2B670DA-9DC9-4995-835D-7D40811AB8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6FEFD62-7ABC-41CB-A40B-A38B10E0DCDB}" type="slidenum">
              <a:rPr lang="en-US" altLang="en-US" smtClean="0"/>
              <a:pPr/>
              <a:t>38</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ea typeface="MS PGothic"/>
                <a:cs typeface="Calibri"/>
              </a:rPr>
              <a:t>Parkinson Canada Symptom Diary: </a:t>
            </a:r>
            <a:r>
              <a:rPr lang="en-US">
                <a:ea typeface="MS PGothic"/>
                <a:cs typeface="Calibri"/>
                <a:hlinkClick r:id="rId3"/>
              </a:rPr>
              <a:t>https://www.parkinson.ca/wp-content/uploads/Worksheet6_Careparter_Parkinson%E2%80%99s-Disease-Daily-Diary.pdf</a:t>
            </a:r>
            <a:r>
              <a:rPr lang="en-US">
                <a:ea typeface="MS PGothic"/>
                <a:cs typeface="Calibri"/>
              </a:rPr>
              <a:t> </a:t>
            </a:r>
          </a:p>
          <a:p>
            <a:pPr>
              <a:spcBef>
                <a:spcPct val="0"/>
              </a:spcBef>
            </a:pPr>
            <a:r>
              <a:rPr lang="en-US">
                <a:ea typeface="MS PGothic"/>
                <a:cs typeface="Calibri"/>
              </a:rPr>
              <a:t>APDA Symptom Tracker: </a:t>
            </a:r>
            <a:r>
              <a:rPr lang="en-US">
                <a:ea typeface="MS PGothic"/>
                <a:cs typeface="Calibri"/>
                <a:hlinkClick r:id="rId4"/>
              </a:rPr>
              <a:t>https://www.apdaparkinson.org/apda-symptom-tracker/</a:t>
            </a:r>
            <a:r>
              <a:rPr lang="en-US">
                <a:ea typeface="MS PGothic"/>
                <a:cs typeface="Calibri"/>
              </a:rPr>
              <a:t> </a:t>
            </a:r>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a:pPr>
                <a:defRPr/>
              </a:pPr>
              <a:t>39</a:t>
            </a:fld>
            <a:endParaRPr lang="en-US" altLang="en-US"/>
          </a:p>
        </p:txBody>
      </p:sp>
    </p:spTree>
    <p:extLst>
      <p:ext uri="{BB962C8B-B14F-4D97-AF65-F5344CB8AC3E}">
        <p14:creationId xmlns:p14="http://schemas.microsoft.com/office/powerpoint/2010/main" val="3206938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BAAC3ACD-9F02-4CB7-AC06-FA83BBF5D0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3DFEE8EA-5B1D-4871-9080-9549273777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6803" name="Slide Number Placeholder 3">
            <a:extLst>
              <a:ext uri="{FF2B5EF4-FFF2-40B4-BE49-F238E27FC236}">
                <a16:creationId xmlns:a16="http://schemas.microsoft.com/office/drawing/2014/main" id="{CB048EAE-EC3E-4AD3-BCE0-3CFEEA404B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AFAF657-C548-419C-A408-FB00274EEC21}" type="slidenum">
              <a:rPr lang="en-US" altLang="en-US" smtClean="0"/>
              <a:pPr/>
              <a:t>40</a:t>
            </a:fld>
            <a:endParaRPr lang="en-US" altLang="en-US"/>
          </a:p>
        </p:txBody>
      </p:sp>
    </p:spTree>
    <p:extLst>
      <p:ext uri="{BB962C8B-B14F-4D97-AF65-F5344CB8AC3E}">
        <p14:creationId xmlns:p14="http://schemas.microsoft.com/office/powerpoint/2010/main" val="1946846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38CCCF8D-8BAF-4E82-944A-BD47B6D45E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544EBB1D-2E3A-47CC-A312-7CED07518A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en-US" altLang="en-US"/>
          </a:p>
        </p:txBody>
      </p:sp>
      <p:sp>
        <p:nvSpPr>
          <p:cNvPr id="78851" name="Slide Number Placeholder 3">
            <a:extLst>
              <a:ext uri="{FF2B5EF4-FFF2-40B4-BE49-F238E27FC236}">
                <a16:creationId xmlns:a16="http://schemas.microsoft.com/office/drawing/2014/main" id="{E90B9667-EEEA-4BEF-8F38-46E6FEA8EA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1B0AAB-0217-44D8-B10B-4578F487A938}" type="slidenum">
              <a:rPr lang="en-US" altLang="en-US" smtClean="0"/>
              <a:pPr/>
              <a:t>41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94F6124-0F3C-4039-8D1F-B9B80814BB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6B7BDB87-9686-42A7-B079-108801DA91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1" name="Slide Number Placeholder 3">
            <a:extLst>
              <a:ext uri="{FF2B5EF4-FFF2-40B4-BE49-F238E27FC236}">
                <a16:creationId xmlns:a16="http://schemas.microsoft.com/office/drawing/2014/main" id="{3D352249-0654-4804-8F28-CB5E5EDEE6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48D1184-46E5-4810-AE6B-1E7C021CFF8A}" type="slidenum">
              <a:rPr lang="en-US" altLang="en-US" smtClean="0"/>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a:ea typeface="MS PGothic"/>
                <a:cs typeface="Calibri"/>
              </a:rPr>
              <a:t>Metamucil: 3.4 g = 1 tablespoon (15 mL)</a:t>
            </a:r>
          </a:p>
          <a:p>
            <a:pPr>
              <a:defRPr/>
            </a:pPr>
            <a:endParaRPr lang="en-US" altLang="en-US" b="1">
              <a:ea typeface="MS PGothic"/>
              <a:cs typeface="Calibri"/>
            </a:endParaRPr>
          </a:p>
          <a:p>
            <a:endParaRPr lang="en-CA"/>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45</a:t>
            </a:fld>
            <a:endParaRPr lang="en-US" altLang="en-US"/>
          </a:p>
        </p:txBody>
      </p:sp>
    </p:spTree>
    <p:extLst>
      <p:ext uri="{BB962C8B-B14F-4D97-AF65-F5344CB8AC3E}">
        <p14:creationId xmlns:p14="http://schemas.microsoft.com/office/powerpoint/2010/main" val="1760150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456F169E-C2AA-4605-9B38-9FEB1701C3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7D8C92D4-764C-4313-87B4-703BA98C2F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https://rytary.com/how-rytary-is-thought-to-work</a:t>
            </a:r>
          </a:p>
          <a:p>
            <a:endParaRPr lang="en-US" altLang="en-US"/>
          </a:p>
          <a:p>
            <a:r>
              <a:rPr lang="en-CA"/>
              <a:t>Pharmacokinetics of </a:t>
            </a:r>
            <a:r>
              <a:rPr lang="en-CA" err="1"/>
              <a:t>Rytary</a:t>
            </a:r>
            <a:r>
              <a:rPr lang="en-CA"/>
              <a:t>, An Extended-Release Capsule Formulation of Carbidopa–Levodopa Aravind Mittur1 • Suneel Gupta1 • </a:t>
            </a:r>
            <a:r>
              <a:rPr lang="en-CA" err="1"/>
              <a:t>Nishit</a:t>
            </a:r>
            <a:r>
              <a:rPr lang="en-CA"/>
              <a:t> B. Modi</a:t>
            </a:r>
            <a:r>
              <a:rPr lang="en-US"/>
              <a:t> (2017) </a:t>
            </a:r>
          </a:p>
          <a:p>
            <a:r>
              <a:rPr lang="en-US" altLang="en-US"/>
              <a:t>LINK: https://link.springer.com/content/pdf/10.1007/s40262-017-0511-y.pdf </a:t>
            </a:r>
          </a:p>
          <a:p>
            <a:endParaRPr lang="en-US" altLang="en-US"/>
          </a:p>
          <a:p>
            <a:r>
              <a:rPr lang="en-US" altLang="en-US" b="1"/>
              <a:t>P: </a:t>
            </a:r>
            <a:r>
              <a:rPr lang="en-US" altLang="en-US"/>
              <a:t>patients with PD</a:t>
            </a:r>
          </a:p>
          <a:p>
            <a:r>
              <a:rPr lang="en-US" altLang="en-US" b="1"/>
              <a:t>I</a:t>
            </a:r>
            <a:r>
              <a:rPr lang="en-US" altLang="en-US"/>
              <a:t>: </a:t>
            </a:r>
            <a:r>
              <a:rPr lang="en-US" altLang="en-US" err="1"/>
              <a:t>Rytary</a:t>
            </a:r>
            <a:r>
              <a:rPr lang="en-US" altLang="en-US"/>
              <a:t> (</a:t>
            </a:r>
            <a:r>
              <a:rPr lang="en-CA"/>
              <a:t>ER carbidopa–levodopa)</a:t>
            </a:r>
            <a:endParaRPr lang="en-US" altLang="en-US"/>
          </a:p>
          <a:p>
            <a:r>
              <a:rPr lang="en-US" altLang="en-US" b="1"/>
              <a:t>C: </a:t>
            </a:r>
            <a:r>
              <a:rPr lang="en-US" altLang="en-US"/>
              <a:t>IR carbidopa-levodopa, CR carbidopa-levodopa, carbidopa-levodopa-entacapone </a:t>
            </a:r>
          </a:p>
          <a:p>
            <a:r>
              <a:rPr lang="en-US" altLang="en-US" b="1"/>
              <a:t>O</a:t>
            </a:r>
            <a:r>
              <a:rPr lang="en-US" altLang="en-US"/>
              <a:t>: </a:t>
            </a:r>
            <a:r>
              <a:rPr lang="en-CA"/>
              <a:t>ER carbidopa–levodopa sustains levodopa plasma concentrations above 50% of </a:t>
            </a:r>
            <a:r>
              <a:rPr lang="en-CA" err="1"/>
              <a:t>Cmax</a:t>
            </a:r>
            <a:r>
              <a:rPr lang="en-CA"/>
              <a:t> for a longer duration (4–5 h) than IR carbidopa–levodopa (approximately 1.5 h), CR carbidopa–levodopa (2–3 h), and carbidopa–levodopa– entacapone (2–2.5 h) in healthy subjects and subjects with PD.</a:t>
            </a:r>
            <a:endParaRPr lang="en-US" altLang="en-US"/>
          </a:p>
        </p:txBody>
      </p:sp>
      <p:sp>
        <p:nvSpPr>
          <p:cNvPr id="56323" name="Slide Number Placeholder 3">
            <a:extLst>
              <a:ext uri="{FF2B5EF4-FFF2-40B4-BE49-F238E27FC236}">
                <a16:creationId xmlns:a16="http://schemas.microsoft.com/office/drawing/2014/main" id="{B3CA2ADB-98F9-4408-9D44-4444436104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944FF4D-DCBB-479F-8F18-FE781C13A8CC}" type="slidenum">
              <a:rPr lang="en-US" altLang="en-US" smtClean="0"/>
              <a:pPr/>
              <a:t>46</a:t>
            </a:fld>
            <a:endParaRPr lang="en-US" altLang="en-US"/>
          </a:p>
        </p:txBody>
      </p:sp>
    </p:spTree>
    <p:extLst>
      <p:ext uri="{BB962C8B-B14F-4D97-AF65-F5344CB8AC3E}">
        <p14:creationId xmlns:p14="http://schemas.microsoft.com/office/powerpoint/2010/main" val="1444647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456F169E-C2AA-4605-9B38-9FEB1701C3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7D8C92D4-764C-4313-87B4-703BA98C2F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https://www.parkinson.bc.ca/about-us/advocacy/duodopa-therapy/</a:t>
            </a:r>
          </a:p>
          <a:p>
            <a:endParaRPr lang="en-US" altLang="en-US"/>
          </a:p>
          <a:p>
            <a:r>
              <a:rPr lang="en-US" altLang="en-US"/>
              <a:t>Intestinal gel form of levodopa/carbidopa that is delivered throughout the day using a small portable pump that is connected to a tube in your abdomen (Hamilton health sciences)</a:t>
            </a:r>
          </a:p>
        </p:txBody>
      </p:sp>
      <p:sp>
        <p:nvSpPr>
          <p:cNvPr id="56323" name="Slide Number Placeholder 3">
            <a:extLst>
              <a:ext uri="{FF2B5EF4-FFF2-40B4-BE49-F238E27FC236}">
                <a16:creationId xmlns:a16="http://schemas.microsoft.com/office/drawing/2014/main" id="{B3CA2ADB-98F9-4408-9D44-4444436104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944FF4D-DCBB-479F-8F18-FE781C13A8CC}" type="slidenum">
              <a:rPr lang="en-US" altLang="en-US" smtClean="0"/>
              <a:pPr/>
              <a:t>47</a:t>
            </a:fld>
            <a:endParaRPr lang="en-US" altLang="en-US"/>
          </a:p>
        </p:txBody>
      </p:sp>
    </p:spTree>
    <p:extLst>
      <p:ext uri="{BB962C8B-B14F-4D97-AF65-F5344CB8AC3E}">
        <p14:creationId xmlns:p14="http://schemas.microsoft.com/office/powerpoint/2010/main" val="154981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9B13D1AA-82FB-46B4-B4E3-90ADFE44F1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712B9A45-3D60-4FA1-A4F9-4BF87DA36D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59" name="Slide Number Placeholder 3">
            <a:extLst>
              <a:ext uri="{FF2B5EF4-FFF2-40B4-BE49-F238E27FC236}">
                <a16:creationId xmlns:a16="http://schemas.microsoft.com/office/drawing/2014/main" id="{021B3825-9C5C-44EA-A95E-2682DD3219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6FEDF82-4797-4EB9-9B09-CF9DCD83F1B7}" type="slidenum">
              <a:rPr lang="en-US" altLang="en-US" smtClean="0"/>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1192184-7B08-4A4E-B860-38ABAC9BD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15DFA460-2D13-4736-9A3D-339332E753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a:t>Take home point</a:t>
            </a:r>
          </a:p>
        </p:txBody>
      </p:sp>
      <p:sp>
        <p:nvSpPr>
          <p:cNvPr id="31747" name="Slide Number Placeholder 3">
            <a:extLst>
              <a:ext uri="{FF2B5EF4-FFF2-40B4-BE49-F238E27FC236}">
                <a16:creationId xmlns:a16="http://schemas.microsoft.com/office/drawing/2014/main" id="{C9A2D5C2-E1E5-4F5A-9407-E64E0CE86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B27CED0-BDB6-40CF-8DA3-EC9B54EFA79C}"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7</a:t>
            </a:fld>
            <a:endParaRPr lang="en-US" altLang="en-US"/>
          </a:p>
        </p:txBody>
      </p:sp>
    </p:spTree>
    <p:extLst>
      <p:ext uri="{BB962C8B-B14F-4D97-AF65-F5344CB8AC3E}">
        <p14:creationId xmlns:p14="http://schemas.microsoft.com/office/powerpoint/2010/main" val="493483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DF682A2B-5179-4F8F-A122-970DD3CD49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2461AE31-C7C2-4339-828D-41777AFC30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0">
                <a:solidFill>
                  <a:srgbClr val="212121"/>
                </a:solidFill>
                <a:latin typeface="Merriweather"/>
                <a:ea typeface="MS PGothic"/>
              </a:rPr>
              <a:t>Dopamine is a chemical messenger that tells your body to move</a:t>
            </a:r>
          </a:p>
        </p:txBody>
      </p:sp>
      <p:sp>
        <p:nvSpPr>
          <p:cNvPr id="39939" name="Slide Number Placeholder 3">
            <a:extLst>
              <a:ext uri="{FF2B5EF4-FFF2-40B4-BE49-F238E27FC236}">
                <a16:creationId xmlns:a16="http://schemas.microsoft.com/office/drawing/2014/main" id="{A41F796E-A087-44CF-A06F-2BEB08D880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E3C6307-F2B2-4067-BCB4-9A6DCD2D1017}"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There are other medications beyond Sinemet!</a:t>
            </a:r>
          </a:p>
          <a:p>
            <a:endParaRPr lang="en-US"/>
          </a:p>
        </p:txBody>
      </p:sp>
      <p:sp>
        <p:nvSpPr>
          <p:cNvPr id="4" name="Slide Number Placeholder 3"/>
          <p:cNvSpPr>
            <a:spLocks noGrp="1"/>
          </p:cNvSpPr>
          <p:nvPr>
            <p:ph type="sldNum" sz="quarter" idx="5"/>
          </p:nvPr>
        </p:nvSpPr>
        <p:spPr/>
        <p:txBody>
          <a:bodyPr/>
          <a:lstStyle/>
          <a:p>
            <a:pPr>
              <a:defRPr/>
            </a:pPr>
            <a:fld id="{501EDD36-C677-4532-85DD-644E1CB26331}" type="slidenum">
              <a:rPr lang="en-US" altLang="en-US" smtClean="0"/>
              <a:pPr>
                <a:defRPr/>
              </a:pPr>
              <a:t>10</a:t>
            </a:fld>
            <a:endParaRPr lang="en-US" altLang="en-US"/>
          </a:p>
        </p:txBody>
      </p:sp>
    </p:spTree>
    <p:extLst>
      <p:ext uri="{BB962C8B-B14F-4D97-AF65-F5344CB8AC3E}">
        <p14:creationId xmlns:p14="http://schemas.microsoft.com/office/powerpoint/2010/main" val="200783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C234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72026"/>
            <a:ext cx="7772400" cy="1470025"/>
          </a:xfrm>
        </p:spPr>
        <p:txBody>
          <a:bodyPr/>
          <a:lstStyle>
            <a:lvl1pPr algn="l">
              <a:defRPr b="0" i="0">
                <a:solidFill>
                  <a:schemeClr val="bg1"/>
                </a:solidFill>
                <a:latin typeface="+mj-lt"/>
                <a:cs typeface="Calibri"/>
              </a:defRPr>
            </a:lvl1pPr>
          </a:lstStyle>
          <a:p>
            <a:r>
              <a:rPr lang="en-CA"/>
              <a:t>Click to edit Master title style</a:t>
            </a:r>
            <a:endParaRPr lang="en-US"/>
          </a:p>
        </p:txBody>
      </p:sp>
      <p:sp>
        <p:nvSpPr>
          <p:cNvPr id="3" name="Subtitle 2"/>
          <p:cNvSpPr>
            <a:spLocks noGrp="1"/>
          </p:cNvSpPr>
          <p:nvPr>
            <p:ph type="subTitle" idx="1"/>
          </p:nvPr>
        </p:nvSpPr>
        <p:spPr>
          <a:xfrm>
            <a:off x="685800" y="4227801"/>
            <a:ext cx="7086600" cy="1752600"/>
          </a:xfrm>
        </p:spPr>
        <p:txBody>
          <a:bodyPr/>
          <a:lstStyle>
            <a:lvl1pPr marL="0" indent="0" algn="l">
              <a:buNone/>
              <a:defRPr b="0" i="0">
                <a:solidFill>
                  <a:srgbClr val="FFFFFF"/>
                </a:solidFill>
                <a:latin typeface="Calibri Light"/>
                <a:cs typeface="Calibri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68987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CA"/>
              <a:t>Click to edit Master title style</a:t>
            </a:r>
            <a:endParaRPr lang="en-US"/>
          </a:p>
        </p:txBody>
      </p:sp>
      <p:sp>
        <p:nvSpPr>
          <p:cNvPr id="3" name="Content Placeholder 2"/>
          <p:cNvSpPr>
            <a:spLocks noGrp="1"/>
          </p:cNvSpPr>
          <p:nvPr>
            <p:ph idx="1"/>
          </p:nvPr>
        </p:nvSpPr>
        <p:spPr/>
        <p:txBody>
          <a:bodyPr/>
          <a:lstStyle>
            <a:lvl1pPr>
              <a:defRPr b="0" i="0">
                <a:latin typeface="Calibri Light"/>
                <a:cs typeface="Calibri Light"/>
              </a:defRPr>
            </a:lvl1pPr>
            <a:lvl2pPr>
              <a:defRPr b="0" i="0">
                <a:latin typeface="Calibri Light"/>
                <a:cs typeface="Calibri Light"/>
              </a:defRPr>
            </a:lvl2pPr>
            <a:lvl3pPr>
              <a:defRPr b="0" i="0">
                <a:latin typeface="Calibri Light"/>
                <a:cs typeface="Calibri Light"/>
              </a:defRPr>
            </a:lvl3pPr>
            <a:lvl4pPr>
              <a:defRPr b="0" i="0">
                <a:latin typeface="Calibri Light"/>
                <a:cs typeface="Calibri Light"/>
              </a:defRPr>
            </a:lvl4pPr>
            <a:lvl5pPr>
              <a:defRPr b="0" i="0">
                <a:latin typeface="Calibri Light"/>
                <a:cs typeface="Calibri Light"/>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a:extLst>
              <a:ext uri="{FF2B5EF4-FFF2-40B4-BE49-F238E27FC236}">
                <a16:creationId xmlns:a16="http://schemas.microsoft.com/office/drawing/2014/main" id="{3DD201FA-F4F9-4A93-B3BD-7E3A41D8523A}"/>
              </a:ext>
            </a:extLst>
          </p:cNvPr>
          <p:cNvSpPr>
            <a:spLocks noGrp="1"/>
          </p:cNvSpPr>
          <p:nvPr>
            <p:ph type="dt" sz="half" idx="10"/>
          </p:nvPr>
        </p:nvSpPr>
        <p:spPr>
          <a:xfrm>
            <a:off x="7199313" y="6372225"/>
            <a:ext cx="938212" cy="365125"/>
          </a:xfrm>
        </p:spPr>
        <p:txBody>
          <a:bodyPr/>
          <a:lstStyle>
            <a:lvl1pPr>
              <a:defRPr>
                <a:solidFill>
                  <a:srgbClr val="5E869F"/>
                </a:solidFill>
                <a:latin typeface="Calibri Light" charset="0"/>
              </a:defRPr>
            </a:lvl1pPr>
          </a:lstStyle>
          <a:p>
            <a:pPr>
              <a:defRPr/>
            </a:pPr>
            <a:fld id="{56382B53-925B-4B92-B32B-1F065D755B61}" type="datetimeFigureOut">
              <a:rPr lang="en-US" altLang="x-none"/>
              <a:pPr>
                <a:defRPr/>
              </a:pPr>
              <a:t>7/31/23</a:t>
            </a:fld>
            <a:endParaRPr lang="en-US" altLang="x-none"/>
          </a:p>
        </p:txBody>
      </p:sp>
      <p:sp>
        <p:nvSpPr>
          <p:cNvPr id="6" name="Footer Placeholder 4">
            <a:extLst>
              <a:ext uri="{FF2B5EF4-FFF2-40B4-BE49-F238E27FC236}">
                <a16:creationId xmlns:a16="http://schemas.microsoft.com/office/drawing/2014/main" id="{38D0DA55-ACB1-4E72-B648-E5BFDFF1B6BA}"/>
              </a:ext>
            </a:extLst>
          </p:cNvPr>
          <p:cNvSpPr>
            <a:spLocks noGrp="1"/>
          </p:cNvSpPr>
          <p:nvPr>
            <p:ph type="ftr" sz="quarter" idx="11"/>
          </p:nvPr>
        </p:nvSpPr>
        <p:spPr>
          <a:xfrm>
            <a:off x="3695700" y="6372225"/>
            <a:ext cx="3389313" cy="365125"/>
          </a:xfrm>
        </p:spPr>
        <p:txBody>
          <a:bodyPr/>
          <a:lstStyle>
            <a:lvl1pPr>
              <a:defRPr b="0" i="0">
                <a:solidFill>
                  <a:srgbClr val="5E869F"/>
                </a:solidFill>
                <a:latin typeface="Calibri Light"/>
                <a:cs typeface="Calibri Light"/>
              </a:defRPr>
            </a:lvl1pPr>
          </a:lstStyle>
          <a:p>
            <a:pPr>
              <a:defRPr/>
            </a:pPr>
            <a:endParaRPr lang="en-US"/>
          </a:p>
        </p:txBody>
      </p:sp>
      <p:sp>
        <p:nvSpPr>
          <p:cNvPr id="7" name="Slide Number Placeholder 5">
            <a:extLst>
              <a:ext uri="{FF2B5EF4-FFF2-40B4-BE49-F238E27FC236}">
                <a16:creationId xmlns:a16="http://schemas.microsoft.com/office/drawing/2014/main" id="{04C7C9C1-E832-4A53-BA64-6877F9F2E52B}"/>
              </a:ext>
            </a:extLst>
          </p:cNvPr>
          <p:cNvSpPr>
            <a:spLocks noGrp="1"/>
          </p:cNvSpPr>
          <p:nvPr>
            <p:ph type="sldNum" sz="quarter" idx="12"/>
          </p:nvPr>
        </p:nvSpPr>
        <p:spPr>
          <a:xfrm>
            <a:off x="8224838" y="6372225"/>
            <a:ext cx="461962" cy="365125"/>
          </a:xfrm>
        </p:spPr>
        <p:txBody>
          <a:bodyPr/>
          <a:lstStyle>
            <a:lvl1pPr>
              <a:defRPr>
                <a:solidFill>
                  <a:srgbClr val="5E869F"/>
                </a:solidFill>
                <a:latin typeface="Calibri Light" panose="020F0302020204030204" pitchFamily="34" charset="0"/>
              </a:defRPr>
            </a:lvl1pPr>
          </a:lstStyle>
          <a:p>
            <a:pPr>
              <a:defRPr/>
            </a:pPr>
            <a:fld id="{42A13F86-684D-4609-9B1E-359741C762E0}" type="slidenum">
              <a:rPr lang="en-US" altLang="en-US"/>
              <a:pPr>
                <a:defRPr/>
              </a:pPr>
              <a:t>‹#›</a:t>
            </a:fld>
            <a:endParaRPr lang="en-US" altLang="en-US"/>
          </a:p>
        </p:txBody>
      </p:sp>
    </p:spTree>
    <p:extLst>
      <p:ext uri="{BB962C8B-B14F-4D97-AF65-F5344CB8AC3E}">
        <p14:creationId xmlns:p14="http://schemas.microsoft.com/office/powerpoint/2010/main" val="836188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C2344"/>
                </a:solidFill>
              </a:defRPr>
            </a:lvl1p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b="0" i="0">
                <a:latin typeface="Calibri Light"/>
                <a:cs typeface="Calibri Light"/>
              </a:defRPr>
            </a:lvl1pPr>
            <a:lvl2pPr>
              <a:defRPr sz="2400" b="0" i="0">
                <a:latin typeface="Calibri Light"/>
                <a:cs typeface="Calibri Light"/>
              </a:defRPr>
            </a:lvl2pPr>
            <a:lvl3pPr>
              <a:defRPr sz="2000" b="0" i="0">
                <a:latin typeface="Calibri Light"/>
                <a:cs typeface="Calibri Light"/>
              </a:defRPr>
            </a:lvl3pPr>
            <a:lvl4pPr>
              <a:defRPr sz="1800" b="0" i="0">
                <a:latin typeface="Calibri Light"/>
                <a:cs typeface="Calibri Light"/>
              </a:defRPr>
            </a:lvl4pPr>
            <a:lvl5pPr>
              <a:defRPr sz="1800" b="0" i="0">
                <a:latin typeface="Calibri Light"/>
                <a:cs typeface="Calibri Light"/>
              </a:defRPr>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b="0" i="0">
                <a:latin typeface="Calibri Light"/>
                <a:cs typeface="Calibri Light"/>
              </a:defRPr>
            </a:lvl1pPr>
            <a:lvl2pPr>
              <a:defRPr sz="2400" b="0" i="0">
                <a:latin typeface="Calibri Light"/>
                <a:cs typeface="Calibri Light"/>
              </a:defRPr>
            </a:lvl2pPr>
            <a:lvl3pPr>
              <a:defRPr sz="2000" b="0" i="0">
                <a:latin typeface="Calibri Light"/>
                <a:cs typeface="Calibri Light"/>
              </a:defRPr>
            </a:lvl3pPr>
            <a:lvl4pPr>
              <a:defRPr sz="1800" b="0" i="0">
                <a:latin typeface="Calibri Light"/>
                <a:cs typeface="Calibri Light"/>
              </a:defRPr>
            </a:lvl4pPr>
            <a:lvl5pPr>
              <a:defRPr sz="1800" b="0" i="0">
                <a:latin typeface="Calibri Light"/>
                <a:cs typeface="Calibri Light"/>
              </a:defRPr>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Date Placeholder 3">
            <a:extLst>
              <a:ext uri="{FF2B5EF4-FFF2-40B4-BE49-F238E27FC236}">
                <a16:creationId xmlns:a16="http://schemas.microsoft.com/office/drawing/2014/main" id="{73B848B3-BB84-4565-B1A4-F03852C504A1}"/>
              </a:ext>
            </a:extLst>
          </p:cNvPr>
          <p:cNvSpPr>
            <a:spLocks noGrp="1"/>
          </p:cNvSpPr>
          <p:nvPr>
            <p:ph type="dt" sz="half" idx="10"/>
          </p:nvPr>
        </p:nvSpPr>
        <p:spPr>
          <a:xfrm>
            <a:off x="7199313" y="6372225"/>
            <a:ext cx="938212" cy="365125"/>
          </a:xfrm>
        </p:spPr>
        <p:txBody>
          <a:bodyPr/>
          <a:lstStyle>
            <a:lvl1pPr>
              <a:defRPr>
                <a:solidFill>
                  <a:srgbClr val="5E869F"/>
                </a:solidFill>
                <a:latin typeface="Calibri Light" charset="0"/>
              </a:defRPr>
            </a:lvl1pPr>
          </a:lstStyle>
          <a:p>
            <a:pPr>
              <a:defRPr/>
            </a:pPr>
            <a:fld id="{EE8D77B0-1E76-4E74-BC63-CE913BE7BCD8}" type="datetimeFigureOut">
              <a:rPr lang="en-US" altLang="x-none"/>
              <a:pPr>
                <a:defRPr/>
              </a:pPr>
              <a:t>7/31/23</a:t>
            </a:fld>
            <a:endParaRPr lang="en-US" altLang="x-none"/>
          </a:p>
        </p:txBody>
      </p:sp>
      <p:sp>
        <p:nvSpPr>
          <p:cNvPr id="7" name="Footer Placeholder 4">
            <a:extLst>
              <a:ext uri="{FF2B5EF4-FFF2-40B4-BE49-F238E27FC236}">
                <a16:creationId xmlns:a16="http://schemas.microsoft.com/office/drawing/2014/main" id="{5D7C6439-CDD0-4E1B-9D80-5E349022972B}"/>
              </a:ext>
            </a:extLst>
          </p:cNvPr>
          <p:cNvSpPr>
            <a:spLocks noGrp="1"/>
          </p:cNvSpPr>
          <p:nvPr>
            <p:ph type="ftr" sz="quarter" idx="11"/>
          </p:nvPr>
        </p:nvSpPr>
        <p:spPr>
          <a:xfrm>
            <a:off x="3695700" y="6372225"/>
            <a:ext cx="3389313" cy="365125"/>
          </a:xfrm>
        </p:spPr>
        <p:txBody>
          <a:bodyPr/>
          <a:lstStyle>
            <a:lvl1pPr>
              <a:defRPr b="0" i="0">
                <a:solidFill>
                  <a:srgbClr val="5E869F"/>
                </a:solidFill>
                <a:latin typeface="Calibri Light"/>
                <a:cs typeface="Calibri Light"/>
              </a:defRPr>
            </a:lvl1pPr>
          </a:lstStyle>
          <a:p>
            <a:pPr>
              <a:defRPr/>
            </a:pPr>
            <a:endParaRPr lang="en-US"/>
          </a:p>
        </p:txBody>
      </p:sp>
      <p:sp>
        <p:nvSpPr>
          <p:cNvPr id="8" name="Slide Number Placeholder 5">
            <a:extLst>
              <a:ext uri="{FF2B5EF4-FFF2-40B4-BE49-F238E27FC236}">
                <a16:creationId xmlns:a16="http://schemas.microsoft.com/office/drawing/2014/main" id="{AD94844F-6DFA-4755-8F38-C9562381EC69}"/>
              </a:ext>
            </a:extLst>
          </p:cNvPr>
          <p:cNvSpPr>
            <a:spLocks noGrp="1"/>
          </p:cNvSpPr>
          <p:nvPr>
            <p:ph type="sldNum" sz="quarter" idx="12"/>
          </p:nvPr>
        </p:nvSpPr>
        <p:spPr>
          <a:xfrm>
            <a:off x="8224838" y="6372225"/>
            <a:ext cx="461962" cy="365125"/>
          </a:xfrm>
        </p:spPr>
        <p:txBody>
          <a:bodyPr/>
          <a:lstStyle>
            <a:lvl1pPr>
              <a:defRPr>
                <a:solidFill>
                  <a:srgbClr val="5E869F"/>
                </a:solidFill>
                <a:latin typeface="Calibri Light" panose="020F0302020204030204" pitchFamily="34" charset="0"/>
              </a:defRPr>
            </a:lvl1pPr>
          </a:lstStyle>
          <a:p>
            <a:pPr>
              <a:defRPr/>
            </a:pPr>
            <a:fld id="{5DEABD50-D2EE-4EA5-8CCD-CA486BB172F7}" type="slidenum">
              <a:rPr lang="en-US" altLang="en-US"/>
              <a:pPr>
                <a:defRPr/>
              </a:pPr>
              <a:t>‹#›</a:t>
            </a:fld>
            <a:endParaRPr lang="en-US" altLang="en-US"/>
          </a:p>
        </p:txBody>
      </p:sp>
    </p:spTree>
    <p:extLst>
      <p:ext uri="{BB962C8B-B14F-4D97-AF65-F5344CB8AC3E}">
        <p14:creationId xmlns:p14="http://schemas.microsoft.com/office/powerpoint/2010/main" val="2728680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186D0197-6E69-4E72-A0F2-26D48AFE47B1}"/>
              </a:ext>
            </a:extLst>
          </p:cNvPr>
          <p:cNvSpPr>
            <a:spLocks noGrp="1"/>
          </p:cNvSpPr>
          <p:nvPr>
            <p:ph type="dt" sz="half" idx="10"/>
          </p:nvPr>
        </p:nvSpPr>
        <p:spPr>
          <a:xfrm>
            <a:off x="7199313" y="6372225"/>
            <a:ext cx="938212" cy="365125"/>
          </a:xfrm>
        </p:spPr>
        <p:txBody>
          <a:bodyPr/>
          <a:lstStyle>
            <a:lvl1pPr>
              <a:defRPr>
                <a:solidFill>
                  <a:srgbClr val="5E869F"/>
                </a:solidFill>
                <a:latin typeface="Calibri Light" charset="0"/>
              </a:defRPr>
            </a:lvl1pPr>
          </a:lstStyle>
          <a:p>
            <a:pPr>
              <a:defRPr/>
            </a:pPr>
            <a:fld id="{C5FB0BBD-0FCF-4E1F-8C73-2EE09F005279}" type="datetimeFigureOut">
              <a:rPr lang="en-US" altLang="x-none"/>
              <a:pPr>
                <a:defRPr/>
              </a:pPr>
              <a:t>7/31/23</a:t>
            </a:fld>
            <a:endParaRPr lang="en-US" altLang="x-none"/>
          </a:p>
        </p:txBody>
      </p:sp>
      <p:sp>
        <p:nvSpPr>
          <p:cNvPr id="4" name="Footer Placeholder 4">
            <a:extLst>
              <a:ext uri="{FF2B5EF4-FFF2-40B4-BE49-F238E27FC236}">
                <a16:creationId xmlns:a16="http://schemas.microsoft.com/office/drawing/2014/main" id="{0057CAF7-53D8-430D-8F3E-40F88B84DBAF}"/>
              </a:ext>
            </a:extLst>
          </p:cNvPr>
          <p:cNvSpPr>
            <a:spLocks noGrp="1"/>
          </p:cNvSpPr>
          <p:nvPr>
            <p:ph type="ftr" sz="quarter" idx="11"/>
          </p:nvPr>
        </p:nvSpPr>
        <p:spPr>
          <a:xfrm>
            <a:off x="3695700" y="6372225"/>
            <a:ext cx="3389313" cy="365125"/>
          </a:xfrm>
        </p:spPr>
        <p:txBody>
          <a:bodyPr/>
          <a:lstStyle>
            <a:lvl1pPr>
              <a:defRPr b="0" i="0">
                <a:solidFill>
                  <a:srgbClr val="5E869F"/>
                </a:solidFill>
                <a:latin typeface="Calibri Light"/>
                <a:cs typeface="Calibri Light"/>
              </a:defRPr>
            </a:lvl1pPr>
          </a:lstStyle>
          <a:p>
            <a:pPr>
              <a:defRPr/>
            </a:pPr>
            <a:endParaRPr lang="en-US"/>
          </a:p>
        </p:txBody>
      </p:sp>
      <p:sp>
        <p:nvSpPr>
          <p:cNvPr id="5" name="Slide Number Placeholder 5">
            <a:extLst>
              <a:ext uri="{FF2B5EF4-FFF2-40B4-BE49-F238E27FC236}">
                <a16:creationId xmlns:a16="http://schemas.microsoft.com/office/drawing/2014/main" id="{87120A53-0486-44AB-8063-0A0CC0D942E6}"/>
              </a:ext>
            </a:extLst>
          </p:cNvPr>
          <p:cNvSpPr>
            <a:spLocks noGrp="1"/>
          </p:cNvSpPr>
          <p:nvPr>
            <p:ph type="sldNum" sz="quarter" idx="12"/>
          </p:nvPr>
        </p:nvSpPr>
        <p:spPr>
          <a:xfrm>
            <a:off x="8224838" y="6372225"/>
            <a:ext cx="461962" cy="365125"/>
          </a:xfrm>
        </p:spPr>
        <p:txBody>
          <a:bodyPr/>
          <a:lstStyle>
            <a:lvl1pPr>
              <a:defRPr>
                <a:solidFill>
                  <a:srgbClr val="5E869F"/>
                </a:solidFill>
                <a:latin typeface="Calibri Light" panose="020F0302020204030204" pitchFamily="34" charset="0"/>
              </a:defRPr>
            </a:lvl1pPr>
          </a:lstStyle>
          <a:p>
            <a:pPr>
              <a:defRPr/>
            </a:pPr>
            <a:fld id="{93C5EA08-B41A-48F4-953B-5AEFC045D7EB}" type="slidenum">
              <a:rPr lang="en-US" altLang="en-US"/>
              <a:pPr>
                <a:defRPr/>
              </a:pPr>
              <a:t>‹#›</a:t>
            </a:fld>
            <a:endParaRPr lang="en-US" altLang="en-US"/>
          </a:p>
        </p:txBody>
      </p:sp>
    </p:spTree>
    <p:extLst>
      <p:ext uri="{BB962C8B-B14F-4D97-AF65-F5344CB8AC3E}">
        <p14:creationId xmlns:p14="http://schemas.microsoft.com/office/powerpoint/2010/main" val="290096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C2344"/>
                </a:solidFill>
              </a:defRPr>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i="0">
                <a:latin typeface="Calibri Light"/>
                <a:cs typeface="Calibri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6" name="Date Placeholder 3">
            <a:extLst>
              <a:ext uri="{FF2B5EF4-FFF2-40B4-BE49-F238E27FC236}">
                <a16:creationId xmlns:a16="http://schemas.microsoft.com/office/drawing/2014/main" id="{0D163828-5E24-4FF0-A88C-E66BE88B6D12}"/>
              </a:ext>
            </a:extLst>
          </p:cNvPr>
          <p:cNvSpPr>
            <a:spLocks noGrp="1"/>
          </p:cNvSpPr>
          <p:nvPr>
            <p:ph type="dt" sz="half" idx="10"/>
          </p:nvPr>
        </p:nvSpPr>
        <p:spPr>
          <a:xfrm>
            <a:off x="7199313" y="6372225"/>
            <a:ext cx="938212" cy="365125"/>
          </a:xfrm>
        </p:spPr>
        <p:txBody>
          <a:bodyPr/>
          <a:lstStyle>
            <a:lvl1pPr>
              <a:defRPr>
                <a:solidFill>
                  <a:srgbClr val="5E869F"/>
                </a:solidFill>
                <a:latin typeface="Calibri Light" charset="0"/>
              </a:defRPr>
            </a:lvl1pPr>
          </a:lstStyle>
          <a:p>
            <a:pPr>
              <a:defRPr/>
            </a:pPr>
            <a:fld id="{EE145A8C-1542-4157-9F4F-6B6EC2D0DE7A}" type="datetimeFigureOut">
              <a:rPr lang="en-US" altLang="x-none"/>
              <a:pPr>
                <a:defRPr/>
              </a:pPr>
              <a:t>7/31/23</a:t>
            </a:fld>
            <a:endParaRPr lang="en-US" altLang="x-none"/>
          </a:p>
        </p:txBody>
      </p:sp>
      <p:sp>
        <p:nvSpPr>
          <p:cNvPr id="7" name="Footer Placeholder 4">
            <a:extLst>
              <a:ext uri="{FF2B5EF4-FFF2-40B4-BE49-F238E27FC236}">
                <a16:creationId xmlns:a16="http://schemas.microsoft.com/office/drawing/2014/main" id="{9EA97E23-949C-43CF-B6D2-45F078DBB62B}"/>
              </a:ext>
            </a:extLst>
          </p:cNvPr>
          <p:cNvSpPr>
            <a:spLocks noGrp="1"/>
          </p:cNvSpPr>
          <p:nvPr>
            <p:ph type="ftr" sz="quarter" idx="11"/>
          </p:nvPr>
        </p:nvSpPr>
        <p:spPr>
          <a:xfrm>
            <a:off x="3695700" y="6372225"/>
            <a:ext cx="3389313" cy="365125"/>
          </a:xfrm>
        </p:spPr>
        <p:txBody>
          <a:bodyPr/>
          <a:lstStyle>
            <a:lvl1pPr>
              <a:defRPr b="0" i="0">
                <a:solidFill>
                  <a:srgbClr val="5E869F"/>
                </a:solidFill>
                <a:latin typeface="Calibri Light"/>
                <a:cs typeface="Calibri Light"/>
              </a:defRPr>
            </a:lvl1pPr>
          </a:lstStyle>
          <a:p>
            <a:pPr>
              <a:defRPr/>
            </a:pPr>
            <a:endParaRPr lang="en-US"/>
          </a:p>
        </p:txBody>
      </p:sp>
      <p:sp>
        <p:nvSpPr>
          <p:cNvPr id="8" name="Slide Number Placeholder 5">
            <a:extLst>
              <a:ext uri="{FF2B5EF4-FFF2-40B4-BE49-F238E27FC236}">
                <a16:creationId xmlns:a16="http://schemas.microsoft.com/office/drawing/2014/main" id="{03E285B0-4C57-4F40-8411-110DA58699E6}"/>
              </a:ext>
            </a:extLst>
          </p:cNvPr>
          <p:cNvSpPr>
            <a:spLocks noGrp="1"/>
          </p:cNvSpPr>
          <p:nvPr>
            <p:ph type="sldNum" sz="quarter" idx="12"/>
          </p:nvPr>
        </p:nvSpPr>
        <p:spPr>
          <a:xfrm>
            <a:off x="8224838" y="6372225"/>
            <a:ext cx="461962" cy="365125"/>
          </a:xfrm>
        </p:spPr>
        <p:txBody>
          <a:bodyPr/>
          <a:lstStyle>
            <a:lvl1pPr>
              <a:defRPr>
                <a:solidFill>
                  <a:srgbClr val="5E869F"/>
                </a:solidFill>
                <a:latin typeface="Calibri Light" panose="020F0302020204030204" pitchFamily="34" charset="0"/>
              </a:defRPr>
            </a:lvl1pPr>
          </a:lstStyle>
          <a:p>
            <a:pPr>
              <a:defRPr/>
            </a:pPr>
            <a:fld id="{631FBA28-D180-4617-A670-2937CABBEDFE}" type="slidenum">
              <a:rPr lang="en-US" altLang="en-US"/>
              <a:pPr>
                <a:defRPr/>
              </a:pPr>
              <a:t>‹#›</a:t>
            </a:fld>
            <a:endParaRPr lang="en-US" altLang="en-US"/>
          </a:p>
        </p:txBody>
      </p:sp>
    </p:spTree>
    <p:extLst>
      <p:ext uri="{BB962C8B-B14F-4D97-AF65-F5344CB8AC3E}">
        <p14:creationId xmlns:p14="http://schemas.microsoft.com/office/powerpoint/2010/main" val="2439509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0C234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432206"/>
            <a:ext cx="7772400" cy="1752600"/>
          </a:xfrm>
        </p:spPr>
        <p:txBody>
          <a:bodyPr/>
          <a:lstStyle>
            <a:lvl1pPr marL="0" indent="0" algn="l">
              <a:buNone/>
              <a:defRPr b="0" i="0">
                <a:solidFill>
                  <a:srgbClr val="FFFFFF"/>
                </a:solidFill>
                <a:latin typeface="Calibri Light"/>
                <a:cs typeface="Calibri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35716991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888B754-19A2-4645-B602-F1BAB9CDE6E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1027" name="Text Placeholder 2">
            <a:extLst>
              <a:ext uri="{FF2B5EF4-FFF2-40B4-BE49-F238E27FC236}">
                <a16:creationId xmlns:a16="http://schemas.microsoft.com/office/drawing/2014/main" id="{2553DE4E-C2E0-4583-8330-D78EB4BFD81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4" name="Date Placeholder 3">
            <a:extLst>
              <a:ext uri="{FF2B5EF4-FFF2-40B4-BE49-F238E27FC236}">
                <a16:creationId xmlns:a16="http://schemas.microsoft.com/office/drawing/2014/main" id="{2F367658-A1C4-49FE-94C5-FF1DF632FE8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6C6B2CC7-7D95-44FD-AFFF-288ABBEA4CE7}" type="datetimeFigureOut">
              <a:rPr lang="en-US" altLang="x-none"/>
              <a:pPr>
                <a:defRPr/>
              </a:pPr>
              <a:t>7/31/23</a:t>
            </a:fld>
            <a:endParaRPr lang="en-US" altLang="x-none"/>
          </a:p>
        </p:txBody>
      </p:sp>
      <p:sp>
        <p:nvSpPr>
          <p:cNvPr id="5" name="Footer Placeholder 4">
            <a:extLst>
              <a:ext uri="{FF2B5EF4-FFF2-40B4-BE49-F238E27FC236}">
                <a16:creationId xmlns:a16="http://schemas.microsoft.com/office/drawing/2014/main" id="{669211E3-0BD2-43DD-9C33-3EDE4F8C927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82F1075-24AC-4A6F-881C-2383DB50B8A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F52D508-6FA8-4A50-922D-5200661E45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scienceofparkinsons.com/2021/06/16/apple/" TargetMode="External"/><Relationship Id="rId5" Type="http://schemas.openxmlformats.org/officeDocument/2006/relationships/image" Target="../media/image8.jp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6.jp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6.xml"/><Relationship Id="rId16" Type="http://schemas.openxmlformats.org/officeDocument/2006/relationships/hyperlink" Target="http://www.pixnio.com/people/female-women/portrait-of-elderly-woman-in-kitchen-pictured-while-preparing-a-meal" TargetMode="Externa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27.jp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hyperlink" Target="https://munkahelyiterror.blog.hu/2016/08/29/egy_kozepkoru_allaskereso_remenytelen_kalvariaja"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6.jpe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48.jpe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microsoft.com/office/2007/relationships/hdphoto" Target="../media/hdphoto1.wdp"/><Relationship Id="rId5" Type="http://schemas.openxmlformats.org/officeDocument/2006/relationships/diagramQuickStyle" Target="../diagrams/quickStyle10.xml"/><Relationship Id="rId10" Type="http://schemas.openxmlformats.org/officeDocument/2006/relationships/image" Target="../media/image51.png"/><Relationship Id="rId4" Type="http://schemas.openxmlformats.org/officeDocument/2006/relationships/diagramLayout" Target="../diagrams/layout10.xml"/><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parkinson.ca/wp-content/uploads/Worksheet6_Careparter_Parkinson%E2%80%99s-Disease-Daily-Diary.pdf" TargetMode="Externa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arkinson.bc.ca/resources-services/resources/#moto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parkinsonwellnessproject.org/support-groups" TargetMode="External"/><Relationship Id="rId5" Type="http://schemas.openxmlformats.org/officeDocument/2006/relationships/hyperlink" Target="mailto:info@parkinson.bc.ca" TargetMode="External"/><Relationship Id="rId4" Type="http://schemas.openxmlformats.org/officeDocument/2006/relationships/hyperlink" Target="https://www.youtube.com/watch?v=HSC_vaM_z5Q&amp;t=1483s"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prescriptiongiant.com/product/eldepryl-generic-selegiline/" TargetMode="External"/><Relationship Id="rId13" Type="http://schemas.openxmlformats.org/officeDocument/2006/relationships/hyperlink" Target="https://www.drugs.com/cons/symmetrel.html" TargetMode="External"/><Relationship Id="rId18" Type="http://schemas.openxmlformats.org/officeDocument/2006/relationships/hyperlink" Target="https://creativecommons.org/licenses/by-nc-nd/3.0/" TargetMode="External"/><Relationship Id="rId26" Type="http://schemas.openxmlformats.org/officeDocument/2006/relationships/hyperlink" Target="https://senokot.com/laxatives/senokot-regular-strength/" TargetMode="External"/><Relationship Id="rId3" Type="http://schemas.openxmlformats.org/officeDocument/2006/relationships/hyperlink" Target="https://scienceofparkinsons.com/2021/06/16/apple/" TargetMode="External"/><Relationship Id="rId21" Type="http://schemas.openxmlformats.org/officeDocument/2006/relationships/hyperlink" Target="biotene.com/dry-mouth-products/moisturizing-gel/" TargetMode="External"/><Relationship Id="rId7" Type="http://schemas.openxmlformats.org/officeDocument/2006/relationships/hyperlink" Target="https://www.google.com/url?sa=i&amp;url=https%3A%2F%2Fwww.drugs.com%2Fpro%2Fmirapex.html&amp;psig=AOvVaw13QOrfha6NYW0WMShYtoKt&amp;ust=1687291909512000&amp;source=images&amp;cd=vfe&amp;ved=0CBEQjRxqFwoTCLj6_6iS0P8CFQAAAAAdAAAAABAM" TargetMode="External"/><Relationship Id="rId12" Type="http://schemas.openxmlformats.org/officeDocument/2006/relationships/hyperlink" Target="https://www.yourpetpa.co.nz/products/symmetrel-100mg-60-capsules-prescription-required" TargetMode="External"/><Relationship Id="rId17" Type="http://schemas.openxmlformats.org/officeDocument/2006/relationships/hyperlink" Target="https://munkahelyiterror.blog.hu/2016/08/29/egy_kozepkoru_allaskereso_remenytelen_kalvariaja" TargetMode="External"/><Relationship Id="rId25" Type="http://schemas.openxmlformats.org/officeDocument/2006/relationships/hyperlink" Target="https://www.metamucil.ca/en-ca/products/fibre-powders/orange-smooth-powder" TargetMode="External"/><Relationship Id="rId2" Type="http://schemas.openxmlformats.org/officeDocument/2006/relationships/hyperlink" Target="https://www.drugs.com/pro/sinemet.html" TargetMode="External"/><Relationship Id="rId16" Type="http://schemas.openxmlformats.org/officeDocument/2006/relationships/hyperlink" Target="https://www.medline.com/media/catalog/sku/633/63323-970-02_PRI01.JPG" TargetMode="External"/><Relationship Id="rId20" Type="http://schemas.openxmlformats.org/officeDocument/2006/relationships/hyperlink" Target="https://cliparts.zone/drugs-effect-cliparts" TargetMode="External"/><Relationship Id="rId29" Type="http://schemas.openxmlformats.org/officeDocument/2006/relationships/hyperlink" Target="https://okanaganpharmacy.ca/product/pms-lactulose-solution/" TargetMode="External"/><Relationship Id="rId1" Type="http://schemas.openxmlformats.org/officeDocument/2006/relationships/slideLayout" Target="../slideLayouts/slideLayout2.xml"/><Relationship Id="rId6" Type="http://schemas.openxmlformats.org/officeDocument/2006/relationships/hyperlink" Target="https://www.emeds.pk/upload/pro-imges/image-9/requip-0-25mg.jpg" TargetMode="External"/><Relationship Id="rId11" Type="http://schemas.openxmlformats.org/officeDocument/2006/relationships/hyperlink" Target="https://nairoukhclick.com/EN-article-2174" TargetMode="External"/><Relationship Id="rId24" Type="http://schemas.openxmlformats.org/officeDocument/2006/relationships/hyperlink" Target="https://www.laxasolutions.com/products/lax-a-day" TargetMode="External"/><Relationship Id="rId5" Type="http://schemas.openxmlformats.org/officeDocument/2006/relationships/hyperlink" Target="https://www.goodrx.com/neupro/what-is" TargetMode="External"/><Relationship Id="rId15" Type="http://schemas.openxmlformats.org/officeDocument/2006/relationships/hyperlink" Target="https://www.vinmec.com/en/pharmaceutical-information/use-medicines-safely/uses-of-artane-2mg/" TargetMode="External"/><Relationship Id="rId23" Type="http://schemas.openxmlformats.org/officeDocument/2006/relationships/hyperlink" Target="https://commons.wikimedia.org/wiki/File:A_small_cup_of_coffee.JPG" TargetMode="External"/><Relationship Id="rId28" Type="http://schemas.openxmlformats.org/officeDocument/2006/relationships/hyperlink" Target="https://ubcca.shhttps/www.apdaparkinson.org/apda-symptom-tracker/arepoint.com/teams/ubcPHAR-gr-PHARPharmacistsClinic/Shared%20Documents/General/Group%20Appointments/GA%20Materials%20for%20Distribution/For%20Comms%20Team/Unbranded%20Presentation%20for%20Distributions/Parkinson's%20Disease/PD_GroupAppointment_Session1%20(Unbranded).pptx" TargetMode="External"/><Relationship Id="rId10" Type="http://schemas.openxmlformats.org/officeDocument/2006/relationships/hyperlink" Target="https://www.drugs.com/mtm/stalevo-100.html" TargetMode="External"/><Relationship Id="rId19" Type="http://schemas.openxmlformats.org/officeDocument/2006/relationships/hyperlink" Target="https://pixnio.com/free-images/people/female-women/portrait-of-elderly-woman-in-kitchen-pictured-while-preparing-a-meal.jpg" TargetMode="External"/><Relationship Id="rId31" Type="http://schemas.openxmlformats.org/officeDocument/2006/relationships/hyperlink" Target="https://www.abbviepro.com/gb/en/neuroscience/neurology/products/duodopa-what-is-apd.html" TargetMode="External"/><Relationship Id="rId4" Type="http://schemas.openxmlformats.org/officeDocument/2006/relationships/hyperlink" Target="https://creativecommons.org/licenses/by/3.0/" TargetMode="External"/><Relationship Id="rId9" Type="http://schemas.openxmlformats.org/officeDocument/2006/relationships/hyperlink" Target="https://www.vinmec.com/en/pharmaceutical-information/use-medicines-safely/uses-of-azilect/" TargetMode="External"/><Relationship Id="rId14" Type="http://schemas.openxmlformats.org/officeDocument/2006/relationships/hyperlink" Target="https://www.goodrx.com/amantadine/what-is" TargetMode="External"/><Relationship Id="rId22" Type="http://schemas.openxmlformats.org/officeDocument/2006/relationships/hyperlink" Target="https://webbernaturals.com/products/melatonin-10-mg-quick-dissolve-sublingual-tablets" TargetMode="External"/><Relationship Id="rId27" Type="http://schemas.openxmlformats.org/officeDocument/2006/relationships/hyperlink" Target="https://www.parkinson.ca/wp-content/uploads/Worksheet6_Careparter_Parkinson%E2%80%99s-Disease-Daily-Diary.pdf" TargetMode="External"/><Relationship Id="rId30" Type="http://schemas.openxmlformats.org/officeDocument/2006/relationships/hyperlink" Target="https://rytary.com/how-rytary-is-thought-to-work"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B8CD-8031-C156-E5C7-8542A8AFD1E7}"/>
              </a:ext>
            </a:extLst>
          </p:cNvPr>
          <p:cNvSpPr>
            <a:spLocks noGrp="1"/>
          </p:cNvSpPr>
          <p:nvPr>
            <p:ph type="ctrTitle"/>
          </p:nvPr>
        </p:nvSpPr>
        <p:spPr>
          <a:xfrm>
            <a:off x="685800" y="1159313"/>
            <a:ext cx="7772400" cy="1470025"/>
          </a:xfrm>
        </p:spPr>
        <p:txBody>
          <a:bodyPr/>
          <a:lstStyle/>
          <a:p>
            <a:r>
              <a:rPr lang="en-US" dirty="0"/>
              <a:t>Session 2: Motor Symptoms</a:t>
            </a:r>
            <a:endParaRPr lang="en-US" dirty="0">
              <a:latin typeface="Calibri" panose="020F0502020204030204" pitchFamily="34" charset="0"/>
              <a:cs typeface="Calibri" panose="020F0502020204030204" pitchFamily="34" charset="0"/>
            </a:endParaRPr>
          </a:p>
        </p:txBody>
      </p:sp>
      <p:sp>
        <p:nvSpPr>
          <p:cNvPr id="4" name="Text Placeholder 1">
            <a:extLst>
              <a:ext uri="{FF2B5EF4-FFF2-40B4-BE49-F238E27FC236}">
                <a16:creationId xmlns:a16="http://schemas.microsoft.com/office/drawing/2014/main" id="{93275065-EEEA-6D3F-A55B-C7BA3DEB7ED8}"/>
              </a:ext>
            </a:extLst>
          </p:cNvPr>
          <p:cNvSpPr>
            <a:spLocks noGrp="1"/>
          </p:cNvSpPr>
          <p:nvPr>
            <p:ph type="subTitle" idx="1"/>
          </p:nvPr>
        </p:nvSpPr>
        <p:spPr>
          <a:xfrm>
            <a:off x="685800" y="2552700"/>
            <a:ext cx="7086600" cy="1752600"/>
          </a:xfrm>
        </p:spPr>
        <p:txBody>
          <a:bodyPr/>
          <a:lstStyle/>
          <a:p>
            <a:r>
              <a:rPr lang="en-US" sz="3000" dirty="0">
                <a:ea typeface="MS PGothic"/>
              </a:rPr>
              <a:t>Facilitator: [</a:t>
            </a:r>
            <a:r>
              <a:rPr lang="en-US" sz="3000" b="1" dirty="0">
                <a:solidFill>
                  <a:srgbClr val="FF0000"/>
                </a:solidFill>
                <a:ea typeface="MS PGothic"/>
              </a:rPr>
              <a:t>INSERT NAME HERE</a:t>
            </a:r>
            <a:r>
              <a:rPr lang="en-US" sz="3000" dirty="0">
                <a:ea typeface="MS PGothic"/>
              </a:rPr>
              <a:t>]</a:t>
            </a:r>
          </a:p>
          <a:p>
            <a:endParaRPr lang="en-US" dirty="0">
              <a:ea typeface="MS PGothic"/>
            </a:endParaRPr>
          </a:p>
        </p:txBody>
      </p:sp>
      <p:sp>
        <p:nvSpPr>
          <p:cNvPr id="5" name="Text Placeholder 1">
            <a:extLst>
              <a:ext uri="{FF2B5EF4-FFF2-40B4-BE49-F238E27FC236}">
                <a16:creationId xmlns:a16="http://schemas.microsoft.com/office/drawing/2014/main" id="{B8B2E37E-0277-DA7F-10DE-236CECC59AF3}"/>
              </a:ext>
            </a:extLst>
          </p:cNvPr>
          <p:cNvSpPr txBox="1">
            <a:spLocks/>
          </p:cNvSpPr>
          <p:nvPr/>
        </p:nvSpPr>
        <p:spPr bwMode="auto">
          <a:xfrm>
            <a:off x="685800" y="3447837"/>
            <a:ext cx="8309378" cy="42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1800" b="0" i="0" kern="0" spc="30" baseline="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900" b="0" i="0" kern="1200">
                <a:solidFill>
                  <a:schemeClr val="tx1"/>
                </a:solidFill>
                <a:latin typeface="Whitney Book"/>
                <a:ea typeface="MS PGothic" panose="020B0600070205080204" pitchFamily="34" charset="-128"/>
                <a:cs typeface="Whitney Book"/>
              </a:defRPr>
            </a:lvl2pPr>
            <a:lvl3pPr marL="1143000" indent="-228600" algn="l" defTabSz="457200" rtl="0" eaLnBrk="0" fontAlgn="base" hangingPunct="0">
              <a:spcBef>
                <a:spcPct val="20000"/>
              </a:spcBef>
              <a:spcAft>
                <a:spcPct val="0"/>
              </a:spcAft>
              <a:buFont typeface="Arial" panose="020B0604020202020204" pitchFamily="34" charset="0"/>
              <a:buChar char="•"/>
              <a:defRPr sz="900" b="0" i="0" kern="1200">
                <a:solidFill>
                  <a:schemeClr val="tx1"/>
                </a:solidFill>
                <a:latin typeface="Whitney Book"/>
                <a:ea typeface="MS PGothic" panose="020B0600070205080204" pitchFamily="34" charset="-128"/>
                <a:cs typeface="Whitney Book"/>
              </a:defRPr>
            </a:lvl3pPr>
            <a:lvl4pPr marL="1600200" indent="-228600" algn="l" defTabSz="457200" rtl="0" eaLnBrk="0" fontAlgn="base" hangingPunct="0">
              <a:spcBef>
                <a:spcPct val="20000"/>
              </a:spcBef>
              <a:spcAft>
                <a:spcPct val="0"/>
              </a:spcAft>
              <a:buFont typeface="Arial" panose="020B0604020202020204" pitchFamily="34" charset="0"/>
              <a:buChar char="–"/>
              <a:defRPr sz="900" b="0" i="0" kern="1200">
                <a:solidFill>
                  <a:schemeClr val="tx1"/>
                </a:solidFill>
                <a:latin typeface="Whitney Book"/>
                <a:ea typeface="MS PGothic" panose="020B0600070205080204" pitchFamily="34" charset="-128"/>
                <a:cs typeface="Whitney Book"/>
              </a:defRPr>
            </a:lvl4pPr>
            <a:lvl5pPr marL="2057400" indent="-228600" algn="l" defTabSz="457200" rtl="0" eaLnBrk="0" fontAlgn="base" hangingPunct="0">
              <a:spcBef>
                <a:spcPct val="20000"/>
              </a:spcBef>
              <a:spcAft>
                <a:spcPct val="0"/>
              </a:spcAft>
              <a:buFont typeface="Arial" panose="020B0604020202020204" pitchFamily="34" charset="0"/>
              <a:buChar char="»"/>
              <a:defRPr sz="900" b="0" i="0" kern="1200">
                <a:solidFill>
                  <a:schemeClr val="tx1"/>
                </a:solidFill>
                <a:latin typeface="Whitney Book"/>
                <a:ea typeface="MS PGothic" panose="020B0600070205080204" pitchFamily="34" charset="-128"/>
                <a:cs typeface="Whitney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bg1"/>
                </a:solidFill>
                <a:latin typeface="+mn-lt"/>
                <a:ea typeface="MS PGothic"/>
              </a:rPr>
              <a:t>[</a:t>
            </a:r>
            <a:r>
              <a:rPr lang="en-US" sz="2400" b="1" dirty="0">
                <a:solidFill>
                  <a:srgbClr val="FF0000"/>
                </a:solidFill>
                <a:latin typeface="+mn-lt"/>
                <a:ea typeface="MS PGothic"/>
              </a:rPr>
              <a:t>INSERT DATE &amp; TIME HERE</a:t>
            </a:r>
            <a:r>
              <a:rPr lang="en-US" sz="2400" dirty="0">
                <a:solidFill>
                  <a:schemeClr val="bg1"/>
                </a:solidFill>
                <a:latin typeface="+mn-lt"/>
                <a:ea typeface="MS PGothic"/>
              </a:rPr>
              <a:t>]</a:t>
            </a:r>
          </a:p>
        </p:txBody>
      </p:sp>
      <p:sp>
        <p:nvSpPr>
          <p:cNvPr id="3" name="TextBox 2">
            <a:extLst>
              <a:ext uri="{FF2B5EF4-FFF2-40B4-BE49-F238E27FC236}">
                <a16:creationId xmlns:a16="http://schemas.microsoft.com/office/drawing/2014/main" id="{5DEBC58B-4C62-2DEF-572A-5973FA21390C}"/>
              </a:ext>
            </a:extLst>
          </p:cNvPr>
          <p:cNvSpPr txBox="1"/>
          <p:nvPr/>
        </p:nvSpPr>
        <p:spPr>
          <a:xfrm>
            <a:off x="673359" y="4176001"/>
            <a:ext cx="7782313" cy="658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Calibri Light"/>
                <a:ea typeface="MS PGothic"/>
              </a:rPr>
              <a:t>NOTICE: This slide deck intended for educational purposes only and you are encouraged to adapt this slide deck to suit your clinic, services and community.</a:t>
            </a:r>
            <a:r>
              <a:rPr lang="en-US" b="1" dirty="0">
                <a:solidFill>
                  <a:srgbClr val="FFFFFF"/>
                </a:solidFill>
                <a:latin typeface="Calibri Light"/>
                <a:ea typeface="MS PGothic"/>
                <a:cs typeface="Calibri Light"/>
              </a:rPr>
              <a:t>​</a:t>
            </a:r>
            <a:endParaRPr lang="en-US" b="1" dirty="0">
              <a:ea typeface="MS PGothic"/>
            </a:endParaRPr>
          </a:p>
        </p:txBody>
      </p:sp>
      <p:sp>
        <p:nvSpPr>
          <p:cNvPr id="6" name="TextBox 5">
            <a:extLst>
              <a:ext uri="{FF2B5EF4-FFF2-40B4-BE49-F238E27FC236}">
                <a16:creationId xmlns:a16="http://schemas.microsoft.com/office/drawing/2014/main" id="{953E4943-057C-4647-F0B1-5EDCA6AD9CA7}"/>
              </a:ext>
            </a:extLst>
          </p:cNvPr>
          <p:cNvSpPr txBox="1"/>
          <p:nvPr/>
        </p:nvSpPr>
        <p:spPr>
          <a:xfrm>
            <a:off x="443439" y="6012084"/>
            <a:ext cx="801223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just"/>
            <a:r>
              <a:rPr lang="en-US" sz="1200" i="1" dirty="0">
                <a:solidFill>
                  <a:schemeClr val="bg1"/>
                </a:solidFill>
                <a:latin typeface="Calibri"/>
                <a:ea typeface="MS PGothic"/>
                <a:cs typeface="Calibri"/>
              </a:rPr>
              <a:t>This slide deck was created in 2022 at the UBC Pharmacists Clinic by Dr. Tiana Tilli, PharmD, RPh, ACPR with the help of Rebecca Leung E2P PharmD 2023</a:t>
            </a:r>
            <a:endParaRPr lang="en-US" sz="1200" dirty="0">
              <a:solidFill>
                <a:schemeClr val="bg1"/>
              </a:solidFill>
              <a:cs typeface="Calibri"/>
            </a:endParaRPr>
          </a:p>
        </p:txBody>
      </p:sp>
    </p:spTree>
    <p:extLst>
      <p:ext uri="{BB962C8B-B14F-4D97-AF65-F5344CB8AC3E}">
        <p14:creationId xmlns:p14="http://schemas.microsoft.com/office/powerpoint/2010/main" val="1637651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64B2-5042-4500-A0D8-BA0A86A5D103}"/>
              </a:ext>
            </a:extLst>
          </p:cNvPr>
          <p:cNvSpPr>
            <a:spLocks noGrp="1"/>
          </p:cNvSpPr>
          <p:nvPr>
            <p:ph type="title"/>
          </p:nvPr>
        </p:nvSpPr>
        <p:spPr>
          <a:xfrm>
            <a:off x="0" y="274638"/>
            <a:ext cx="9090660" cy="1143000"/>
          </a:xfrm>
        </p:spPr>
        <p:txBody>
          <a:bodyPr/>
          <a:lstStyle/>
          <a:p>
            <a:r>
              <a:rPr lang="en-US">
                <a:ea typeface="MS PGothic"/>
              </a:rPr>
              <a:t>Medications for Motor Symptoms</a:t>
            </a:r>
            <a:r>
              <a:rPr lang="en-US" baseline="30000">
                <a:ea typeface="MS PGothic"/>
              </a:rPr>
              <a:t>1,3</a:t>
            </a:r>
            <a:endParaRPr lang="en-CA" baseline="30000"/>
          </a:p>
        </p:txBody>
      </p:sp>
      <p:graphicFrame>
        <p:nvGraphicFramePr>
          <p:cNvPr id="4" name="Content Placeholder 3">
            <a:extLst>
              <a:ext uri="{FF2B5EF4-FFF2-40B4-BE49-F238E27FC236}">
                <a16:creationId xmlns:a16="http://schemas.microsoft.com/office/drawing/2014/main" id="{894D9A4E-F0E7-4B70-BB16-DA5F619E14CF}"/>
              </a:ext>
            </a:extLst>
          </p:cNvPr>
          <p:cNvGraphicFramePr>
            <a:graphicFrameLocks noGrp="1"/>
          </p:cNvGraphicFramePr>
          <p:nvPr>
            <p:ph idx="1"/>
            <p:extLst>
              <p:ext uri="{D42A27DB-BD31-4B8C-83A1-F6EECF244321}">
                <p14:modId xmlns:p14="http://schemas.microsoft.com/office/powerpoint/2010/main" val="1992302403"/>
              </p:ext>
            </p:extLst>
          </p:nvPr>
        </p:nvGraphicFramePr>
        <p:xfrm>
          <a:off x="-62345" y="2008909"/>
          <a:ext cx="9268690" cy="3484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097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EC8EE2D-2A24-4558-87FC-669FBD0E6543}"/>
              </a:ext>
            </a:extLst>
          </p:cNvPr>
          <p:cNvSpPr>
            <a:spLocks noGrp="1"/>
          </p:cNvSpPr>
          <p:nvPr>
            <p:ph type="title"/>
          </p:nvPr>
        </p:nvSpPr>
        <p:spPr>
          <a:xfrm>
            <a:off x="457200" y="274638"/>
            <a:ext cx="8229600" cy="1143000"/>
          </a:xfrm>
        </p:spPr>
        <p:txBody>
          <a:bodyPr wrap="square" anchor="ctr">
            <a:normAutofit/>
          </a:bodyPr>
          <a:lstStyle/>
          <a:p>
            <a:r>
              <a:rPr lang="en-US" altLang="en-US"/>
              <a:t>Quiz Question</a:t>
            </a:r>
          </a:p>
        </p:txBody>
      </p:sp>
      <p:sp>
        <p:nvSpPr>
          <p:cNvPr id="3" name="Content Placeholder 2">
            <a:extLst>
              <a:ext uri="{FF2B5EF4-FFF2-40B4-BE49-F238E27FC236}">
                <a16:creationId xmlns:a16="http://schemas.microsoft.com/office/drawing/2014/main" id="{4200A6CC-6AC5-4662-AA5E-0CCA14BFEFC4}"/>
              </a:ext>
            </a:extLst>
          </p:cNvPr>
          <p:cNvSpPr>
            <a:spLocks noGrp="1"/>
          </p:cNvSpPr>
          <p:nvPr>
            <p:ph sz="half" idx="1"/>
          </p:nvPr>
        </p:nvSpPr>
        <p:spPr>
          <a:xfrm>
            <a:off x="-213360" y="1562100"/>
            <a:ext cx="9356464" cy="4525963"/>
          </a:xfrm>
        </p:spPr>
        <p:txBody>
          <a:bodyPr wrap="square" anchor="t">
            <a:normAutofit/>
          </a:bodyPr>
          <a:lstStyle/>
          <a:p>
            <a:pPr marL="457200" lvl="1" indent="0">
              <a:buNone/>
              <a:defRPr/>
            </a:pPr>
            <a:r>
              <a:rPr lang="en-US" altLang="x-none" sz="2800" b="1">
                <a:solidFill>
                  <a:srgbClr val="0070C0"/>
                </a:solidFill>
                <a:ea typeface="MS PGothic"/>
              </a:rPr>
              <a:t>Why are there so many different medication options?</a:t>
            </a:r>
          </a:p>
          <a:p>
            <a:pPr marL="457200" lvl="1" indent="0">
              <a:buNone/>
              <a:defRPr/>
            </a:pPr>
            <a:endParaRPr lang="en-US" altLang="x-none" sz="2800" b="1"/>
          </a:p>
          <a:p>
            <a:pPr marL="457200" lvl="1" indent="0">
              <a:buNone/>
              <a:defRPr/>
            </a:pPr>
            <a:r>
              <a:rPr lang="en-US" altLang="x-none" sz="2800">
                <a:ea typeface="MS PGothic"/>
              </a:rPr>
              <a:t>a) Different medications treat different symptoms </a:t>
            </a:r>
          </a:p>
          <a:p>
            <a:pPr marL="457200" lvl="1" indent="0">
              <a:buNone/>
              <a:defRPr/>
            </a:pPr>
            <a:r>
              <a:rPr lang="en-US" altLang="x-none" sz="2800">
                <a:ea typeface="MS PGothic"/>
              </a:rPr>
              <a:t>b) Some medications may or may not work for some people </a:t>
            </a:r>
            <a:endParaRPr lang="en-US" altLang="x-none" sz="2800"/>
          </a:p>
          <a:p>
            <a:pPr marL="457200" lvl="1" indent="0">
              <a:buNone/>
              <a:defRPr/>
            </a:pPr>
            <a:r>
              <a:rPr lang="en-US" altLang="x-none" sz="2800">
                <a:ea typeface="MS PGothic"/>
              </a:rPr>
              <a:t>c) People tolerate medications differently </a:t>
            </a:r>
            <a:endParaRPr lang="en-US" altLang="x-none" sz="2800"/>
          </a:p>
          <a:p>
            <a:pPr marL="457200" lvl="1" indent="0">
              <a:buNone/>
              <a:defRPr/>
            </a:pPr>
            <a:r>
              <a:rPr lang="en-US" altLang="x-none" sz="2800">
                <a:ea typeface="MS PGothic"/>
              </a:rPr>
              <a:t>d) All of the above</a:t>
            </a:r>
          </a:p>
        </p:txBody>
      </p:sp>
      <p:sp>
        <p:nvSpPr>
          <p:cNvPr id="2" name="Rectangle 1">
            <a:extLst>
              <a:ext uri="{FF2B5EF4-FFF2-40B4-BE49-F238E27FC236}">
                <a16:creationId xmlns:a16="http://schemas.microsoft.com/office/drawing/2014/main" id="{B544E0E1-A3CC-44D4-B982-FF92016F2AD0}"/>
              </a:ext>
            </a:extLst>
          </p:cNvPr>
          <p:cNvSpPr/>
          <p:nvPr/>
        </p:nvSpPr>
        <p:spPr>
          <a:xfrm>
            <a:off x="161717" y="4099825"/>
            <a:ext cx="3100573" cy="535064"/>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a:xfrm>
            <a:off x="457200" y="274638"/>
            <a:ext cx="8229600" cy="1143000"/>
          </a:xfrm>
        </p:spPr>
        <p:txBody>
          <a:bodyPr wrap="square" anchor="ctr">
            <a:normAutofit/>
          </a:bodyPr>
          <a:lstStyle/>
          <a:p>
            <a:r>
              <a:rPr lang="en-US"/>
              <a:t>Levodopa</a:t>
            </a:r>
            <a:endParaRPr lang="en-CA"/>
          </a:p>
        </p:txBody>
      </p:sp>
      <p:pic>
        <p:nvPicPr>
          <p:cNvPr id="14" name="Picture 13">
            <a:extLst>
              <a:ext uri="{FF2B5EF4-FFF2-40B4-BE49-F238E27FC236}">
                <a16:creationId xmlns:a16="http://schemas.microsoft.com/office/drawing/2014/main" id="{CEB2CAA0-46D6-4ADA-8F54-198E5E2606DA}"/>
              </a:ext>
            </a:extLst>
          </p:cNvPr>
          <p:cNvPicPr>
            <a:picLocks noChangeAspect="1"/>
          </p:cNvPicPr>
          <p:nvPr/>
        </p:nvPicPr>
        <p:blipFill rotWithShape="1">
          <a:blip r:embed="rId3"/>
          <a:srcRect l="21332" r="33991"/>
          <a:stretch/>
        </p:blipFill>
        <p:spPr>
          <a:xfrm>
            <a:off x="6929319" y="1588577"/>
            <a:ext cx="1674029" cy="2439434"/>
          </a:xfrm>
          <a:prstGeom prst="rect">
            <a:avLst/>
          </a:prstGeom>
        </p:spPr>
      </p:pic>
      <p:pic>
        <p:nvPicPr>
          <p:cNvPr id="1026" name="Picture 2">
            <a:extLst>
              <a:ext uri="{FF2B5EF4-FFF2-40B4-BE49-F238E27FC236}">
                <a16:creationId xmlns:a16="http://schemas.microsoft.com/office/drawing/2014/main" id="{CF76AF4D-76C9-7A1E-ED65-DCDB6B8805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77" r="61067"/>
          <a:stretch/>
        </p:blipFill>
        <p:spPr bwMode="auto">
          <a:xfrm>
            <a:off x="596647" y="1471833"/>
            <a:ext cx="1833598" cy="2617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C1BC8D-65E6-F435-2084-F12D1F1C755C}"/>
              </a:ext>
            </a:extLst>
          </p:cNvPr>
          <p:cNvSpPr txBox="1"/>
          <p:nvPr/>
        </p:nvSpPr>
        <p:spPr>
          <a:xfrm>
            <a:off x="8343155" y="6610647"/>
            <a:ext cx="1359924"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1 - 4</a:t>
            </a:r>
            <a:endParaRPr lang="en-CA" sz="1000" dirty="0"/>
          </a:p>
        </p:txBody>
      </p:sp>
      <p:pic>
        <p:nvPicPr>
          <p:cNvPr id="4" name="Picture 3" descr="A picture containing text, screenshot, font&#10;&#10;Description automatically generated">
            <a:extLst>
              <a:ext uri="{FF2B5EF4-FFF2-40B4-BE49-F238E27FC236}">
                <a16:creationId xmlns:a16="http://schemas.microsoft.com/office/drawing/2014/main" id="{FA604A7E-69E0-A2F6-624A-13A734B0C4F8}"/>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1341" r="46995"/>
          <a:stretch/>
        </p:blipFill>
        <p:spPr>
          <a:xfrm>
            <a:off x="2802919" y="1583970"/>
            <a:ext cx="1702804" cy="2304365"/>
          </a:xfrm>
          <a:prstGeom prst="rect">
            <a:avLst/>
          </a:prstGeom>
        </p:spPr>
      </p:pic>
      <p:sp>
        <p:nvSpPr>
          <p:cNvPr id="5" name="TextBox 4">
            <a:extLst>
              <a:ext uri="{FF2B5EF4-FFF2-40B4-BE49-F238E27FC236}">
                <a16:creationId xmlns:a16="http://schemas.microsoft.com/office/drawing/2014/main" id="{2F5823DD-9764-4DF2-9089-48664E451282}"/>
              </a:ext>
            </a:extLst>
          </p:cNvPr>
          <p:cNvSpPr txBox="1"/>
          <p:nvPr/>
        </p:nvSpPr>
        <p:spPr>
          <a:xfrm>
            <a:off x="2749545" y="3376353"/>
            <a:ext cx="2857500" cy="230832"/>
          </a:xfrm>
          <a:prstGeom prst="rect">
            <a:avLst/>
          </a:prstGeom>
          <a:noFill/>
        </p:spPr>
        <p:txBody>
          <a:bodyPr wrap="square" lIns="91440" tIns="45720" rIns="91440" bIns="45720" rtlCol="0" anchor="t">
            <a:spAutoFit/>
          </a:bodyPr>
          <a:lstStyle/>
          <a:p>
            <a:endParaRPr lang="en-US" sz="900" dirty="0">
              <a:cs typeface="Calibri"/>
            </a:endParaRPr>
          </a:p>
        </p:txBody>
      </p:sp>
      <p:pic>
        <p:nvPicPr>
          <p:cNvPr id="1028" name="Picture 4">
            <a:extLst>
              <a:ext uri="{FF2B5EF4-FFF2-40B4-BE49-F238E27FC236}">
                <a16:creationId xmlns:a16="http://schemas.microsoft.com/office/drawing/2014/main" id="{1CCB315A-42BB-BD54-1932-0099715C1D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9" r="60809"/>
          <a:stretch/>
        </p:blipFill>
        <p:spPr bwMode="auto">
          <a:xfrm>
            <a:off x="4822285" y="1502531"/>
            <a:ext cx="1831865" cy="25808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0CB246-5B39-F837-39F4-F7CC30AED530}"/>
              </a:ext>
            </a:extLst>
          </p:cNvPr>
          <p:cNvSpPr txBox="1"/>
          <p:nvPr/>
        </p:nvSpPr>
        <p:spPr>
          <a:xfrm>
            <a:off x="4822285" y="3847758"/>
            <a:ext cx="2857500" cy="230832"/>
          </a:xfrm>
          <a:prstGeom prst="rect">
            <a:avLst/>
          </a:prstGeom>
          <a:noFill/>
        </p:spPr>
        <p:txBody>
          <a:bodyPr wrap="square" lIns="91440" tIns="45720" rIns="91440" bIns="45720" rtlCol="0" anchor="t">
            <a:spAutoFit/>
          </a:bodyPr>
          <a:lstStyle/>
          <a:p>
            <a:endParaRPr lang="en-US" sz="900" dirty="0">
              <a:cs typeface="Calibri"/>
            </a:endParaRPr>
          </a:p>
        </p:txBody>
      </p:sp>
      <p:sp>
        <p:nvSpPr>
          <p:cNvPr id="7" name="TextBox 6">
            <a:extLst>
              <a:ext uri="{FF2B5EF4-FFF2-40B4-BE49-F238E27FC236}">
                <a16:creationId xmlns:a16="http://schemas.microsoft.com/office/drawing/2014/main" id="{CEB7948A-DD64-7BA2-3071-61DB95F0D27B}"/>
              </a:ext>
            </a:extLst>
          </p:cNvPr>
          <p:cNvSpPr txBox="1"/>
          <p:nvPr/>
        </p:nvSpPr>
        <p:spPr>
          <a:xfrm>
            <a:off x="6919176" y="3829447"/>
            <a:ext cx="1628177" cy="230832"/>
          </a:xfrm>
          <a:prstGeom prst="rect">
            <a:avLst/>
          </a:prstGeom>
          <a:noFill/>
        </p:spPr>
        <p:txBody>
          <a:bodyPr wrap="square" lIns="91440" tIns="45720" rIns="91440" bIns="45720" rtlCol="0" anchor="t">
            <a:spAutoFit/>
          </a:bodyPr>
          <a:lstStyle/>
          <a:p>
            <a:endParaRPr lang="en-US" sz="900" dirty="0">
              <a:cs typeface="Calibri"/>
            </a:endParaRPr>
          </a:p>
        </p:txBody>
      </p:sp>
    </p:spTree>
    <p:extLst>
      <p:ext uri="{BB962C8B-B14F-4D97-AF65-F5344CB8AC3E}">
        <p14:creationId xmlns:p14="http://schemas.microsoft.com/office/powerpoint/2010/main" val="3437005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a:xfrm>
            <a:off x="457200" y="137478"/>
            <a:ext cx="8229600" cy="1143000"/>
          </a:xfrm>
        </p:spPr>
        <p:txBody>
          <a:bodyPr/>
          <a:lstStyle/>
          <a:p>
            <a:r>
              <a:rPr lang="en-US">
                <a:ea typeface="MS PGothic"/>
              </a:rPr>
              <a:t>Levodopa</a:t>
            </a:r>
            <a:r>
              <a:rPr lang="en-US" baseline="30000">
                <a:ea typeface="MS PGothic"/>
              </a:rPr>
              <a:t>2-8</a:t>
            </a:r>
            <a:endParaRPr lang="en-CA" baseline="30000"/>
          </a:p>
        </p:txBody>
      </p:sp>
      <p:graphicFrame>
        <p:nvGraphicFramePr>
          <p:cNvPr id="4" name="Content Placeholder 3">
            <a:extLst>
              <a:ext uri="{FF2B5EF4-FFF2-40B4-BE49-F238E27FC236}">
                <a16:creationId xmlns:a16="http://schemas.microsoft.com/office/drawing/2014/main" id="{02D87D71-6F1E-4053-AA3D-6F2921EA0D3F}"/>
              </a:ext>
            </a:extLst>
          </p:cNvPr>
          <p:cNvGraphicFramePr>
            <a:graphicFrameLocks noGrp="1"/>
          </p:cNvGraphicFramePr>
          <p:nvPr>
            <p:ph idx="1"/>
            <p:extLst>
              <p:ext uri="{D42A27DB-BD31-4B8C-83A1-F6EECF244321}">
                <p14:modId xmlns:p14="http://schemas.microsoft.com/office/powerpoint/2010/main" val="2666922718"/>
              </p:ext>
            </p:extLst>
          </p:nvPr>
        </p:nvGraphicFramePr>
        <p:xfrm>
          <a:off x="384396" y="1200378"/>
          <a:ext cx="8545509" cy="5380114"/>
        </p:xfrm>
        <a:graphic>
          <a:graphicData uri="http://schemas.openxmlformats.org/drawingml/2006/table">
            <a:tbl>
              <a:tblPr>
                <a:tableStyleId>{FABFCF23-3B69-468F-B69F-88F6DE6A72F2}</a:tableStyleId>
              </a:tblPr>
              <a:tblGrid>
                <a:gridCol w="2106579">
                  <a:extLst>
                    <a:ext uri="{9D8B030D-6E8A-4147-A177-3AD203B41FA5}">
                      <a16:colId xmlns:a16="http://schemas.microsoft.com/office/drawing/2014/main" val="2476358048"/>
                    </a:ext>
                  </a:extLst>
                </a:gridCol>
                <a:gridCol w="6438930">
                  <a:extLst>
                    <a:ext uri="{9D8B030D-6E8A-4147-A177-3AD203B41FA5}">
                      <a16:colId xmlns:a16="http://schemas.microsoft.com/office/drawing/2014/main" val="30287949"/>
                    </a:ext>
                  </a:extLst>
                </a:gridCol>
              </a:tblGrid>
              <a:tr h="754891">
                <a:tc>
                  <a:txBody>
                    <a:bodyPr/>
                    <a:lstStyle/>
                    <a:p>
                      <a:pPr algn="l" rtl="0" fontAlgn="base"/>
                      <a:r>
                        <a:rPr lang="en-US" b="1">
                          <a:solidFill>
                            <a:schemeClr val="tx1"/>
                          </a:solidFill>
                          <a:effectLst/>
                        </a:rPr>
                        <a:t>Drug </a:t>
                      </a:r>
                      <a:endParaRPr lang="en-US" b="1" i="0">
                        <a:solidFill>
                          <a:schemeClr val="tx1"/>
                        </a:solidFill>
                        <a:effectLst/>
                      </a:endParaRPr>
                    </a:p>
                  </a:txBody>
                  <a:tcPr>
                    <a:solidFill>
                      <a:srgbClr val="68BAF2"/>
                    </a:solidFill>
                  </a:tcPr>
                </a:tc>
                <a:tc>
                  <a:txBody>
                    <a:bodyPr/>
                    <a:lstStyle/>
                    <a:p>
                      <a:pPr algn="l" rtl="0" fontAlgn="base"/>
                      <a:r>
                        <a:rPr lang="en-US" b="1">
                          <a:solidFill>
                            <a:schemeClr val="tx1"/>
                          </a:solidFill>
                          <a:effectLst/>
                        </a:rPr>
                        <a:t>Levodopa-Carbidopa (Sinemet</a:t>
                      </a:r>
                      <a:r>
                        <a:rPr lang="en-CA" sz="1800" b="1" kern="1200">
                          <a:solidFill>
                            <a:schemeClr val="tx1"/>
                          </a:solidFill>
                          <a:effectLst/>
                        </a:rPr>
                        <a:t>®, Sinemet CR®)</a:t>
                      </a:r>
                    </a:p>
                    <a:p>
                      <a:pPr algn="l" rtl="0" fontAlgn="base"/>
                      <a:r>
                        <a:rPr lang="en-CA" sz="1800" b="1" kern="1200">
                          <a:solidFill>
                            <a:schemeClr val="tx1"/>
                          </a:solidFill>
                          <a:effectLst/>
                        </a:rPr>
                        <a:t>Levodopa-</a:t>
                      </a:r>
                      <a:r>
                        <a:rPr lang="en-CA" sz="1800" b="1" kern="1200" err="1">
                          <a:solidFill>
                            <a:schemeClr val="tx1"/>
                          </a:solidFill>
                          <a:effectLst/>
                        </a:rPr>
                        <a:t>Benserazide</a:t>
                      </a:r>
                      <a:r>
                        <a:rPr lang="en-CA" sz="1800" b="1" kern="1200">
                          <a:solidFill>
                            <a:schemeClr val="tx1"/>
                          </a:solidFill>
                          <a:effectLst/>
                        </a:rPr>
                        <a:t> (Prolopa®)</a:t>
                      </a:r>
                    </a:p>
                  </a:txBody>
                  <a:tcPr>
                    <a:solidFill>
                      <a:srgbClr val="68BAF2"/>
                    </a:solidFill>
                  </a:tcPr>
                </a:tc>
                <a:extLst>
                  <a:ext uri="{0D108BD9-81ED-4DB2-BD59-A6C34878D82A}">
                    <a16:rowId xmlns:a16="http://schemas.microsoft.com/office/drawing/2014/main" val="2404683734"/>
                  </a:ext>
                </a:extLst>
              </a:tr>
              <a:tr h="473406">
                <a:tc>
                  <a:txBody>
                    <a:bodyPr/>
                    <a:lstStyle/>
                    <a:p>
                      <a:pPr algn="l" rtl="0" fontAlgn="base"/>
                      <a:r>
                        <a:rPr lang="en-US" b="1">
                          <a:solidFill>
                            <a:srgbClr val="000000"/>
                          </a:solidFill>
                          <a:effectLst/>
                        </a:rPr>
                        <a:t>Use</a:t>
                      </a:r>
                      <a:r>
                        <a:rPr lang="en-US" b="0">
                          <a:solidFill>
                            <a:srgbClr val="000000"/>
                          </a:solidFill>
                          <a:effectLst/>
                        </a:rPr>
                        <a:t>​ </a:t>
                      </a:r>
                      <a:endParaRPr lang="en-US" b="0" i="0">
                        <a:solidFill>
                          <a:srgbClr val="000000"/>
                        </a:solidFill>
                        <a:effectLst/>
                      </a:endParaRPr>
                    </a:p>
                  </a:txBody>
                  <a:tcPr/>
                </a:tc>
                <a:tc>
                  <a:txBody>
                    <a:bodyPr/>
                    <a:lstStyle/>
                    <a:p>
                      <a:pPr algn="l" rtl="0" fontAlgn="base"/>
                      <a:r>
                        <a:rPr lang="en-US" b="0">
                          <a:solidFill>
                            <a:srgbClr val="000000"/>
                          </a:solidFill>
                          <a:effectLst/>
                        </a:rPr>
                        <a:t>Control motor symptoms (e.g., tremors, stiffness, slow motion)</a:t>
                      </a:r>
                      <a:endParaRPr lang="en-US" b="0" i="0">
                        <a:solidFill>
                          <a:srgbClr val="000000"/>
                        </a:solidFill>
                        <a:effectLst/>
                      </a:endParaRPr>
                    </a:p>
                  </a:txBody>
                  <a:tcPr/>
                </a:tc>
                <a:extLst>
                  <a:ext uri="{0D108BD9-81ED-4DB2-BD59-A6C34878D82A}">
                    <a16:rowId xmlns:a16="http://schemas.microsoft.com/office/drawing/2014/main" val="3962872299"/>
                  </a:ext>
                </a:extLst>
              </a:tr>
              <a:tr h="1215503">
                <a:tc>
                  <a:txBody>
                    <a:bodyPr/>
                    <a:lstStyle/>
                    <a:p>
                      <a:pPr algn="l" rtl="0" fontAlgn="base"/>
                      <a:r>
                        <a:rPr lang="en-US" b="1">
                          <a:solidFill>
                            <a:srgbClr val="000000"/>
                          </a:solidFill>
                          <a:effectLst/>
                        </a:rPr>
                        <a:t>How it works</a:t>
                      </a:r>
                      <a:endParaRPr lang="en-US" b="0" i="0">
                        <a:solidFill>
                          <a:srgbClr val="000000"/>
                        </a:solidFill>
                        <a:effectLst/>
                        <a:latin typeface="Calibri"/>
                      </a:endParaRPr>
                    </a:p>
                  </a:txBody>
                  <a:tcPr/>
                </a:tc>
                <a:tc>
                  <a:txBody>
                    <a:bodyPr/>
                    <a:lstStyle/>
                    <a:p>
                      <a:pPr marL="285750" lvl="0" indent="-285750" algn="l" rtl="0">
                        <a:buFont typeface="Arial" panose="020B0604020202020204" pitchFamily="34" charset="0"/>
                        <a:buChar char="•"/>
                      </a:pPr>
                      <a:r>
                        <a:rPr lang="en-US" b="1" i="0">
                          <a:solidFill>
                            <a:srgbClr val="000000"/>
                          </a:solidFill>
                          <a:effectLst/>
                        </a:rPr>
                        <a:t>Levodopa</a:t>
                      </a:r>
                      <a:r>
                        <a:rPr lang="en-US" b="0" i="0">
                          <a:solidFill>
                            <a:srgbClr val="000000"/>
                          </a:solidFill>
                          <a:effectLst/>
                        </a:rPr>
                        <a:t> c</a:t>
                      </a:r>
                      <a:r>
                        <a:rPr lang="en-US" sz="1800" b="0" i="0" u="none" strike="noStrike" noProof="0">
                          <a:solidFill>
                            <a:srgbClr val="000000"/>
                          </a:solidFill>
                          <a:effectLst/>
                          <a:latin typeface="Calibri"/>
                        </a:rPr>
                        <a:t>onverts into dopamine to replace low dopamine</a:t>
                      </a:r>
                    </a:p>
                    <a:p>
                      <a:pPr marL="0" lvl="0" indent="0" algn="l">
                        <a:buNone/>
                      </a:pPr>
                      <a:endParaRPr lang="en-US" sz="1800" b="0" i="0" u="none" strike="noStrike" noProof="0">
                        <a:solidFill>
                          <a:srgbClr val="000000"/>
                        </a:solidFill>
                        <a:effectLst/>
                        <a:latin typeface="Calibri"/>
                      </a:endParaRPr>
                    </a:p>
                    <a:p>
                      <a:pPr marL="285750" lvl="0" indent="-285750" algn="l">
                        <a:buFont typeface="Arial"/>
                        <a:buChar char="•"/>
                      </a:pPr>
                      <a:r>
                        <a:rPr lang="en-US" sz="1800" b="1" i="0" u="none" strike="noStrike" noProof="0">
                          <a:effectLst/>
                          <a:latin typeface="Calibri"/>
                        </a:rPr>
                        <a:t>Carbidopa or Benserazide </a:t>
                      </a:r>
                      <a:r>
                        <a:rPr lang="en-US" sz="1800" b="0" i="0" u="none" strike="noStrike" noProof="0">
                          <a:effectLst/>
                          <a:latin typeface="Calibri"/>
                        </a:rPr>
                        <a:t>p</a:t>
                      </a:r>
                      <a:r>
                        <a:rPr lang="en-US" sz="1800" b="0" i="0" u="none" strike="noStrike" noProof="0">
                          <a:solidFill>
                            <a:srgbClr val="000000"/>
                          </a:solidFill>
                          <a:effectLst/>
                          <a:latin typeface="Calibri"/>
                        </a:rPr>
                        <a:t>revent breakdown of levodopa outside the brain </a:t>
                      </a:r>
                      <a:r>
                        <a:rPr lang="en-US" sz="1800" b="0" i="0" u="none" strike="noStrike" noProof="0">
                          <a:solidFill>
                            <a:srgbClr val="000000"/>
                          </a:solidFill>
                          <a:effectLst/>
                        </a:rPr>
                        <a:t>to reduce</a:t>
                      </a:r>
                      <a:r>
                        <a:rPr lang="en-US" sz="1800" b="0" i="0" u="none" strike="noStrike" noProof="0">
                          <a:solidFill>
                            <a:srgbClr val="000000"/>
                          </a:solidFill>
                          <a:effectLst/>
                          <a:latin typeface="Calibri"/>
                        </a:rPr>
                        <a:t> side </a:t>
                      </a:r>
                      <a:r>
                        <a:rPr lang="en-US" sz="1800" b="0" i="0" u="none" strike="noStrike" noProof="0">
                          <a:solidFill>
                            <a:srgbClr val="000000"/>
                          </a:solidFill>
                          <a:effectLst/>
                        </a:rPr>
                        <a:t>effects</a:t>
                      </a:r>
                      <a:endParaRPr lang="en-US" err="1"/>
                    </a:p>
                  </a:txBody>
                  <a:tcPr/>
                </a:tc>
                <a:extLst>
                  <a:ext uri="{0D108BD9-81ED-4DB2-BD59-A6C34878D82A}">
                    <a16:rowId xmlns:a16="http://schemas.microsoft.com/office/drawing/2014/main" val="1681709329"/>
                  </a:ext>
                </a:extLst>
              </a:tr>
              <a:tr h="754891">
                <a:tc>
                  <a:txBody>
                    <a:bodyPr/>
                    <a:lstStyle/>
                    <a:p>
                      <a:pPr algn="l" rtl="0" fontAlgn="base"/>
                      <a:r>
                        <a:rPr lang="en-US" b="1">
                          <a:solidFill>
                            <a:srgbClr val="000000"/>
                          </a:solidFill>
                          <a:effectLst/>
                        </a:rPr>
                        <a:t>Side Effects</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Tiredness, nausea/vomiting, dizziness, constipation, </a:t>
                      </a:r>
                      <a:r>
                        <a:rPr lang="en-US" sz="1800" b="0" u="none" strike="noStrike" noProof="0">
                          <a:solidFill>
                            <a:srgbClr val="000000"/>
                          </a:solidFill>
                          <a:effectLst/>
                        </a:rPr>
                        <a:t>dyskinesia (involuntary movements) </a:t>
                      </a:r>
                      <a:endParaRPr lang="en-US" sz="1800" b="0" i="0" u="none" strike="noStrike" noProof="0">
                        <a:solidFill>
                          <a:srgbClr val="000000"/>
                        </a:solidFill>
                        <a:effectLst/>
                        <a:latin typeface="Calibri"/>
                      </a:endParaRPr>
                    </a:p>
                  </a:txBody>
                  <a:tcPr/>
                </a:tc>
                <a:extLst>
                  <a:ext uri="{0D108BD9-81ED-4DB2-BD59-A6C34878D82A}">
                    <a16:rowId xmlns:a16="http://schemas.microsoft.com/office/drawing/2014/main" val="2180853486"/>
                  </a:ext>
                </a:extLst>
              </a:tr>
              <a:tr h="718383">
                <a:tc>
                  <a:txBody>
                    <a:bodyPr/>
                    <a:lstStyle/>
                    <a:p>
                      <a:pPr algn="l" rtl="0" fontAlgn="base"/>
                      <a:r>
                        <a:rPr lang="en-US" b="1">
                          <a:solidFill>
                            <a:schemeClr val="tx1"/>
                          </a:solidFill>
                          <a:effectLst/>
                        </a:rPr>
                        <a:t>Caution </a:t>
                      </a:r>
                      <a:r>
                        <a:rPr lang="en-US" b="0">
                          <a:solidFill>
                            <a:schemeClr val="tx1"/>
                          </a:solidFill>
                          <a:effectLst/>
                        </a:rPr>
                        <a:t>​</a:t>
                      </a:r>
                      <a:endParaRPr lang="en-US" b="0" i="0">
                        <a:solidFill>
                          <a:schemeClr val="tx1"/>
                        </a:solidFill>
                        <a:effectLst/>
                        <a:latin typeface="Calibri"/>
                      </a:endParaRPr>
                    </a:p>
                  </a:txBody>
                  <a:tcPr/>
                </a:tc>
                <a:tc>
                  <a:txBody>
                    <a:bodyPr/>
                    <a:lstStyle/>
                    <a:p>
                      <a:pPr algn="l" rtl="0" fontAlgn="base"/>
                      <a:r>
                        <a:rPr lang="en-US" b="0">
                          <a:solidFill>
                            <a:schemeClr val="tx1"/>
                          </a:solidFill>
                          <a:effectLst/>
                        </a:rPr>
                        <a:t>High protein foods can decrease absorption </a:t>
                      </a:r>
                    </a:p>
                    <a:p>
                      <a:pPr algn="l" rtl="0" fontAlgn="base"/>
                      <a:r>
                        <a:rPr lang="en-US" b="0">
                          <a:solidFill>
                            <a:schemeClr val="tx1"/>
                          </a:solidFill>
                          <a:effectLst/>
                        </a:rPr>
                        <a:t>Do not crush or chew Sinemet CR</a:t>
                      </a:r>
                      <a:r>
                        <a:rPr lang="en-CA" sz="1800" b="0" kern="1200">
                          <a:solidFill>
                            <a:schemeClr val="tx1"/>
                          </a:solidFill>
                          <a:effectLst/>
                        </a:rPr>
                        <a:t>®</a:t>
                      </a:r>
                      <a:endParaRPr lang="en-US" b="0" i="0">
                        <a:solidFill>
                          <a:schemeClr val="tx1"/>
                        </a:solidFill>
                        <a:effectLst/>
                      </a:endParaRPr>
                    </a:p>
                  </a:txBody>
                  <a:tcPr/>
                </a:tc>
                <a:extLst>
                  <a:ext uri="{0D108BD9-81ED-4DB2-BD59-A6C34878D82A}">
                    <a16:rowId xmlns:a16="http://schemas.microsoft.com/office/drawing/2014/main" val="3944462732"/>
                  </a:ext>
                </a:extLst>
              </a:tr>
              <a:tr h="522461">
                <a:tc>
                  <a:txBody>
                    <a:bodyPr/>
                    <a:lstStyle/>
                    <a:p>
                      <a:pPr algn="l" rtl="0" fontAlgn="base"/>
                      <a:r>
                        <a:rPr lang="en-US" b="1" i="0">
                          <a:solidFill>
                            <a:srgbClr val="000000"/>
                          </a:solidFill>
                          <a:effectLst/>
                          <a:latin typeface="Calibri"/>
                        </a:rPr>
                        <a:t>Tips</a:t>
                      </a:r>
                    </a:p>
                  </a:txBody>
                  <a:tcPr/>
                </a:tc>
                <a:tc>
                  <a:txBody>
                    <a:bodyPr/>
                    <a:lstStyle/>
                    <a:p>
                      <a:pPr marL="285750" indent="-285750" algn="l" rtl="0" fontAlgn="base">
                        <a:buFont typeface="Arial" panose="020B0604020202020204" pitchFamily="34" charset="0"/>
                        <a:buChar char="•"/>
                      </a:pPr>
                      <a:r>
                        <a:rPr lang="en-US" sz="1800" b="0" i="0" u="none" strike="noStrike" noProof="0">
                          <a:effectLst/>
                          <a:latin typeface="Calibri"/>
                        </a:rPr>
                        <a:t>Keep a consistent protein intake schedule </a:t>
                      </a:r>
                      <a:endParaRPr lang="en-US"/>
                    </a:p>
                    <a:p>
                      <a:pPr marL="285750" lvl="0" indent="-285750" algn="l">
                        <a:buFont typeface="Arial" panose="020B0604020202020204" pitchFamily="34" charset="0"/>
                        <a:buChar char="•"/>
                      </a:pPr>
                      <a:r>
                        <a:rPr lang="en-US" b="0" i="0">
                          <a:solidFill>
                            <a:schemeClr val="tx1"/>
                          </a:solidFill>
                          <a:effectLst/>
                        </a:rPr>
                        <a:t>Quicken onset by chewing IR, take with carbonated drink </a:t>
                      </a:r>
                      <a:endParaRPr lang="en-US"/>
                    </a:p>
                    <a:p>
                      <a:pPr marL="285750" lvl="0" indent="-285750" algn="l">
                        <a:buFont typeface="Arial" panose="020B0604020202020204" pitchFamily="34" charset="0"/>
                        <a:buChar char="•"/>
                      </a:pPr>
                      <a:r>
                        <a:rPr lang="en-US" b="0" i="0">
                          <a:solidFill>
                            <a:schemeClr val="tx1"/>
                          </a:solidFill>
                          <a:effectLst/>
                        </a:rPr>
                        <a:t>Some tablets are scored to help with pill splitting for half-doses</a:t>
                      </a:r>
                    </a:p>
                    <a:p>
                      <a:pPr marL="285750" lvl="0" indent="-285750" algn="l">
                        <a:buFont typeface="Arial" panose="020B0604020202020204" pitchFamily="34" charset="0"/>
                        <a:buChar char="•"/>
                      </a:pPr>
                      <a:r>
                        <a:rPr lang="en-US" sz="1800" b="0" i="0" u="none" strike="noStrike" noProof="0">
                          <a:effectLst/>
                          <a:latin typeface="Calibri"/>
                        </a:rPr>
                        <a:t>Potential benefit of CR at bedtime to help overnight and into the early morning due to delayed onset</a:t>
                      </a:r>
                      <a:endParaRPr lang="en-US"/>
                    </a:p>
                  </a:txBody>
                  <a:tcPr/>
                </a:tc>
                <a:extLst>
                  <a:ext uri="{0D108BD9-81ED-4DB2-BD59-A6C34878D82A}">
                    <a16:rowId xmlns:a16="http://schemas.microsoft.com/office/drawing/2014/main" val="1579500047"/>
                  </a:ext>
                </a:extLst>
              </a:tr>
            </a:tbl>
          </a:graphicData>
        </a:graphic>
      </p:graphicFrame>
    </p:spTree>
    <p:extLst>
      <p:ext uri="{BB962C8B-B14F-4D97-AF65-F5344CB8AC3E}">
        <p14:creationId xmlns:p14="http://schemas.microsoft.com/office/powerpoint/2010/main" val="3227586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a:xfrm>
            <a:off x="457200" y="274638"/>
            <a:ext cx="8229600" cy="1143000"/>
          </a:xfrm>
        </p:spPr>
        <p:txBody>
          <a:bodyPr wrap="square" anchor="ctr">
            <a:normAutofit/>
          </a:bodyPr>
          <a:lstStyle/>
          <a:p>
            <a:r>
              <a:rPr lang="en-US" dirty="0"/>
              <a:t>Dopamine Agonists</a:t>
            </a:r>
            <a:endParaRPr lang="en-CA" dirty="0"/>
          </a:p>
        </p:txBody>
      </p:sp>
      <p:pic>
        <p:nvPicPr>
          <p:cNvPr id="8" name="Picture 7">
            <a:extLst>
              <a:ext uri="{FF2B5EF4-FFF2-40B4-BE49-F238E27FC236}">
                <a16:creationId xmlns:a16="http://schemas.microsoft.com/office/drawing/2014/main" id="{D6DC2983-5CF6-4137-966D-10A5A571B3DA}"/>
              </a:ext>
            </a:extLst>
          </p:cNvPr>
          <p:cNvPicPr>
            <a:picLocks noChangeAspect="1"/>
          </p:cNvPicPr>
          <p:nvPr/>
        </p:nvPicPr>
        <p:blipFill rotWithShape="1">
          <a:blip r:embed="rId3"/>
          <a:srcRect l="5245" t="4673" r="5245" b="8411"/>
          <a:stretch/>
        </p:blipFill>
        <p:spPr>
          <a:xfrm>
            <a:off x="3620295" y="2066496"/>
            <a:ext cx="2208213" cy="1606079"/>
          </a:xfrm>
          <a:prstGeom prst="rect">
            <a:avLst/>
          </a:prstGeom>
        </p:spPr>
      </p:pic>
      <p:pic>
        <p:nvPicPr>
          <p:cNvPr id="9" name="Picture 8">
            <a:extLst>
              <a:ext uri="{FF2B5EF4-FFF2-40B4-BE49-F238E27FC236}">
                <a16:creationId xmlns:a16="http://schemas.microsoft.com/office/drawing/2014/main" id="{22F88992-D062-478A-926C-A691DF8E7E22}"/>
              </a:ext>
            </a:extLst>
          </p:cNvPr>
          <p:cNvPicPr>
            <a:picLocks noChangeAspect="1"/>
          </p:cNvPicPr>
          <p:nvPr/>
        </p:nvPicPr>
        <p:blipFill rotWithShape="1">
          <a:blip r:embed="rId4"/>
          <a:srcRect l="7719" t="7477" r="7018" b="7009"/>
          <a:stretch/>
        </p:blipFill>
        <p:spPr>
          <a:xfrm>
            <a:off x="1126657" y="2079448"/>
            <a:ext cx="2103424" cy="1580173"/>
          </a:xfrm>
          <a:prstGeom prst="rect">
            <a:avLst/>
          </a:prstGeom>
        </p:spPr>
      </p:pic>
      <p:pic>
        <p:nvPicPr>
          <p:cNvPr id="10" name="Picture 9">
            <a:extLst>
              <a:ext uri="{FF2B5EF4-FFF2-40B4-BE49-F238E27FC236}">
                <a16:creationId xmlns:a16="http://schemas.microsoft.com/office/drawing/2014/main" id="{ADBB9B61-67A0-4B6F-B3B6-4FC61A535110}"/>
              </a:ext>
            </a:extLst>
          </p:cNvPr>
          <p:cNvPicPr>
            <a:picLocks noChangeAspect="1"/>
          </p:cNvPicPr>
          <p:nvPr/>
        </p:nvPicPr>
        <p:blipFill rotWithShape="1">
          <a:blip r:embed="rId5"/>
          <a:srcRect l="5594" t="4673" r="5944" b="7009"/>
          <a:stretch/>
        </p:blipFill>
        <p:spPr>
          <a:xfrm>
            <a:off x="3633238" y="3831803"/>
            <a:ext cx="2182326" cy="1631978"/>
          </a:xfrm>
          <a:prstGeom prst="rect">
            <a:avLst/>
          </a:prstGeom>
        </p:spPr>
      </p:pic>
      <p:pic>
        <p:nvPicPr>
          <p:cNvPr id="11" name="Picture 10">
            <a:extLst>
              <a:ext uri="{FF2B5EF4-FFF2-40B4-BE49-F238E27FC236}">
                <a16:creationId xmlns:a16="http://schemas.microsoft.com/office/drawing/2014/main" id="{C8068E5D-42B1-4CE4-96A4-FA853315A450}"/>
              </a:ext>
            </a:extLst>
          </p:cNvPr>
          <p:cNvPicPr>
            <a:picLocks noChangeAspect="1"/>
          </p:cNvPicPr>
          <p:nvPr/>
        </p:nvPicPr>
        <p:blipFill rotWithShape="1">
          <a:blip r:embed="rId6"/>
          <a:srcRect l="4561" t="4673" r="4561" b="7009"/>
          <a:stretch/>
        </p:blipFill>
        <p:spPr>
          <a:xfrm>
            <a:off x="1057409" y="3831798"/>
            <a:ext cx="2241920" cy="1631983"/>
          </a:xfrm>
          <a:prstGeom prst="rect">
            <a:avLst/>
          </a:prstGeom>
        </p:spPr>
      </p:pic>
      <p:sp>
        <p:nvSpPr>
          <p:cNvPr id="4" name="TextBox 3">
            <a:extLst>
              <a:ext uri="{FF2B5EF4-FFF2-40B4-BE49-F238E27FC236}">
                <a16:creationId xmlns:a16="http://schemas.microsoft.com/office/drawing/2014/main" id="{46652342-DC5F-C513-10FD-787909F7478F}"/>
              </a:ext>
            </a:extLst>
          </p:cNvPr>
          <p:cNvSpPr txBox="1"/>
          <p:nvPr/>
        </p:nvSpPr>
        <p:spPr>
          <a:xfrm>
            <a:off x="8270216" y="6608236"/>
            <a:ext cx="1631144" cy="400110"/>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5 - 10 </a:t>
            </a:r>
            <a:endParaRPr lang="en-US" sz="1000" dirty="0"/>
          </a:p>
          <a:p>
            <a:endParaRPr lang="en-CA" sz="1000" dirty="0"/>
          </a:p>
        </p:txBody>
      </p:sp>
      <p:sp>
        <p:nvSpPr>
          <p:cNvPr id="5" name="TextBox 4">
            <a:extLst>
              <a:ext uri="{FF2B5EF4-FFF2-40B4-BE49-F238E27FC236}">
                <a16:creationId xmlns:a16="http://schemas.microsoft.com/office/drawing/2014/main" id="{4641B76B-9D3F-8003-D9B5-F840EBE201DF}"/>
              </a:ext>
            </a:extLst>
          </p:cNvPr>
          <p:cNvSpPr txBox="1"/>
          <p:nvPr/>
        </p:nvSpPr>
        <p:spPr>
          <a:xfrm>
            <a:off x="3614314" y="3629079"/>
            <a:ext cx="1024128" cy="246221"/>
          </a:xfrm>
          <a:prstGeom prst="rect">
            <a:avLst/>
          </a:prstGeom>
          <a:noFill/>
        </p:spPr>
        <p:txBody>
          <a:bodyPr wrap="square" lIns="91440" tIns="45720" rIns="91440" bIns="45720" rtlCol="0" anchor="t">
            <a:spAutoFit/>
          </a:bodyPr>
          <a:lstStyle/>
          <a:p>
            <a:endParaRPr lang="en-US" sz="1000" dirty="0">
              <a:cs typeface="Calibri"/>
            </a:endParaRPr>
          </a:p>
        </p:txBody>
      </p:sp>
      <p:sp>
        <p:nvSpPr>
          <p:cNvPr id="7" name="TextBox 6">
            <a:extLst>
              <a:ext uri="{FF2B5EF4-FFF2-40B4-BE49-F238E27FC236}">
                <a16:creationId xmlns:a16="http://schemas.microsoft.com/office/drawing/2014/main" id="{6FFC12B3-4B12-D163-BB8D-1BFE44EFE6DD}"/>
              </a:ext>
            </a:extLst>
          </p:cNvPr>
          <p:cNvSpPr txBox="1"/>
          <p:nvPr/>
        </p:nvSpPr>
        <p:spPr>
          <a:xfrm>
            <a:off x="3588364" y="5404447"/>
            <a:ext cx="1024128" cy="246221"/>
          </a:xfrm>
          <a:prstGeom prst="rect">
            <a:avLst/>
          </a:prstGeom>
          <a:noFill/>
        </p:spPr>
        <p:txBody>
          <a:bodyPr wrap="square" lIns="91440" tIns="45720" rIns="91440" bIns="45720" rtlCol="0" anchor="t">
            <a:spAutoFit/>
          </a:bodyPr>
          <a:lstStyle/>
          <a:p>
            <a:endParaRPr lang="en-US" sz="1000" dirty="0">
              <a:cs typeface="Calibri"/>
            </a:endParaRPr>
          </a:p>
        </p:txBody>
      </p:sp>
      <p:sp>
        <p:nvSpPr>
          <p:cNvPr id="12" name="TextBox 11">
            <a:extLst>
              <a:ext uri="{FF2B5EF4-FFF2-40B4-BE49-F238E27FC236}">
                <a16:creationId xmlns:a16="http://schemas.microsoft.com/office/drawing/2014/main" id="{1918A90C-D74B-1306-63D4-A68D04844C7E}"/>
              </a:ext>
            </a:extLst>
          </p:cNvPr>
          <p:cNvSpPr txBox="1"/>
          <p:nvPr/>
        </p:nvSpPr>
        <p:spPr>
          <a:xfrm>
            <a:off x="6218722" y="3595073"/>
            <a:ext cx="1024128" cy="246221"/>
          </a:xfrm>
          <a:prstGeom prst="rect">
            <a:avLst/>
          </a:prstGeom>
          <a:noFill/>
        </p:spPr>
        <p:txBody>
          <a:bodyPr wrap="square" lIns="91440" tIns="45720" rIns="91440" bIns="45720" rtlCol="0" anchor="t">
            <a:spAutoFit/>
          </a:bodyPr>
          <a:lstStyle/>
          <a:p>
            <a:endParaRPr lang="en-US" sz="1000" dirty="0">
              <a:cs typeface="Calibri"/>
            </a:endParaRPr>
          </a:p>
        </p:txBody>
      </p:sp>
      <p:pic>
        <p:nvPicPr>
          <p:cNvPr id="2050" name="Picture 2">
            <a:extLst>
              <a:ext uri="{FF2B5EF4-FFF2-40B4-BE49-F238E27FC236}">
                <a16:creationId xmlns:a16="http://schemas.microsoft.com/office/drawing/2014/main" id="{42CAC66C-C324-A8F5-9D29-5B8D77895E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9510" y="1662975"/>
            <a:ext cx="2087081" cy="20870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rapex: Package Insert - Drugs.com">
            <a:extLst>
              <a:ext uri="{FF2B5EF4-FFF2-40B4-BE49-F238E27FC236}">
                <a16:creationId xmlns:a16="http://schemas.microsoft.com/office/drawing/2014/main" id="{29C73E00-C9B0-B2DE-8FE3-0906D062BD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036" r="32068"/>
          <a:stretch/>
        </p:blipFill>
        <p:spPr bwMode="auto">
          <a:xfrm>
            <a:off x="6328502" y="3957226"/>
            <a:ext cx="1435614"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260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a:xfrm>
            <a:off x="457200" y="91758"/>
            <a:ext cx="8229600" cy="1143000"/>
          </a:xfrm>
        </p:spPr>
        <p:txBody>
          <a:bodyPr/>
          <a:lstStyle/>
          <a:p>
            <a:r>
              <a:rPr lang="en-US">
                <a:ea typeface="MS PGothic"/>
              </a:rPr>
              <a:t>Dopamine Agonists</a:t>
            </a:r>
            <a:r>
              <a:rPr lang="en-US" baseline="30000">
                <a:ea typeface="MS PGothic"/>
              </a:rPr>
              <a:t>2-6</a:t>
            </a:r>
            <a:endParaRPr lang="en-CA" baseline="30000"/>
          </a:p>
        </p:txBody>
      </p:sp>
      <p:graphicFrame>
        <p:nvGraphicFramePr>
          <p:cNvPr id="4" name="Content Placeholder 3">
            <a:extLst>
              <a:ext uri="{FF2B5EF4-FFF2-40B4-BE49-F238E27FC236}">
                <a16:creationId xmlns:a16="http://schemas.microsoft.com/office/drawing/2014/main" id="{02D87D71-6F1E-4053-AA3D-6F2921EA0D3F}"/>
              </a:ext>
            </a:extLst>
          </p:cNvPr>
          <p:cNvGraphicFramePr>
            <a:graphicFrameLocks noGrp="1"/>
          </p:cNvGraphicFramePr>
          <p:nvPr>
            <p:ph idx="1"/>
            <p:extLst>
              <p:ext uri="{D42A27DB-BD31-4B8C-83A1-F6EECF244321}">
                <p14:modId xmlns:p14="http://schemas.microsoft.com/office/powerpoint/2010/main" val="4289186655"/>
              </p:ext>
            </p:extLst>
          </p:nvPr>
        </p:nvGraphicFramePr>
        <p:xfrm>
          <a:off x="323850" y="1294808"/>
          <a:ext cx="8587285" cy="4791582"/>
        </p:xfrm>
        <a:graphic>
          <a:graphicData uri="http://schemas.openxmlformats.org/drawingml/2006/table">
            <a:tbl>
              <a:tblPr>
                <a:tableStyleId>{FABFCF23-3B69-468F-B69F-88F6DE6A72F2}</a:tableStyleId>
              </a:tblPr>
              <a:tblGrid>
                <a:gridCol w="2116878">
                  <a:extLst>
                    <a:ext uri="{9D8B030D-6E8A-4147-A177-3AD203B41FA5}">
                      <a16:colId xmlns:a16="http://schemas.microsoft.com/office/drawing/2014/main" val="2476358048"/>
                    </a:ext>
                  </a:extLst>
                </a:gridCol>
                <a:gridCol w="6470407">
                  <a:extLst>
                    <a:ext uri="{9D8B030D-6E8A-4147-A177-3AD203B41FA5}">
                      <a16:colId xmlns:a16="http://schemas.microsoft.com/office/drawing/2014/main" val="30287949"/>
                    </a:ext>
                  </a:extLst>
                </a:gridCol>
              </a:tblGrid>
              <a:tr h="1010787">
                <a:tc>
                  <a:txBody>
                    <a:bodyPr/>
                    <a:lstStyle/>
                    <a:p>
                      <a:pPr algn="l" rtl="0" fontAlgn="base"/>
                      <a:r>
                        <a:rPr lang="en-US" b="1">
                          <a:solidFill>
                            <a:schemeClr val="tx1"/>
                          </a:solidFill>
                          <a:effectLst/>
                        </a:rPr>
                        <a:t>Drug </a:t>
                      </a:r>
                      <a:endParaRPr lang="en-US" b="1" i="0">
                        <a:solidFill>
                          <a:schemeClr val="tx1"/>
                        </a:solidFill>
                        <a:effectLst/>
                      </a:endParaRPr>
                    </a:p>
                  </a:txBody>
                  <a:tcPr>
                    <a:solidFill>
                      <a:srgbClr val="6BC7B5"/>
                    </a:solidFill>
                  </a:tcPr>
                </a:tc>
                <a:tc>
                  <a:txBody>
                    <a:bodyPr/>
                    <a:lstStyle/>
                    <a:p>
                      <a:pPr algn="l" rtl="0" fontAlgn="base"/>
                      <a:r>
                        <a:rPr lang="en-US" b="1">
                          <a:solidFill>
                            <a:schemeClr val="tx1"/>
                          </a:solidFill>
                          <a:effectLst/>
                        </a:rPr>
                        <a:t>Ropinirole (</a:t>
                      </a:r>
                      <a:r>
                        <a:rPr lang="en-US" b="1" err="1">
                          <a:solidFill>
                            <a:schemeClr val="tx1"/>
                          </a:solidFill>
                          <a:effectLst/>
                        </a:rPr>
                        <a:t>Requip</a:t>
                      </a:r>
                      <a:r>
                        <a:rPr lang="en-CA" sz="1800" b="1" kern="1200">
                          <a:solidFill>
                            <a:schemeClr val="tx1"/>
                          </a:solidFill>
                          <a:effectLst/>
                        </a:rPr>
                        <a:t>®)</a:t>
                      </a:r>
                    </a:p>
                    <a:p>
                      <a:pPr algn="l" rtl="0" fontAlgn="base"/>
                      <a:r>
                        <a:rPr lang="en-CA" sz="1800" b="1" kern="1200">
                          <a:solidFill>
                            <a:schemeClr val="tx1"/>
                          </a:solidFill>
                          <a:effectLst/>
                        </a:rPr>
                        <a:t>Pramipexole (Mirapex®)</a:t>
                      </a:r>
                    </a:p>
                    <a:p>
                      <a:pPr algn="l" rtl="0" fontAlgn="base"/>
                      <a:r>
                        <a:rPr lang="en-CA" sz="1800" b="1" kern="1200" err="1">
                          <a:solidFill>
                            <a:schemeClr val="tx1"/>
                          </a:solidFill>
                          <a:effectLst/>
                        </a:rPr>
                        <a:t>Rotigotine</a:t>
                      </a:r>
                      <a:r>
                        <a:rPr lang="en-CA" sz="1800" b="1" kern="1200">
                          <a:solidFill>
                            <a:schemeClr val="tx1"/>
                          </a:solidFill>
                          <a:effectLst/>
                        </a:rPr>
                        <a:t> patch (</a:t>
                      </a:r>
                      <a:r>
                        <a:rPr lang="en-CA" sz="1800" b="1" kern="1200" err="1">
                          <a:solidFill>
                            <a:schemeClr val="tx1"/>
                          </a:solidFill>
                          <a:effectLst/>
                        </a:rPr>
                        <a:t>Neupro</a:t>
                      </a:r>
                      <a:r>
                        <a:rPr lang="en-CA" sz="1800" b="1" kern="1200">
                          <a:solidFill>
                            <a:schemeClr val="tx1"/>
                          </a:solidFill>
                          <a:effectLst/>
                        </a:rPr>
                        <a:t>®)</a:t>
                      </a:r>
                    </a:p>
                  </a:txBody>
                  <a:tcPr>
                    <a:solidFill>
                      <a:srgbClr val="6BC7B5"/>
                    </a:solidFill>
                  </a:tcPr>
                </a:tc>
                <a:extLst>
                  <a:ext uri="{0D108BD9-81ED-4DB2-BD59-A6C34878D82A}">
                    <a16:rowId xmlns:a16="http://schemas.microsoft.com/office/drawing/2014/main" val="2404683734"/>
                  </a:ext>
                </a:extLst>
              </a:tr>
              <a:tr h="803465">
                <a:tc>
                  <a:txBody>
                    <a:bodyPr/>
                    <a:lstStyle/>
                    <a:p>
                      <a:pPr algn="l" rtl="0" fontAlgn="base"/>
                      <a:r>
                        <a:rPr lang="en-US" b="1">
                          <a:solidFill>
                            <a:srgbClr val="000000"/>
                          </a:solidFill>
                          <a:effectLst/>
                        </a:rPr>
                        <a:t>Use</a:t>
                      </a:r>
                      <a:r>
                        <a:rPr lang="en-US" b="0">
                          <a:solidFill>
                            <a:srgbClr val="000000"/>
                          </a:solidFill>
                          <a:effectLst/>
                        </a:rPr>
                        <a:t>​</a:t>
                      </a:r>
                      <a:endParaRPr lang="en-US" b="0" i="0">
                        <a:solidFill>
                          <a:srgbClr val="000000"/>
                        </a:solidFill>
                        <a:effectLst/>
                        <a:latin typeface="Calibri"/>
                      </a:endParaRPr>
                    </a:p>
                  </a:txBody>
                  <a:tcPr/>
                </a:tc>
                <a:tc>
                  <a:txBody>
                    <a:bodyPr/>
                    <a:lstStyle/>
                    <a:p>
                      <a:pPr marL="342900" indent="-342900" algn="l" rtl="0" fontAlgn="base">
                        <a:buFont typeface="Arial"/>
                        <a:buChar char="•"/>
                      </a:pPr>
                      <a:r>
                        <a:rPr lang="en-US" b="0">
                          <a:solidFill>
                            <a:srgbClr val="000000"/>
                          </a:solidFill>
                          <a:effectLst/>
                        </a:rPr>
                        <a:t>Control motor symptoms</a:t>
                      </a:r>
                    </a:p>
                    <a:p>
                      <a:pPr marL="342900" indent="-342900" algn="l" rtl="0" fontAlgn="base">
                        <a:buFont typeface="Arial"/>
                        <a:buChar char="•"/>
                      </a:pPr>
                      <a:r>
                        <a:rPr lang="en-US" b="0">
                          <a:solidFill>
                            <a:srgbClr val="000000"/>
                          </a:solidFill>
                          <a:effectLst/>
                        </a:rPr>
                        <a:t>Used with levodopa to help more advanced motor symptoms </a:t>
                      </a:r>
                    </a:p>
                  </a:txBody>
                  <a:tcPr/>
                </a:tc>
                <a:extLst>
                  <a:ext uri="{0D108BD9-81ED-4DB2-BD59-A6C34878D82A}">
                    <a16:rowId xmlns:a16="http://schemas.microsoft.com/office/drawing/2014/main" val="3962872299"/>
                  </a:ext>
                </a:extLst>
              </a:tr>
              <a:tr h="599172">
                <a:tc>
                  <a:txBody>
                    <a:bodyPr/>
                    <a:lstStyle/>
                    <a:p>
                      <a:pPr algn="l" rtl="0" fontAlgn="base"/>
                      <a:r>
                        <a:rPr lang="en-US" b="1">
                          <a:solidFill>
                            <a:srgbClr val="000000"/>
                          </a:solidFill>
                          <a:effectLst/>
                        </a:rPr>
                        <a:t>How it works</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Mimics the action of dopamine in the brain</a:t>
                      </a:r>
                      <a:endParaRPr lang="en-US" b="0" i="0">
                        <a:solidFill>
                          <a:srgbClr val="000000"/>
                        </a:solidFill>
                        <a:effectLst/>
                      </a:endParaRPr>
                    </a:p>
                  </a:txBody>
                  <a:tcPr/>
                </a:tc>
                <a:extLst>
                  <a:ext uri="{0D108BD9-81ED-4DB2-BD59-A6C34878D82A}">
                    <a16:rowId xmlns:a16="http://schemas.microsoft.com/office/drawing/2014/main" val="1681709329"/>
                  </a:ext>
                </a:extLst>
              </a:tr>
              <a:tr h="775485">
                <a:tc>
                  <a:txBody>
                    <a:bodyPr/>
                    <a:lstStyle/>
                    <a:p>
                      <a:pPr algn="l" rtl="0" fontAlgn="base"/>
                      <a:r>
                        <a:rPr lang="en-US" b="1">
                          <a:solidFill>
                            <a:srgbClr val="000000"/>
                          </a:solidFill>
                          <a:effectLst/>
                        </a:rPr>
                        <a:t>Side Effects</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Dizziness, low blood pressure</a:t>
                      </a:r>
                      <a:r>
                        <a:rPr lang="en-US" b="0">
                          <a:solidFill>
                            <a:schemeClr val="dk1"/>
                          </a:solidFill>
                          <a:effectLst/>
                        </a:rPr>
                        <a:t>, </a:t>
                      </a:r>
                      <a:r>
                        <a:rPr lang="en-US" b="0">
                          <a:solidFill>
                            <a:srgbClr val="000000"/>
                          </a:solidFill>
                          <a:effectLst/>
                        </a:rPr>
                        <a:t>sudden sleepiness, nausea/vomiting, impulse control issues</a:t>
                      </a:r>
                      <a:endParaRPr lang="en-US" b="0" i="0">
                        <a:solidFill>
                          <a:srgbClr val="000000"/>
                        </a:solidFill>
                        <a:effectLst/>
                      </a:endParaRPr>
                    </a:p>
                  </a:txBody>
                  <a:tcPr/>
                </a:tc>
                <a:extLst>
                  <a:ext uri="{0D108BD9-81ED-4DB2-BD59-A6C34878D82A}">
                    <a16:rowId xmlns:a16="http://schemas.microsoft.com/office/drawing/2014/main" val="2180853486"/>
                  </a:ext>
                </a:extLst>
              </a:tr>
              <a:tr h="688273">
                <a:tc>
                  <a:txBody>
                    <a:bodyPr/>
                    <a:lstStyle/>
                    <a:p>
                      <a:pPr algn="l" rtl="0" fontAlgn="base"/>
                      <a:r>
                        <a:rPr lang="en-US" b="1">
                          <a:solidFill>
                            <a:srgbClr val="000000"/>
                          </a:solidFill>
                          <a:effectLst/>
                        </a:rPr>
                        <a:t>Caution </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dirty="0">
                          <a:solidFill>
                            <a:schemeClr val="tx1"/>
                          </a:solidFill>
                          <a:effectLst/>
                        </a:rPr>
                        <a:t>Reported urges </a:t>
                      </a:r>
                      <a:r>
                        <a:rPr lang="en-US" b="0" dirty="0">
                          <a:solidFill>
                            <a:srgbClr val="000000"/>
                          </a:solidFill>
                          <a:effectLst/>
                        </a:rPr>
                        <a:t>to gamble, shop, eat, increase sexual activity</a:t>
                      </a:r>
                    </a:p>
                  </a:txBody>
                  <a:tcPr/>
                </a:tc>
                <a:extLst>
                  <a:ext uri="{0D108BD9-81ED-4DB2-BD59-A6C34878D82A}">
                    <a16:rowId xmlns:a16="http://schemas.microsoft.com/office/drawing/2014/main" val="3944462732"/>
                  </a:ext>
                </a:extLst>
              </a:tr>
              <a:tr h="913537">
                <a:tc>
                  <a:txBody>
                    <a:bodyPr/>
                    <a:lstStyle/>
                    <a:p>
                      <a:pPr algn="l" rtl="0" fontAlgn="base"/>
                      <a:r>
                        <a:rPr lang="en-US" b="1" i="0">
                          <a:solidFill>
                            <a:srgbClr val="000000"/>
                          </a:solidFill>
                          <a:effectLst/>
                          <a:latin typeface="Calibri"/>
                        </a:rPr>
                        <a:t>Tips</a:t>
                      </a:r>
                    </a:p>
                  </a:txBody>
                  <a:tcPr/>
                </a:tc>
                <a:tc>
                  <a:txBody>
                    <a:bodyPr/>
                    <a:lstStyle/>
                    <a:p>
                      <a:pPr marL="285750" indent="-285750" algn="l" rtl="0" fontAlgn="base">
                        <a:buFont typeface="Arial"/>
                        <a:buChar char="•"/>
                      </a:pPr>
                      <a:r>
                        <a:rPr lang="en-US" b="0" i="0" dirty="0" err="1">
                          <a:solidFill>
                            <a:schemeClr val="tx1"/>
                          </a:solidFill>
                          <a:effectLst/>
                        </a:rPr>
                        <a:t>Rotigotine</a:t>
                      </a:r>
                      <a:r>
                        <a:rPr lang="en-US" b="0" i="0" dirty="0">
                          <a:solidFill>
                            <a:schemeClr val="tx1"/>
                          </a:solidFill>
                          <a:effectLst/>
                        </a:rPr>
                        <a:t> patch: avoid using the same patch site within 14 days</a:t>
                      </a:r>
                    </a:p>
                    <a:p>
                      <a:pPr marL="285750" indent="-285750" algn="l" rtl="0" fontAlgn="base">
                        <a:buFont typeface="Arial"/>
                        <a:buChar char="•"/>
                      </a:pPr>
                      <a:r>
                        <a:rPr lang="en-US" b="0" i="0" dirty="0">
                          <a:solidFill>
                            <a:schemeClr val="tx1"/>
                          </a:solidFill>
                          <a:effectLst/>
                        </a:rPr>
                        <a:t>Taken at bedtime for restless legs</a:t>
                      </a:r>
                    </a:p>
                    <a:p>
                      <a:pPr marL="285750" lvl="0" indent="-285750" algn="l">
                        <a:buFont typeface="Arial"/>
                        <a:buChar char="•"/>
                      </a:pPr>
                      <a:r>
                        <a:rPr lang="en-US" b="0" i="0" dirty="0">
                          <a:solidFill>
                            <a:schemeClr val="tx1"/>
                          </a:solidFill>
                          <a:effectLst/>
                        </a:rPr>
                        <a:t>If discontinuing, stop gradually (applies to most PD medications)</a:t>
                      </a:r>
                    </a:p>
                  </a:txBody>
                  <a:tcPr/>
                </a:tc>
                <a:extLst>
                  <a:ext uri="{0D108BD9-81ED-4DB2-BD59-A6C34878D82A}">
                    <a16:rowId xmlns:a16="http://schemas.microsoft.com/office/drawing/2014/main" val="730719689"/>
                  </a:ext>
                </a:extLst>
              </a:tr>
            </a:tbl>
          </a:graphicData>
        </a:graphic>
      </p:graphicFrame>
    </p:spTree>
    <p:extLst>
      <p:ext uri="{BB962C8B-B14F-4D97-AF65-F5344CB8AC3E}">
        <p14:creationId xmlns:p14="http://schemas.microsoft.com/office/powerpoint/2010/main" val="393040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p:txBody>
          <a:bodyPr/>
          <a:lstStyle/>
          <a:p>
            <a:r>
              <a:rPr lang="en-US"/>
              <a:t>MAO-B Inhibitors </a:t>
            </a:r>
            <a:endParaRPr lang="en-CA"/>
          </a:p>
        </p:txBody>
      </p:sp>
      <p:pic>
        <p:nvPicPr>
          <p:cNvPr id="3074" name="Picture 2" descr="Eldepryl (Generic Selegiline) - Prescriptiongiant">
            <a:extLst>
              <a:ext uri="{FF2B5EF4-FFF2-40B4-BE49-F238E27FC236}">
                <a16:creationId xmlns:a16="http://schemas.microsoft.com/office/drawing/2014/main" id="{CF7E896B-33E3-C313-1434-0CC2B112E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18" y="2375398"/>
            <a:ext cx="3316732" cy="24875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089575-B7B4-F6DA-09EA-1221D07E4EF9}"/>
              </a:ext>
            </a:extLst>
          </p:cNvPr>
          <p:cNvSpPr txBox="1"/>
          <p:nvPr/>
        </p:nvSpPr>
        <p:spPr>
          <a:xfrm>
            <a:off x="8222458" y="6612964"/>
            <a:ext cx="1365504"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11 - 12 </a:t>
            </a:r>
            <a:endParaRPr lang="en-CA" sz="1000" dirty="0"/>
          </a:p>
        </p:txBody>
      </p:sp>
      <p:pic>
        <p:nvPicPr>
          <p:cNvPr id="3076" name="Picture 4" descr="Uses of Azilect | Vinmec">
            <a:extLst>
              <a:ext uri="{FF2B5EF4-FFF2-40B4-BE49-F238E27FC236}">
                <a16:creationId xmlns:a16="http://schemas.microsoft.com/office/drawing/2014/main" id="{22884885-5CF1-8EC8-D00E-4B4ED929C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40262"/>
            <a:ext cx="4047554" cy="2522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63D45D-2DAE-F575-F0B7-997AD9158CED}"/>
              </a:ext>
            </a:extLst>
          </p:cNvPr>
          <p:cNvSpPr txBox="1"/>
          <p:nvPr/>
        </p:nvSpPr>
        <p:spPr>
          <a:xfrm>
            <a:off x="7829800" y="4739836"/>
            <a:ext cx="1365504" cy="246221"/>
          </a:xfrm>
          <a:prstGeom prst="rect">
            <a:avLst/>
          </a:prstGeom>
          <a:noFill/>
        </p:spPr>
        <p:txBody>
          <a:bodyPr wrap="square" lIns="91440" tIns="45720" rIns="91440" bIns="45720" rtlCol="0" anchor="t">
            <a:spAutoFit/>
          </a:bodyPr>
          <a:lstStyle/>
          <a:p>
            <a:endParaRPr lang="en-US" sz="1000" dirty="0">
              <a:cs typeface="Calibri"/>
            </a:endParaRPr>
          </a:p>
        </p:txBody>
      </p:sp>
    </p:spTree>
    <p:extLst>
      <p:ext uri="{BB962C8B-B14F-4D97-AF65-F5344CB8AC3E}">
        <p14:creationId xmlns:p14="http://schemas.microsoft.com/office/powerpoint/2010/main" val="1120229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p:txBody>
          <a:bodyPr/>
          <a:lstStyle/>
          <a:p>
            <a:r>
              <a:rPr lang="en-US">
                <a:ea typeface="MS PGothic"/>
              </a:rPr>
              <a:t>MAO-B Inhibitors</a:t>
            </a:r>
            <a:r>
              <a:rPr lang="en-US" baseline="30000">
                <a:ea typeface="MS PGothic"/>
              </a:rPr>
              <a:t>2-6 </a:t>
            </a:r>
            <a:endParaRPr lang="en-CA" baseline="30000"/>
          </a:p>
        </p:txBody>
      </p:sp>
      <p:graphicFrame>
        <p:nvGraphicFramePr>
          <p:cNvPr id="4" name="Content Placeholder 3">
            <a:extLst>
              <a:ext uri="{FF2B5EF4-FFF2-40B4-BE49-F238E27FC236}">
                <a16:creationId xmlns:a16="http://schemas.microsoft.com/office/drawing/2014/main" id="{02D87D71-6F1E-4053-AA3D-6F2921EA0D3F}"/>
              </a:ext>
            </a:extLst>
          </p:cNvPr>
          <p:cNvGraphicFramePr>
            <a:graphicFrameLocks noGrp="1"/>
          </p:cNvGraphicFramePr>
          <p:nvPr>
            <p:ph idx="1"/>
            <p:extLst>
              <p:ext uri="{D42A27DB-BD31-4B8C-83A1-F6EECF244321}">
                <p14:modId xmlns:p14="http://schemas.microsoft.com/office/powerpoint/2010/main" val="1425118357"/>
              </p:ext>
            </p:extLst>
          </p:nvPr>
        </p:nvGraphicFramePr>
        <p:xfrm>
          <a:off x="304799" y="1559858"/>
          <a:ext cx="8661777" cy="4143674"/>
        </p:xfrm>
        <a:graphic>
          <a:graphicData uri="http://schemas.openxmlformats.org/drawingml/2006/table">
            <a:tbl>
              <a:tblPr>
                <a:tableStyleId>{1E171933-4619-4E11-9A3F-F7608DF75F80}</a:tableStyleId>
              </a:tblPr>
              <a:tblGrid>
                <a:gridCol w="1736690">
                  <a:extLst>
                    <a:ext uri="{9D8B030D-6E8A-4147-A177-3AD203B41FA5}">
                      <a16:colId xmlns:a16="http://schemas.microsoft.com/office/drawing/2014/main" val="2476358048"/>
                    </a:ext>
                  </a:extLst>
                </a:gridCol>
                <a:gridCol w="6925087">
                  <a:extLst>
                    <a:ext uri="{9D8B030D-6E8A-4147-A177-3AD203B41FA5}">
                      <a16:colId xmlns:a16="http://schemas.microsoft.com/office/drawing/2014/main" val="30287949"/>
                    </a:ext>
                  </a:extLst>
                </a:gridCol>
              </a:tblGrid>
              <a:tr h="754891">
                <a:tc>
                  <a:txBody>
                    <a:bodyPr/>
                    <a:lstStyle/>
                    <a:p>
                      <a:pPr algn="l" rtl="0" fontAlgn="base"/>
                      <a:r>
                        <a:rPr lang="en-US" b="1">
                          <a:solidFill>
                            <a:schemeClr val="tx1"/>
                          </a:solidFill>
                          <a:effectLst/>
                        </a:rPr>
                        <a:t>Drug </a:t>
                      </a:r>
                      <a:endParaRPr lang="en-US" b="1" i="0">
                        <a:solidFill>
                          <a:schemeClr val="tx1"/>
                        </a:solidFill>
                        <a:effectLst/>
                      </a:endParaRPr>
                    </a:p>
                  </a:txBody>
                  <a:tcPr>
                    <a:solidFill>
                      <a:schemeClr val="accent4">
                        <a:lumMod val="60000"/>
                        <a:lumOff val="40000"/>
                      </a:schemeClr>
                    </a:solidFill>
                  </a:tcPr>
                </a:tc>
                <a:tc>
                  <a:txBody>
                    <a:bodyPr/>
                    <a:lstStyle/>
                    <a:p>
                      <a:pPr algn="l" rtl="0" fontAlgn="base"/>
                      <a:r>
                        <a:rPr lang="en-US" b="1">
                          <a:solidFill>
                            <a:schemeClr val="tx1"/>
                          </a:solidFill>
                          <a:effectLst/>
                        </a:rPr>
                        <a:t>Selegiline (</a:t>
                      </a:r>
                      <a:r>
                        <a:rPr lang="en-US" b="1" err="1">
                          <a:solidFill>
                            <a:schemeClr val="tx1"/>
                          </a:solidFill>
                          <a:effectLst/>
                        </a:rPr>
                        <a:t>Elderpryl</a:t>
                      </a:r>
                      <a:r>
                        <a:rPr lang="en-CA" sz="1800" b="1" kern="1200">
                          <a:solidFill>
                            <a:schemeClr val="tx1"/>
                          </a:solidFill>
                          <a:effectLst/>
                        </a:rPr>
                        <a:t>®)</a:t>
                      </a:r>
                    </a:p>
                    <a:p>
                      <a:pPr algn="l" rtl="0" fontAlgn="base"/>
                      <a:r>
                        <a:rPr lang="en-CA" sz="1800" b="1" kern="1200" err="1">
                          <a:solidFill>
                            <a:schemeClr val="tx1"/>
                          </a:solidFill>
                          <a:effectLst/>
                        </a:rPr>
                        <a:t>Rasagiline</a:t>
                      </a:r>
                      <a:r>
                        <a:rPr lang="en-CA" sz="1800" b="1" kern="1200">
                          <a:solidFill>
                            <a:schemeClr val="tx1"/>
                          </a:solidFill>
                          <a:effectLst/>
                        </a:rPr>
                        <a:t> (</a:t>
                      </a:r>
                      <a:r>
                        <a:rPr lang="en-CA" sz="1800" b="1" kern="1200" err="1">
                          <a:solidFill>
                            <a:schemeClr val="tx1"/>
                          </a:solidFill>
                          <a:effectLst/>
                        </a:rPr>
                        <a:t>Azilect</a:t>
                      </a:r>
                      <a:r>
                        <a:rPr lang="en-CA" sz="1800" b="1" kern="1200">
                          <a:solidFill>
                            <a:schemeClr val="tx1"/>
                          </a:solidFill>
                          <a:effectLst/>
                        </a:rPr>
                        <a:t>®) </a:t>
                      </a:r>
                    </a:p>
                    <a:p>
                      <a:pPr lvl="0" algn="l">
                        <a:buNone/>
                      </a:pPr>
                      <a:r>
                        <a:rPr lang="en-CA" sz="1800" b="1" kern="1200">
                          <a:solidFill>
                            <a:schemeClr val="tx1"/>
                          </a:solidFill>
                          <a:effectLst/>
                        </a:rPr>
                        <a:t>Safinamide (</a:t>
                      </a:r>
                      <a:r>
                        <a:rPr lang="en-CA" sz="1800" b="1" kern="1200" err="1">
                          <a:solidFill>
                            <a:schemeClr val="tx1"/>
                          </a:solidFill>
                          <a:effectLst/>
                        </a:rPr>
                        <a:t>Onstryv</a:t>
                      </a:r>
                      <a:r>
                        <a:rPr lang="en-CA" sz="1800" b="1" i="0" u="none" strike="noStrike" kern="1200" noProof="0">
                          <a:solidFill>
                            <a:schemeClr val="tx1"/>
                          </a:solidFill>
                          <a:effectLst/>
                          <a:latin typeface="Calibri"/>
                        </a:rPr>
                        <a:t>®</a:t>
                      </a:r>
                      <a:r>
                        <a:rPr lang="en-CA" sz="1800" b="1" kern="1200">
                          <a:solidFill>
                            <a:schemeClr val="tx1"/>
                          </a:solidFill>
                          <a:effectLst/>
                        </a:rPr>
                        <a:t>)</a:t>
                      </a:r>
                    </a:p>
                  </a:txBody>
                  <a:tcPr>
                    <a:solidFill>
                      <a:schemeClr val="accent4">
                        <a:lumMod val="60000"/>
                        <a:lumOff val="40000"/>
                      </a:schemeClr>
                    </a:solidFill>
                  </a:tcPr>
                </a:tc>
                <a:extLst>
                  <a:ext uri="{0D108BD9-81ED-4DB2-BD59-A6C34878D82A}">
                    <a16:rowId xmlns:a16="http://schemas.microsoft.com/office/drawing/2014/main" val="2404683734"/>
                  </a:ext>
                </a:extLst>
              </a:tr>
              <a:tr h="747346">
                <a:tc>
                  <a:txBody>
                    <a:bodyPr/>
                    <a:lstStyle/>
                    <a:p>
                      <a:pPr algn="l" rtl="0" fontAlgn="base"/>
                      <a:r>
                        <a:rPr lang="en-US" b="1">
                          <a:solidFill>
                            <a:srgbClr val="000000"/>
                          </a:solidFill>
                          <a:effectLst/>
                        </a:rPr>
                        <a:t>Use</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Improve motor symptoms and </a:t>
                      </a:r>
                      <a:r>
                        <a:rPr lang="en-US" b="0">
                          <a:solidFill>
                            <a:schemeClr val="tx1"/>
                          </a:solidFill>
                          <a:effectLst/>
                        </a:rPr>
                        <a:t>“wearing off”</a:t>
                      </a:r>
                      <a:r>
                        <a:rPr lang="en-US" b="0">
                          <a:solidFill>
                            <a:srgbClr val="000000"/>
                          </a:solidFill>
                          <a:effectLst/>
                        </a:rPr>
                        <a:t> from levodopa </a:t>
                      </a:r>
                      <a:endParaRPr lang="en-US" b="0" i="0">
                        <a:solidFill>
                          <a:srgbClr val="000000"/>
                        </a:solidFill>
                        <a:effectLst/>
                      </a:endParaRPr>
                    </a:p>
                  </a:txBody>
                  <a:tcPr/>
                </a:tc>
                <a:extLst>
                  <a:ext uri="{0D108BD9-81ED-4DB2-BD59-A6C34878D82A}">
                    <a16:rowId xmlns:a16="http://schemas.microsoft.com/office/drawing/2014/main" val="3962872299"/>
                  </a:ext>
                </a:extLst>
              </a:tr>
              <a:tr h="716507">
                <a:tc>
                  <a:txBody>
                    <a:bodyPr/>
                    <a:lstStyle/>
                    <a:p>
                      <a:pPr algn="l" rtl="0" fontAlgn="base"/>
                      <a:r>
                        <a:rPr lang="en-US" b="1">
                          <a:solidFill>
                            <a:srgbClr val="000000"/>
                          </a:solidFill>
                          <a:effectLst/>
                        </a:rPr>
                        <a:t>How it works</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Prevents an enzyme (MAO) from breaking down dopamine in the brain</a:t>
                      </a:r>
                    </a:p>
                  </a:txBody>
                  <a:tcPr/>
                </a:tc>
                <a:extLst>
                  <a:ext uri="{0D108BD9-81ED-4DB2-BD59-A6C34878D82A}">
                    <a16:rowId xmlns:a16="http://schemas.microsoft.com/office/drawing/2014/main" val="1681709329"/>
                  </a:ext>
                </a:extLst>
              </a:tr>
              <a:tr h="921223">
                <a:tc>
                  <a:txBody>
                    <a:bodyPr/>
                    <a:lstStyle/>
                    <a:p>
                      <a:pPr algn="l" rtl="0" fontAlgn="base"/>
                      <a:r>
                        <a:rPr lang="en-US" b="1">
                          <a:solidFill>
                            <a:srgbClr val="000000"/>
                          </a:solidFill>
                          <a:effectLst/>
                        </a:rPr>
                        <a:t>Side Effects</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Dyskinesias (involuntary movements), nausea, dizziness, constipation, weight los</a:t>
                      </a:r>
                      <a:r>
                        <a:rPr lang="en-US" b="0">
                          <a:solidFill>
                            <a:schemeClr val="tx1"/>
                          </a:solidFill>
                          <a:effectLst/>
                        </a:rPr>
                        <a:t>s, trouble sleeping, int</a:t>
                      </a:r>
                      <a:r>
                        <a:rPr lang="en-US" b="0">
                          <a:solidFill>
                            <a:srgbClr val="000000"/>
                          </a:solidFill>
                          <a:effectLst/>
                        </a:rPr>
                        <a:t>ense dreams</a:t>
                      </a:r>
                      <a:endParaRPr lang="en-US" b="0" i="0">
                        <a:solidFill>
                          <a:srgbClr val="000000"/>
                        </a:solidFill>
                        <a:effectLst/>
                      </a:endParaRPr>
                    </a:p>
                  </a:txBody>
                  <a:tcPr/>
                </a:tc>
                <a:extLst>
                  <a:ext uri="{0D108BD9-81ED-4DB2-BD59-A6C34878D82A}">
                    <a16:rowId xmlns:a16="http://schemas.microsoft.com/office/drawing/2014/main" val="2180853486"/>
                  </a:ext>
                </a:extLst>
              </a:tr>
              <a:tr h="844198">
                <a:tc>
                  <a:txBody>
                    <a:bodyPr/>
                    <a:lstStyle/>
                    <a:p>
                      <a:pPr algn="l" rtl="0" fontAlgn="base"/>
                      <a:r>
                        <a:rPr lang="en-US" b="1">
                          <a:solidFill>
                            <a:srgbClr val="000000"/>
                          </a:solidFill>
                          <a:effectLst/>
                        </a:rPr>
                        <a:t>Caution </a:t>
                      </a:r>
                      <a:r>
                        <a:rPr lang="en-US" b="0">
                          <a:solidFill>
                            <a:srgbClr val="000000"/>
                          </a:solidFill>
                          <a:effectLst/>
                        </a:rPr>
                        <a:t>​</a:t>
                      </a:r>
                      <a:endParaRPr lang="en-US" b="0" i="0">
                        <a:solidFill>
                          <a:srgbClr val="000000"/>
                        </a:solidFill>
                        <a:effectLst/>
                        <a:latin typeface="Calibri"/>
                      </a:endParaRPr>
                    </a:p>
                  </a:txBody>
                  <a:tcPr/>
                </a:tc>
                <a:tc>
                  <a:txBody>
                    <a:bodyPr/>
                    <a:lstStyle/>
                    <a:p>
                      <a:pPr marL="285750" indent="-285750" algn="l" rtl="0" fontAlgn="base">
                        <a:buFont typeface="Arial"/>
                        <a:buChar char="•"/>
                      </a:pPr>
                      <a:r>
                        <a:rPr lang="en-US" b="0">
                          <a:solidFill>
                            <a:schemeClr val="tx1"/>
                          </a:solidFill>
                          <a:effectLst/>
                        </a:rPr>
                        <a:t>Do not take later than noon (to </a:t>
                      </a:r>
                      <a:r>
                        <a:rPr lang="en-US" b="0">
                          <a:solidFill>
                            <a:srgbClr val="000000"/>
                          </a:solidFill>
                          <a:effectLst/>
                        </a:rPr>
                        <a:t>prevent difficulty sleeping)</a:t>
                      </a:r>
                    </a:p>
                  </a:txBody>
                  <a:tcPr/>
                </a:tc>
                <a:extLst>
                  <a:ext uri="{0D108BD9-81ED-4DB2-BD59-A6C34878D82A}">
                    <a16:rowId xmlns:a16="http://schemas.microsoft.com/office/drawing/2014/main" val="3944462732"/>
                  </a:ext>
                </a:extLst>
              </a:tr>
            </a:tbl>
          </a:graphicData>
        </a:graphic>
      </p:graphicFrame>
    </p:spTree>
    <p:extLst>
      <p:ext uri="{BB962C8B-B14F-4D97-AF65-F5344CB8AC3E}">
        <p14:creationId xmlns:p14="http://schemas.microsoft.com/office/powerpoint/2010/main" val="329753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p:txBody>
          <a:bodyPr/>
          <a:lstStyle/>
          <a:p>
            <a:r>
              <a:rPr lang="en-US" dirty="0"/>
              <a:t>COMT Inhibitors</a:t>
            </a:r>
            <a:endParaRPr lang="en-CA" dirty="0"/>
          </a:p>
        </p:txBody>
      </p:sp>
      <p:pic>
        <p:nvPicPr>
          <p:cNvPr id="4098" name="Picture 2" descr="Pill LCE 100 is Stalevo 100 25 mg / 200 mg / 100 mg">
            <a:extLst>
              <a:ext uri="{FF2B5EF4-FFF2-40B4-BE49-F238E27FC236}">
                <a16:creationId xmlns:a16="http://schemas.microsoft.com/office/drawing/2014/main" id="{09A68BCF-44C1-4864-B441-B95169C7A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700920"/>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71F688-E414-6BE0-5997-2DB0B9A782BD}"/>
              </a:ext>
            </a:extLst>
          </p:cNvPr>
          <p:cNvSpPr txBox="1"/>
          <p:nvPr/>
        </p:nvSpPr>
        <p:spPr>
          <a:xfrm>
            <a:off x="8131124" y="6618117"/>
            <a:ext cx="1282433" cy="400110"/>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13 - 14</a:t>
            </a:r>
            <a:endParaRPr lang="en-US" sz="1000" dirty="0">
              <a:cs typeface="Calibri" panose="020F0502020204030204" pitchFamily="34" charset="0"/>
            </a:endParaRPr>
          </a:p>
          <a:p>
            <a:endParaRPr lang="en-CA" sz="1000" dirty="0"/>
          </a:p>
        </p:txBody>
      </p:sp>
      <p:pic>
        <p:nvPicPr>
          <p:cNvPr id="4100" name="Picture 4" descr="Nairoukh Click ::">
            <a:extLst>
              <a:ext uri="{FF2B5EF4-FFF2-40B4-BE49-F238E27FC236}">
                <a16:creationId xmlns:a16="http://schemas.microsoft.com/office/drawing/2014/main" id="{4F795DFA-2E90-5509-9997-FC1BB8812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2624"/>
            <a:ext cx="3084470" cy="30844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9A12893-DB48-5479-82EF-86DB9C30693E}"/>
              </a:ext>
            </a:extLst>
          </p:cNvPr>
          <p:cNvSpPr txBox="1"/>
          <p:nvPr/>
        </p:nvSpPr>
        <p:spPr>
          <a:xfrm>
            <a:off x="6114235" y="4959589"/>
            <a:ext cx="1024128" cy="246221"/>
          </a:xfrm>
          <a:prstGeom prst="rect">
            <a:avLst/>
          </a:prstGeom>
          <a:noFill/>
        </p:spPr>
        <p:txBody>
          <a:bodyPr wrap="square" lIns="91440" tIns="45720" rIns="91440" bIns="45720" rtlCol="0" anchor="t">
            <a:spAutoFit/>
          </a:bodyPr>
          <a:lstStyle/>
          <a:p>
            <a:endParaRPr lang="en-US" sz="1000" dirty="0">
              <a:cs typeface="Calibri"/>
            </a:endParaRPr>
          </a:p>
        </p:txBody>
      </p:sp>
    </p:spTree>
    <p:extLst>
      <p:ext uri="{BB962C8B-B14F-4D97-AF65-F5344CB8AC3E}">
        <p14:creationId xmlns:p14="http://schemas.microsoft.com/office/powerpoint/2010/main" val="4124893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p:txBody>
          <a:bodyPr/>
          <a:lstStyle/>
          <a:p>
            <a:r>
              <a:rPr lang="en-US">
                <a:ea typeface="MS PGothic"/>
              </a:rPr>
              <a:t>COMT Inhibitors</a:t>
            </a:r>
            <a:r>
              <a:rPr lang="en-US" baseline="30000">
                <a:ea typeface="MS PGothic"/>
              </a:rPr>
              <a:t>2-6</a:t>
            </a:r>
            <a:endParaRPr lang="en-CA" baseline="30000"/>
          </a:p>
        </p:txBody>
      </p:sp>
      <p:graphicFrame>
        <p:nvGraphicFramePr>
          <p:cNvPr id="4" name="Content Placeholder 3">
            <a:extLst>
              <a:ext uri="{FF2B5EF4-FFF2-40B4-BE49-F238E27FC236}">
                <a16:creationId xmlns:a16="http://schemas.microsoft.com/office/drawing/2014/main" id="{02D87D71-6F1E-4053-AA3D-6F2921EA0D3F}"/>
              </a:ext>
            </a:extLst>
          </p:cNvPr>
          <p:cNvGraphicFramePr>
            <a:graphicFrameLocks noGrp="1"/>
          </p:cNvGraphicFramePr>
          <p:nvPr>
            <p:ph idx="1"/>
            <p:extLst>
              <p:ext uri="{D42A27DB-BD31-4B8C-83A1-F6EECF244321}">
                <p14:modId xmlns:p14="http://schemas.microsoft.com/office/powerpoint/2010/main" val="892843110"/>
              </p:ext>
            </p:extLst>
          </p:nvPr>
        </p:nvGraphicFramePr>
        <p:xfrm>
          <a:off x="247650" y="1417638"/>
          <a:ext cx="8648699" cy="4387701"/>
        </p:xfrm>
        <a:graphic>
          <a:graphicData uri="http://schemas.openxmlformats.org/drawingml/2006/table">
            <a:tbl>
              <a:tblPr>
                <a:tableStyleId>{1FECB4D8-DB02-4DC6-A0A2-4F2EBAE1DC90}</a:tableStyleId>
              </a:tblPr>
              <a:tblGrid>
                <a:gridCol w="1678531">
                  <a:extLst>
                    <a:ext uri="{9D8B030D-6E8A-4147-A177-3AD203B41FA5}">
                      <a16:colId xmlns:a16="http://schemas.microsoft.com/office/drawing/2014/main" val="2476358048"/>
                    </a:ext>
                  </a:extLst>
                </a:gridCol>
                <a:gridCol w="6970168">
                  <a:extLst>
                    <a:ext uri="{9D8B030D-6E8A-4147-A177-3AD203B41FA5}">
                      <a16:colId xmlns:a16="http://schemas.microsoft.com/office/drawing/2014/main" val="30287949"/>
                    </a:ext>
                  </a:extLst>
                </a:gridCol>
              </a:tblGrid>
              <a:tr h="726706">
                <a:tc>
                  <a:txBody>
                    <a:bodyPr/>
                    <a:lstStyle/>
                    <a:p>
                      <a:pPr algn="l" rtl="0" fontAlgn="base"/>
                      <a:r>
                        <a:rPr lang="en-US" b="1">
                          <a:solidFill>
                            <a:schemeClr val="tx1"/>
                          </a:solidFill>
                          <a:effectLst/>
                        </a:rPr>
                        <a:t>Drug </a:t>
                      </a:r>
                      <a:endParaRPr lang="en-US" b="1" i="0">
                        <a:solidFill>
                          <a:schemeClr val="tx1"/>
                        </a:solidFill>
                        <a:effectLst/>
                      </a:endParaRPr>
                    </a:p>
                  </a:txBody>
                  <a:tcPr>
                    <a:solidFill>
                      <a:schemeClr val="accent3"/>
                    </a:solidFill>
                  </a:tcPr>
                </a:tc>
                <a:tc>
                  <a:txBody>
                    <a:bodyPr/>
                    <a:lstStyle/>
                    <a:p>
                      <a:pPr algn="l" rtl="0" fontAlgn="base"/>
                      <a:r>
                        <a:rPr lang="en-US" b="1">
                          <a:solidFill>
                            <a:schemeClr val="tx1"/>
                          </a:solidFill>
                          <a:effectLst/>
                        </a:rPr>
                        <a:t>Entacapone (</a:t>
                      </a:r>
                      <a:r>
                        <a:rPr lang="en-US" b="1" err="1">
                          <a:solidFill>
                            <a:schemeClr val="tx1"/>
                          </a:solidFill>
                          <a:effectLst/>
                        </a:rPr>
                        <a:t>Comtan</a:t>
                      </a:r>
                      <a:r>
                        <a:rPr lang="en-CA" sz="1800" b="1" kern="1200">
                          <a:solidFill>
                            <a:schemeClr val="tx1"/>
                          </a:solidFill>
                          <a:effectLst/>
                        </a:rPr>
                        <a:t>®)</a:t>
                      </a:r>
                    </a:p>
                    <a:p>
                      <a:pPr algn="l" rtl="0" fontAlgn="base"/>
                      <a:r>
                        <a:rPr lang="en-CA" sz="1800" b="1" kern="1200">
                          <a:solidFill>
                            <a:schemeClr val="tx1"/>
                          </a:solidFill>
                          <a:effectLst/>
                        </a:rPr>
                        <a:t>Levodopa-Carbidopa-Entacapone (</a:t>
                      </a:r>
                      <a:r>
                        <a:rPr lang="en-CA" sz="1800" b="1" kern="1200" err="1">
                          <a:solidFill>
                            <a:schemeClr val="tx1"/>
                          </a:solidFill>
                          <a:effectLst/>
                        </a:rPr>
                        <a:t>Stalevo</a:t>
                      </a:r>
                      <a:r>
                        <a:rPr lang="en-CA" sz="1800" b="1" kern="1200">
                          <a:solidFill>
                            <a:schemeClr val="tx1"/>
                          </a:solidFill>
                          <a:effectLst/>
                        </a:rPr>
                        <a:t>®) </a:t>
                      </a:r>
                      <a:endParaRPr lang="en-US" b="1" i="0">
                        <a:solidFill>
                          <a:schemeClr val="tx1"/>
                        </a:solidFill>
                        <a:effectLst/>
                      </a:endParaRPr>
                    </a:p>
                  </a:txBody>
                  <a:tcPr>
                    <a:solidFill>
                      <a:schemeClr val="accent3"/>
                    </a:solidFill>
                  </a:tcPr>
                </a:tc>
                <a:extLst>
                  <a:ext uri="{0D108BD9-81ED-4DB2-BD59-A6C34878D82A}">
                    <a16:rowId xmlns:a16="http://schemas.microsoft.com/office/drawing/2014/main" val="2404683734"/>
                  </a:ext>
                </a:extLst>
              </a:tr>
              <a:tr h="626944">
                <a:tc>
                  <a:txBody>
                    <a:bodyPr/>
                    <a:lstStyle/>
                    <a:p>
                      <a:pPr algn="l" rtl="0" fontAlgn="base"/>
                      <a:r>
                        <a:rPr lang="en-US" b="1">
                          <a:solidFill>
                            <a:srgbClr val="000000"/>
                          </a:solidFill>
                          <a:effectLst/>
                        </a:rPr>
                        <a:t>Use</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Improve motor symptoms and “</a:t>
                      </a:r>
                      <a:r>
                        <a:rPr lang="en-US" b="0">
                          <a:solidFill>
                            <a:schemeClr val="tx1"/>
                          </a:solidFill>
                          <a:effectLst/>
                        </a:rPr>
                        <a:t>wearing off”</a:t>
                      </a:r>
                      <a:r>
                        <a:rPr lang="en-US" b="0">
                          <a:solidFill>
                            <a:srgbClr val="000000"/>
                          </a:solidFill>
                          <a:effectLst/>
                        </a:rPr>
                        <a:t> from levodopa </a:t>
                      </a:r>
                      <a:endParaRPr lang="en-US" b="0" i="0">
                        <a:solidFill>
                          <a:srgbClr val="000000"/>
                        </a:solidFill>
                        <a:effectLst/>
                      </a:endParaRPr>
                    </a:p>
                  </a:txBody>
                  <a:tcPr/>
                </a:tc>
                <a:extLst>
                  <a:ext uri="{0D108BD9-81ED-4DB2-BD59-A6C34878D82A}">
                    <a16:rowId xmlns:a16="http://schemas.microsoft.com/office/drawing/2014/main" val="3962872299"/>
                  </a:ext>
                </a:extLst>
              </a:tr>
              <a:tr h="864867">
                <a:tc>
                  <a:txBody>
                    <a:bodyPr/>
                    <a:lstStyle/>
                    <a:p>
                      <a:pPr algn="l" rtl="0" fontAlgn="base"/>
                      <a:r>
                        <a:rPr lang="en-US" b="1">
                          <a:solidFill>
                            <a:srgbClr val="000000"/>
                          </a:solidFill>
                          <a:effectLst/>
                        </a:rPr>
                        <a:t>How it works</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Prevents an enzyme (COMT) from breaking down dopamine in and outside of the brain</a:t>
                      </a:r>
                      <a:endParaRPr lang="en-US" b="0" i="0">
                        <a:solidFill>
                          <a:srgbClr val="000000"/>
                        </a:solidFill>
                        <a:effectLst/>
                      </a:endParaRPr>
                    </a:p>
                  </a:txBody>
                  <a:tcPr/>
                </a:tc>
                <a:extLst>
                  <a:ext uri="{0D108BD9-81ED-4DB2-BD59-A6C34878D82A}">
                    <a16:rowId xmlns:a16="http://schemas.microsoft.com/office/drawing/2014/main" val="1681709329"/>
                  </a:ext>
                </a:extLst>
              </a:tr>
              <a:tr h="831660">
                <a:tc>
                  <a:txBody>
                    <a:bodyPr/>
                    <a:lstStyle/>
                    <a:p>
                      <a:pPr algn="l" rtl="0" fontAlgn="base"/>
                      <a:r>
                        <a:rPr lang="en-US" b="1">
                          <a:solidFill>
                            <a:srgbClr val="000000"/>
                          </a:solidFill>
                          <a:effectLst/>
                        </a:rPr>
                        <a:t>Side Effects</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Dyskinesia (involuntary movement), nausea, diarrhea, b</a:t>
                      </a:r>
                      <a:r>
                        <a:rPr lang="en-US" sz="1800" b="0" u="none" strike="noStrike" noProof="0" err="1">
                          <a:solidFill>
                            <a:srgbClr val="000000"/>
                          </a:solidFill>
                          <a:effectLst/>
                        </a:rPr>
                        <a:t>rown</a:t>
                      </a:r>
                      <a:r>
                        <a:rPr lang="en-US" sz="1800" b="0" u="none" strike="noStrike" noProof="0">
                          <a:solidFill>
                            <a:srgbClr val="000000"/>
                          </a:solidFill>
                          <a:effectLst/>
                        </a:rPr>
                        <a:t>-orange urine (harmless)</a:t>
                      </a:r>
                      <a:endParaRPr lang="en-US"/>
                    </a:p>
                  </a:txBody>
                  <a:tcPr/>
                </a:tc>
                <a:extLst>
                  <a:ext uri="{0D108BD9-81ED-4DB2-BD59-A6C34878D82A}">
                    <a16:rowId xmlns:a16="http://schemas.microsoft.com/office/drawing/2014/main" val="2180853486"/>
                  </a:ext>
                </a:extLst>
              </a:tr>
              <a:tr h="697444">
                <a:tc>
                  <a:txBody>
                    <a:bodyPr/>
                    <a:lstStyle/>
                    <a:p>
                      <a:pPr algn="l" rtl="0" fontAlgn="base"/>
                      <a:r>
                        <a:rPr lang="en-US" b="1">
                          <a:solidFill>
                            <a:srgbClr val="000000"/>
                          </a:solidFill>
                          <a:effectLst/>
                        </a:rPr>
                        <a:t>Caution </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FF0000"/>
                          </a:solidFill>
                          <a:effectLst/>
                        </a:rPr>
                        <a:t>Only use with levodopa </a:t>
                      </a:r>
                      <a:endParaRPr lang="en-US">
                        <a:solidFill>
                          <a:srgbClr val="FF0000"/>
                        </a:solidFill>
                      </a:endParaRPr>
                    </a:p>
                    <a:p>
                      <a:pPr lvl="0" algn="l">
                        <a:buNone/>
                      </a:pPr>
                      <a:r>
                        <a:rPr lang="en-US" b="0">
                          <a:solidFill>
                            <a:srgbClr val="000000"/>
                          </a:solidFill>
                          <a:effectLst/>
                        </a:rPr>
                        <a:t>Do not crush or chew (stains teeth)</a:t>
                      </a:r>
                      <a:endParaRPr lang="en-US" b="0" i="0">
                        <a:solidFill>
                          <a:srgbClr val="000000"/>
                        </a:solidFill>
                        <a:effectLst/>
                      </a:endParaRPr>
                    </a:p>
                  </a:txBody>
                  <a:tcPr/>
                </a:tc>
                <a:extLst>
                  <a:ext uri="{0D108BD9-81ED-4DB2-BD59-A6C34878D82A}">
                    <a16:rowId xmlns:a16="http://schemas.microsoft.com/office/drawing/2014/main" val="3944462732"/>
                  </a:ext>
                </a:extLst>
              </a:tr>
              <a:tr h="494210">
                <a:tc>
                  <a:txBody>
                    <a:bodyPr/>
                    <a:lstStyle/>
                    <a:p>
                      <a:pPr algn="l" rtl="0" fontAlgn="base"/>
                      <a:r>
                        <a:rPr lang="en-US" b="1" i="0">
                          <a:solidFill>
                            <a:srgbClr val="000000"/>
                          </a:solidFill>
                          <a:effectLst/>
                          <a:latin typeface="Calibri"/>
                        </a:rPr>
                        <a:t>Tips</a:t>
                      </a:r>
                    </a:p>
                  </a:txBody>
                  <a:tcPr/>
                </a:tc>
                <a:tc>
                  <a:txBody>
                    <a:bodyPr/>
                    <a:lstStyle/>
                    <a:p>
                      <a:pPr marL="285750" lvl="0" indent="-285750" algn="l">
                        <a:buFont typeface="Arial"/>
                        <a:buChar char="•"/>
                      </a:pPr>
                      <a:r>
                        <a:rPr lang="en-US" b="0" i="0">
                          <a:solidFill>
                            <a:srgbClr val="000000"/>
                          </a:solidFill>
                          <a:effectLst/>
                        </a:rPr>
                        <a:t>Reduce levodopa dose when starting to avoid dyskinesia, OR</a:t>
                      </a:r>
                    </a:p>
                    <a:p>
                      <a:pPr marL="285750" lvl="0" indent="-285750" algn="l">
                        <a:buFont typeface="Arial"/>
                        <a:buChar char="•"/>
                      </a:pPr>
                      <a:r>
                        <a:rPr lang="en-US" b="0" i="0">
                          <a:solidFill>
                            <a:srgbClr val="000000"/>
                          </a:solidFill>
                          <a:effectLst/>
                        </a:rPr>
                        <a:t>Add gradually to a few levodopa doses at a time (to 1-2 doses/day)</a:t>
                      </a:r>
                    </a:p>
                  </a:txBody>
                  <a:tcPr/>
                </a:tc>
                <a:extLst>
                  <a:ext uri="{0D108BD9-81ED-4DB2-BD59-A6C34878D82A}">
                    <a16:rowId xmlns:a16="http://schemas.microsoft.com/office/drawing/2014/main" val="2214596580"/>
                  </a:ext>
                </a:extLst>
              </a:tr>
            </a:tbl>
          </a:graphicData>
        </a:graphic>
      </p:graphicFrame>
    </p:spTree>
    <p:extLst>
      <p:ext uri="{BB962C8B-B14F-4D97-AF65-F5344CB8AC3E}">
        <p14:creationId xmlns:p14="http://schemas.microsoft.com/office/powerpoint/2010/main" val="2971932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3">
            <a:extLst>
              <a:ext uri="{FF2B5EF4-FFF2-40B4-BE49-F238E27FC236}">
                <a16:creationId xmlns:a16="http://schemas.microsoft.com/office/drawing/2014/main" id="{D2DA12A9-9DEA-4E0C-83FD-349B558A683F}"/>
              </a:ext>
            </a:extLst>
          </p:cNvPr>
          <p:cNvSpPr>
            <a:spLocks noGrp="1"/>
          </p:cNvSpPr>
          <p:nvPr>
            <p:ph type="title"/>
          </p:nvPr>
        </p:nvSpPr>
        <p:spPr/>
        <p:txBody>
          <a:bodyPr/>
          <a:lstStyle/>
          <a:p>
            <a:r>
              <a:rPr lang="en-US" altLang="en-US">
                <a:solidFill>
                  <a:srgbClr val="073763"/>
                </a:solidFill>
              </a:rPr>
              <a:t>Land Acknowledgement </a:t>
            </a:r>
            <a:endParaRPr lang="en-US" altLang="en-US"/>
          </a:p>
        </p:txBody>
      </p:sp>
      <p:sp>
        <p:nvSpPr>
          <p:cNvPr id="12290" name="Content Placeholder 2">
            <a:extLst>
              <a:ext uri="{FF2B5EF4-FFF2-40B4-BE49-F238E27FC236}">
                <a16:creationId xmlns:a16="http://schemas.microsoft.com/office/drawing/2014/main" id="{B5F1E355-BA92-469E-81EE-0CF0BFA69B3A}"/>
              </a:ext>
            </a:extLst>
          </p:cNvPr>
          <p:cNvSpPr>
            <a:spLocks noGrp="1"/>
          </p:cNvSpPr>
          <p:nvPr>
            <p:ph idx="1"/>
          </p:nvPr>
        </p:nvSpPr>
        <p:spPr/>
        <p:txBody>
          <a:bodyPr/>
          <a:lstStyle/>
          <a:p>
            <a:pPr marL="0" indent="0" algn="ctr" rtl="0" fontAlgn="base">
              <a:buNone/>
            </a:pPr>
            <a:endParaRPr lang="en-CA" sz="3600" b="0" i="1" u="none" strike="noStrike">
              <a:solidFill>
                <a:srgbClr val="073763"/>
              </a:solidFill>
              <a:effectLst/>
              <a:latin typeface="Calibri Light" panose="020F0302020204030204" pitchFamily="34" charset="0"/>
            </a:endParaRPr>
          </a:p>
          <a:p>
            <a:pPr marL="0" indent="0" algn="ctr" rtl="0" fontAlgn="base">
              <a:buNone/>
            </a:pPr>
            <a:r>
              <a:rPr lang="en-CA" sz="3600" b="0" i="1" u="none" strike="noStrike">
                <a:solidFill>
                  <a:srgbClr val="073763"/>
                </a:solidFill>
                <a:effectLst/>
                <a:latin typeface="Calibri Light" panose="020F0302020204030204" pitchFamily="34" charset="0"/>
              </a:rPr>
              <a:t>[We invite you to create a land acknowledgement to recognize the traditional, ancestral, and unceded land that your office/clinic is located on]</a:t>
            </a:r>
            <a:r>
              <a:rPr lang="en-CA" sz="3600" b="0" i="0">
                <a:solidFill>
                  <a:srgbClr val="073763"/>
                </a:solidFill>
                <a:effectLst/>
                <a:latin typeface="Calibri Light" panose="020F0302020204030204" pitchFamily="34" charset="0"/>
              </a:rPr>
              <a:t>​</a:t>
            </a:r>
            <a:endParaRPr lang="en-CA" sz="3600" b="0" i="0">
              <a:solidFill>
                <a:srgbClr val="000000"/>
              </a:solidFill>
              <a:effectLst/>
              <a:latin typeface="Arial" panose="020B0604020202020204" pitchFamily="34" charset="0"/>
            </a:endParaRPr>
          </a:p>
          <a:p>
            <a:pPr marL="0" indent="0" algn="ctr" rtl="0" fontAlgn="base">
              <a:buNone/>
            </a:pPr>
            <a:endParaRPr lang="en-CA" sz="1600" b="0" i="0">
              <a:solidFill>
                <a:srgbClr val="000000"/>
              </a:solidFill>
              <a:effectLst/>
              <a:latin typeface="Arial" panose="020B0604020202020204" pitchFamily="34" charset="0"/>
            </a:endParaRPr>
          </a:p>
          <a:p>
            <a:pPr marL="0" indent="0">
              <a:buNone/>
            </a:pPr>
            <a:endParaRPr lang="en-US" altLang="en-US" sz="2800">
              <a:latin typeface="Calibri Light" panose="020F0302020204030204" pitchFamily="34" charset="0"/>
              <a:cs typeface="Calibri Light" panose="020F03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p:txBody>
          <a:bodyPr/>
          <a:lstStyle/>
          <a:p>
            <a:r>
              <a:rPr lang="en-US"/>
              <a:t>Amantadine</a:t>
            </a:r>
            <a:endParaRPr lang="en-CA"/>
          </a:p>
        </p:txBody>
      </p:sp>
      <p:pic>
        <p:nvPicPr>
          <p:cNvPr id="6" name="Picture 5">
            <a:extLst>
              <a:ext uri="{FF2B5EF4-FFF2-40B4-BE49-F238E27FC236}">
                <a16:creationId xmlns:a16="http://schemas.microsoft.com/office/drawing/2014/main" id="{169098A7-B530-4B31-8ACD-5DD41AD4C884}"/>
              </a:ext>
            </a:extLst>
          </p:cNvPr>
          <p:cNvPicPr>
            <a:picLocks noChangeAspect="1"/>
          </p:cNvPicPr>
          <p:nvPr/>
        </p:nvPicPr>
        <p:blipFill>
          <a:blip r:embed="rId3"/>
          <a:stretch>
            <a:fillRect/>
          </a:stretch>
        </p:blipFill>
        <p:spPr>
          <a:xfrm>
            <a:off x="1299815" y="2324275"/>
            <a:ext cx="1969083" cy="3020066"/>
          </a:xfrm>
          <a:prstGeom prst="rect">
            <a:avLst/>
          </a:prstGeom>
        </p:spPr>
      </p:pic>
      <p:pic>
        <p:nvPicPr>
          <p:cNvPr id="5122" name="Picture 2" descr="Pill DU PONT SYMMETREL is Symmetrel 100 MG">
            <a:extLst>
              <a:ext uri="{FF2B5EF4-FFF2-40B4-BE49-F238E27FC236}">
                <a16:creationId xmlns:a16="http://schemas.microsoft.com/office/drawing/2014/main" id="{93E2BC70-587D-A5E4-BA8E-9D9855023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260" y="2671572"/>
            <a:ext cx="2419350"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BDE6AC-A236-A750-1331-D1210F2908DC}"/>
              </a:ext>
            </a:extLst>
          </p:cNvPr>
          <p:cNvSpPr txBox="1"/>
          <p:nvPr/>
        </p:nvSpPr>
        <p:spPr>
          <a:xfrm>
            <a:off x="8222124" y="6608803"/>
            <a:ext cx="1476161" cy="400110"/>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15 - 17 </a:t>
            </a:r>
            <a:endParaRPr lang="en-US" sz="1000" dirty="0"/>
          </a:p>
          <a:p>
            <a:endParaRPr lang="en-CA" sz="1000" dirty="0"/>
          </a:p>
        </p:txBody>
      </p:sp>
      <p:sp>
        <p:nvSpPr>
          <p:cNvPr id="4" name="TextBox 3">
            <a:extLst>
              <a:ext uri="{FF2B5EF4-FFF2-40B4-BE49-F238E27FC236}">
                <a16:creationId xmlns:a16="http://schemas.microsoft.com/office/drawing/2014/main" id="{829FC801-952D-F032-30EB-6CCCA693521F}"/>
              </a:ext>
            </a:extLst>
          </p:cNvPr>
          <p:cNvSpPr txBox="1"/>
          <p:nvPr/>
        </p:nvSpPr>
        <p:spPr>
          <a:xfrm>
            <a:off x="5270663" y="3966972"/>
            <a:ext cx="1024128" cy="246221"/>
          </a:xfrm>
          <a:prstGeom prst="rect">
            <a:avLst/>
          </a:prstGeom>
          <a:noFill/>
        </p:spPr>
        <p:txBody>
          <a:bodyPr wrap="square" lIns="91440" tIns="45720" rIns="91440" bIns="45720" rtlCol="0" anchor="t">
            <a:spAutoFit/>
          </a:bodyPr>
          <a:lstStyle/>
          <a:p>
            <a:endParaRPr lang="en-US" sz="1000" dirty="0">
              <a:cs typeface="Calibri"/>
            </a:endParaRPr>
          </a:p>
        </p:txBody>
      </p:sp>
      <p:sp>
        <p:nvSpPr>
          <p:cNvPr id="5" name="TextBox 4">
            <a:extLst>
              <a:ext uri="{FF2B5EF4-FFF2-40B4-BE49-F238E27FC236}">
                <a16:creationId xmlns:a16="http://schemas.microsoft.com/office/drawing/2014/main" id="{9D2FFBAA-C595-0C2A-77D0-D32E172FCECD}"/>
              </a:ext>
            </a:extLst>
          </p:cNvPr>
          <p:cNvSpPr txBox="1"/>
          <p:nvPr/>
        </p:nvSpPr>
        <p:spPr>
          <a:xfrm>
            <a:off x="7662672" y="5713834"/>
            <a:ext cx="1024128" cy="246221"/>
          </a:xfrm>
          <a:prstGeom prst="rect">
            <a:avLst/>
          </a:prstGeom>
          <a:noFill/>
        </p:spPr>
        <p:txBody>
          <a:bodyPr wrap="square" lIns="91440" tIns="45720" rIns="91440" bIns="45720" rtlCol="0" anchor="t">
            <a:spAutoFit/>
          </a:bodyPr>
          <a:lstStyle/>
          <a:p>
            <a:endParaRPr lang="en-US" sz="1000" dirty="0">
              <a:cs typeface="Calibri"/>
            </a:endParaRPr>
          </a:p>
        </p:txBody>
      </p:sp>
      <p:pic>
        <p:nvPicPr>
          <p:cNvPr id="5124" name="Picture 4" descr="Amantadine: Uses, Side Effects, Dosage &amp; Reviews">
            <a:extLst>
              <a:ext uri="{FF2B5EF4-FFF2-40B4-BE49-F238E27FC236}">
                <a16:creationId xmlns:a16="http://schemas.microsoft.com/office/drawing/2014/main" id="{EAE83C2D-7A34-99DB-7F76-B60BE1395C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29" r="50922"/>
          <a:stretch/>
        </p:blipFill>
        <p:spPr bwMode="auto">
          <a:xfrm>
            <a:off x="7112665" y="1500527"/>
            <a:ext cx="146304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679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p:txBody>
          <a:bodyPr/>
          <a:lstStyle/>
          <a:p>
            <a:r>
              <a:rPr lang="en-US">
                <a:ea typeface="MS PGothic"/>
              </a:rPr>
              <a:t>Amantadine</a:t>
            </a:r>
            <a:r>
              <a:rPr lang="en-US" baseline="30000">
                <a:ea typeface="MS PGothic"/>
              </a:rPr>
              <a:t>2-6</a:t>
            </a:r>
            <a:endParaRPr lang="en-CA" baseline="30000"/>
          </a:p>
        </p:txBody>
      </p:sp>
      <p:graphicFrame>
        <p:nvGraphicFramePr>
          <p:cNvPr id="4" name="Content Placeholder 3">
            <a:extLst>
              <a:ext uri="{FF2B5EF4-FFF2-40B4-BE49-F238E27FC236}">
                <a16:creationId xmlns:a16="http://schemas.microsoft.com/office/drawing/2014/main" id="{02D87D71-6F1E-4053-AA3D-6F2921EA0D3F}"/>
              </a:ext>
            </a:extLst>
          </p:cNvPr>
          <p:cNvGraphicFramePr>
            <a:graphicFrameLocks noGrp="1"/>
          </p:cNvGraphicFramePr>
          <p:nvPr>
            <p:ph idx="1"/>
            <p:extLst>
              <p:ext uri="{D42A27DB-BD31-4B8C-83A1-F6EECF244321}">
                <p14:modId xmlns:p14="http://schemas.microsoft.com/office/powerpoint/2010/main" val="728890719"/>
              </p:ext>
            </p:extLst>
          </p:nvPr>
        </p:nvGraphicFramePr>
        <p:xfrm>
          <a:off x="228600" y="1417638"/>
          <a:ext cx="8686800" cy="3849292"/>
        </p:xfrm>
        <a:graphic>
          <a:graphicData uri="http://schemas.openxmlformats.org/drawingml/2006/table">
            <a:tbl>
              <a:tblPr>
                <a:tableStyleId>{9DCAF9ED-07DC-4A11-8D7F-57B35C25682E}</a:tableStyleId>
              </a:tblPr>
              <a:tblGrid>
                <a:gridCol w="2141410">
                  <a:extLst>
                    <a:ext uri="{9D8B030D-6E8A-4147-A177-3AD203B41FA5}">
                      <a16:colId xmlns:a16="http://schemas.microsoft.com/office/drawing/2014/main" val="2476358048"/>
                    </a:ext>
                  </a:extLst>
                </a:gridCol>
                <a:gridCol w="6545390">
                  <a:extLst>
                    <a:ext uri="{9D8B030D-6E8A-4147-A177-3AD203B41FA5}">
                      <a16:colId xmlns:a16="http://schemas.microsoft.com/office/drawing/2014/main" val="30287949"/>
                    </a:ext>
                  </a:extLst>
                </a:gridCol>
              </a:tblGrid>
              <a:tr h="698485">
                <a:tc>
                  <a:txBody>
                    <a:bodyPr/>
                    <a:lstStyle/>
                    <a:p>
                      <a:pPr algn="l" rtl="0" fontAlgn="base"/>
                      <a:r>
                        <a:rPr lang="en-US" b="1">
                          <a:solidFill>
                            <a:schemeClr val="tx1"/>
                          </a:solidFill>
                          <a:effectLst/>
                        </a:rPr>
                        <a:t>Drug </a:t>
                      </a:r>
                      <a:endParaRPr lang="en-US" b="1" i="0">
                        <a:solidFill>
                          <a:schemeClr val="tx1"/>
                        </a:solidFill>
                        <a:effectLst/>
                      </a:endParaRPr>
                    </a:p>
                  </a:txBody>
                  <a:tcPr>
                    <a:solidFill>
                      <a:schemeClr val="accent2"/>
                    </a:solidFill>
                  </a:tcPr>
                </a:tc>
                <a:tc>
                  <a:txBody>
                    <a:bodyPr/>
                    <a:lstStyle/>
                    <a:p>
                      <a:pPr algn="l" rtl="0" fontAlgn="base"/>
                      <a:r>
                        <a:rPr lang="en-US" b="1">
                          <a:solidFill>
                            <a:schemeClr val="tx1"/>
                          </a:solidFill>
                          <a:effectLst/>
                        </a:rPr>
                        <a:t>Amantadine (Symmetrel</a:t>
                      </a:r>
                      <a:r>
                        <a:rPr lang="en-CA" sz="1800" b="1" kern="1200">
                          <a:solidFill>
                            <a:schemeClr val="tx1"/>
                          </a:solidFill>
                          <a:effectLst/>
                        </a:rPr>
                        <a:t>®)</a:t>
                      </a:r>
                      <a:endParaRPr lang="en-US" b="1" i="0">
                        <a:solidFill>
                          <a:schemeClr val="tx1"/>
                        </a:solidFill>
                        <a:effectLst/>
                      </a:endParaRPr>
                    </a:p>
                  </a:txBody>
                  <a:tcPr>
                    <a:solidFill>
                      <a:schemeClr val="accent2"/>
                    </a:solidFill>
                  </a:tcPr>
                </a:tc>
                <a:extLst>
                  <a:ext uri="{0D108BD9-81ED-4DB2-BD59-A6C34878D82A}">
                    <a16:rowId xmlns:a16="http://schemas.microsoft.com/office/drawing/2014/main" val="2404683734"/>
                  </a:ext>
                </a:extLst>
              </a:tr>
              <a:tr h="652533">
                <a:tc>
                  <a:txBody>
                    <a:bodyPr/>
                    <a:lstStyle/>
                    <a:p>
                      <a:pPr algn="l" rtl="0" fontAlgn="base"/>
                      <a:r>
                        <a:rPr lang="en-US" b="1">
                          <a:solidFill>
                            <a:srgbClr val="000000"/>
                          </a:solidFill>
                          <a:effectLst/>
                        </a:rPr>
                        <a:t>Use</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Decrease </a:t>
                      </a:r>
                      <a:r>
                        <a:rPr lang="en-US" b="0">
                          <a:solidFill>
                            <a:srgbClr val="000000"/>
                          </a:solidFill>
                          <a:effectLst/>
                          <a:sym typeface="Wingdings" pitchFamily="2" charset="2"/>
                        </a:rPr>
                        <a:t>dyskinesias</a:t>
                      </a:r>
                      <a:r>
                        <a:rPr lang="en-US" b="0">
                          <a:solidFill>
                            <a:srgbClr val="000000"/>
                          </a:solidFill>
                          <a:effectLst/>
                        </a:rPr>
                        <a:t> </a:t>
                      </a:r>
                      <a:endParaRPr lang="en-US" b="0" i="0">
                        <a:solidFill>
                          <a:srgbClr val="000000"/>
                        </a:solidFill>
                        <a:effectLst/>
                      </a:endParaRPr>
                    </a:p>
                  </a:txBody>
                  <a:tcPr/>
                </a:tc>
                <a:extLst>
                  <a:ext uri="{0D108BD9-81ED-4DB2-BD59-A6C34878D82A}">
                    <a16:rowId xmlns:a16="http://schemas.microsoft.com/office/drawing/2014/main" val="3962872299"/>
                  </a:ext>
                </a:extLst>
              </a:tr>
              <a:tr h="678123">
                <a:tc>
                  <a:txBody>
                    <a:bodyPr/>
                    <a:lstStyle/>
                    <a:p>
                      <a:pPr algn="l" rtl="0" fontAlgn="base"/>
                      <a:r>
                        <a:rPr lang="en-US" b="1">
                          <a:solidFill>
                            <a:srgbClr val="000000"/>
                          </a:solidFill>
                          <a:effectLst/>
                        </a:rPr>
                        <a:t>How it works</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Increases amount of dopamine released in brain </a:t>
                      </a:r>
                      <a:endParaRPr lang="en-US" b="0" i="0">
                        <a:solidFill>
                          <a:srgbClr val="000000"/>
                        </a:solidFill>
                        <a:effectLst/>
                      </a:endParaRPr>
                    </a:p>
                  </a:txBody>
                  <a:tcPr/>
                </a:tc>
                <a:extLst>
                  <a:ext uri="{0D108BD9-81ED-4DB2-BD59-A6C34878D82A}">
                    <a16:rowId xmlns:a16="http://schemas.microsoft.com/office/drawing/2014/main" val="1681709329"/>
                  </a:ext>
                </a:extLst>
              </a:tr>
              <a:tr h="847749">
                <a:tc>
                  <a:txBody>
                    <a:bodyPr/>
                    <a:lstStyle/>
                    <a:p>
                      <a:pPr algn="l" rtl="0" fontAlgn="base"/>
                      <a:r>
                        <a:rPr lang="en-US" b="1">
                          <a:solidFill>
                            <a:srgbClr val="000000"/>
                          </a:solidFill>
                          <a:effectLst/>
                        </a:rPr>
                        <a:t>Side Effects</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Nausea, constipation, difficulty sleeping, livedo reticularis (blu-ish, irregular marks on skin), ankle swelling</a:t>
                      </a:r>
                    </a:p>
                  </a:txBody>
                  <a:tcPr/>
                </a:tc>
                <a:extLst>
                  <a:ext uri="{0D108BD9-81ED-4DB2-BD59-A6C34878D82A}">
                    <a16:rowId xmlns:a16="http://schemas.microsoft.com/office/drawing/2014/main" val="2180853486"/>
                  </a:ext>
                </a:extLst>
              </a:tr>
              <a:tr h="972402">
                <a:tc>
                  <a:txBody>
                    <a:bodyPr/>
                    <a:lstStyle/>
                    <a:p>
                      <a:pPr algn="l" rtl="0" fontAlgn="base"/>
                      <a:r>
                        <a:rPr lang="en-US" b="1">
                          <a:solidFill>
                            <a:srgbClr val="000000"/>
                          </a:solidFill>
                          <a:effectLst/>
                        </a:rPr>
                        <a:t>Caution </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u="none">
                          <a:solidFill>
                            <a:schemeClr val="tx1"/>
                          </a:solidFill>
                          <a:effectLst/>
                        </a:rPr>
                        <a:t>Do not take in the late evening </a:t>
                      </a:r>
                      <a:r>
                        <a:rPr lang="en-US" b="0">
                          <a:solidFill>
                            <a:srgbClr val="000000"/>
                          </a:solidFill>
                          <a:effectLst/>
                        </a:rPr>
                        <a:t>(to prevent difficulty sleeping) </a:t>
                      </a:r>
                    </a:p>
                    <a:p>
                      <a:pPr algn="l" rtl="0" fontAlgn="base"/>
                      <a:r>
                        <a:rPr lang="en-US" b="0" i="0">
                          <a:solidFill>
                            <a:srgbClr val="000000"/>
                          </a:solidFill>
                          <a:effectLst/>
                        </a:rPr>
                        <a:t>Avoid if you have cognitive/memory issues (increases confusion)</a:t>
                      </a:r>
                    </a:p>
                  </a:txBody>
                  <a:tcPr/>
                </a:tc>
                <a:extLst>
                  <a:ext uri="{0D108BD9-81ED-4DB2-BD59-A6C34878D82A}">
                    <a16:rowId xmlns:a16="http://schemas.microsoft.com/office/drawing/2014/main" val="3944462732"/>
                  </a:ext>
                </a:extLst>
              </a:tr>
            </a:tbl>
          </a:graphicData>
        </a:graphic>
      </p:graphicFrame>
    </p:spTree>
    <p:extLst>
      <p:ext uri="{BB962C8B-B14F-4D97-AF65-F5344CB8AC3E}">
        <p14:creationId xmlns:p14="http://schemas.microsoft.com/office/powerpoint/2010/main" val="3131221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p:txBody>
          <a:bodyPr/>
          <a:lstStyle/>
          <a:p>
            <a:r>
              <a:rPr lang="en-US"/>
              <a:t>Anticholinergic Agents </a:t>
            </a:r>
            <a:endParaRPr lang="en-CA"/>
          </a:p>
        </p:txBody>
      </p:sp>
      <p:sp>
        <p:nvSpPr>
          <p:cNvPr id="3" name="TextBox 2">
            <a:extLst>
              <a:ext uri="{FF2B5EF4-FFF2-40B4-BE49-F238E27FC236}">
                <a16:creationId xmlns:a16="http://schemas.microsoft.com/office/drawing/2014/main" id="{FF302EDC-5F1F-B472-7AED-2495C847ACAB}"/>
              </a:ext>
            </a:extLst>
          </p:cNvPr>
          <p:cNvSpPr txBox="1"/>
          <p:nvPr/>
        </p:nvSpPr>
        <p:spPr>
          <a:xfrm>
            <a:off x="8248679" y="6611343"/>
            <a:ext cx="1192026" cy="400110"/>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18 - 19</a:t>
            </a:r>
            <a:endParaRPr lang="en-US" sz="1000" dirty="0"/>
          </a:p>
          <a:p>
            <a:endParaRPr lang="en-CA" sz="1000" dirty="0"/>
          </a:p>
        </p:txBody>
      </p:sp>
      <p:sp>
        <p:nvSpPr>
          <p:cNvPr id="4" name="TextBox 3">
            <a:extLst>
              <a:ext uri="{FF2B5EF4-FFF2-40B4-BE49-F238E27FC236}">
                <a16:creationId xmlns:a16="http://schemas.microsoft.com/office/drawing/2014/main" id="{1B4D8D87-47C5-6793-D1DA-ECA0B13DB3F9}"/>
              </a:ext>
            </a:extLst>
          </p:cNvPr>
          <p:cNvSpPr txBox="1"/>
          <p:nvPr/>
        </p:nvSpPr>
        <p:spPr>
          <a:xfrm>
            <a:off x="7225546" y="4295902"/>
            <a:ext cx="1024128" cy="246221"/>
          </a:xfrm>
          <a:prstGeom prst="rect">
            <a:avLst/>
          </a:prstGeom>
          <a:noFill/>
        </p:spPr>
        <p:txBody>
          <a:bodyPr wrap="square" lIns="91440" tIns="45720" rIns="91440" bIns="45720" rtlCol="0" anchor="t">
            <a:spAutoFit/>
          </a:bodyPr>
          <a:lstStyle/>
          <a:p>
            <a:endParaRPr lang="en-US" sz="1000" dirty="0">
              <a:cs typeface="Calibri"/>
            </a:endParaRPr>
          </a:p>
        </p:txBody>
      </p:sp>
      <p:pic>
        <p:nvPicPr>
          <p:cNvPr id="6146" name="Picture 2" descr="Uses of Artane 2mg | Vinmec">
            <a:extLst>
              <a:ext uri="{FF2B5EF4-FFF2-40B4-BE49-F238E27FC236}">
                <a16:creationId xmlns:a16="http://schemas.microsoft.com/office/drawing/2014/main" id="{9366A8B0-AB8D-82C3-23BE-8A5EF30ED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252" y="1234279"/>
            <a:ext cx="3317748" cy="33177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enztropine Mesylate Injection | Medline Industries, Inc.">
            <a:extLst>
              <a:ext uri="{FF2B5EF4-FFF2-40B4-BE49-F238E27FC236}">
                <a16:creationId xmlns:a16="http://schemas.microsoft.com/office/drawing/2014/main" id="{D13D1976-A364-9438-499C-188C62D55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655" y="1490403"/>
            <a:ext cx="3410607" cy="280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34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CF68-41E0-4218-A795-F6D6450EA739}"/>
              </a:ext>
            </a:extLst>
          </p:cNvPr>
          <p:cNvSpPr>
            <a:spLocks noGrp="1"/>
          </p:cNvSpPr>
          <p:nvPr>
            <p:ph type="title"/>
          </p:nvPr>
        </p:nvSpPr>
        <p:spPr/>
        <p:txBody>
          <a:bodyPr/>
          <a:lstStyle/>
          <a:p>
            <a:r>
              <a:rPr lang="en-US">
                <a:ea typeface="MS PGothic"/>
              </a:rPr>
              <a:t>Anticholinergic Agents</a:t>
            </a:r>
            <a:r>
              <a:rPr lang="en-US" baseline="30000">
                <a:ea typeface="MS PGothic"/>
              </a:rPr>
              <a:t>2-6</a:t>
            </a:r>
            <a:r>
              <a:rPr lang="en-US">
                <a:ea typeface="MS PGothic"/>
              </a:rPr>
              <a:t> </a:t>
            </a:r>
            <a:endParaRPr lang="en-CA"/>
          </a:p>
        </p:txBody>
      </p:sp>
      <p:graphicFrame>
        <p:nvGraphicFramePr>
          <p:cNvPr id="4" name="Content Placeholder 3">
            <a:extLst>
              <a:ext uri="{FF2B5EF4-FFF2-40B4-BE49-F238E27FC236}">
                <a16:creationId xmlns:a16="http://schemas.microsoft.com/office/drawing/2014/main" id="{02D87D71-6F1E-4053-AA3D-6F2921EA0D3F}"/>
              </a:ext>
            </a:extLst>
          </p:cNvPr>
          <p:cNvGraphicFramePr>
            <a:graphicFrameLocks noGrp="1"/>
          </p:cNvGraphicFramePr>
          <p:nvPr>
            <p:ph idx="1"/>
            <p:extLst>
              <p:ext uri="{D42A27DB-BD31-4B8C-83A1-F6EECF244321}">
                <p14:modId xmlns:p14="http://schemas.microsoft.com/office/powerpoint/2010/main" val="2997279990"/>
              </p:ext>
            </p:extLst>
          </p:nvPr>
        </p:nvGraphicFramePr>
        <p:xfrm>
          <a:off x="304566" y="1394914"/>
          <a:ext cx="8629884" cy="3990891"/>
        </p:xfrm>
        <a:graphic>
          <a:graphicData uri="http://schemas.openxmlformats.org/drawingml/2006/table">
            <a:tbl>
              <a:tblPr>
                <a:tableStyleId>{10A1B5D5-9B99-4C35-A422-299274C87663}</a:tableStyleId>
              </a:tblPr>
              <a:tblGrid>
                <a:gridCol w="2127380">
                  <a:extLst>
                    <a:ext uri="{9D8B030D-6E8A-4147-A177-3AD203B41FA5}">
                      <a16:colId xmlns:a16="http://schemas.microsoft.com/office/drawing/2014/main" val="2476358048"/>
                    </a:ext>
                  </a:extLst>
                </a:gridCol>
                <a:gridCol w="6502504">
                  <a:extLst>
                    <a:ext uri="{9D8B030D-6E8A-4147-A177-3AD203B41FA5}">
                      <a16:colId xmlns:a16="http://schemas.microsoft.com/office/drawing/2014/main" val="30287949"/>
                    </a:ext>
                  </a:extLst>
                </a:gridCol>
              </a:tblGrid>
              <a:tr h="767686">
                <a:tc>
                  <a:txBody>
                    <a:bodyPr/>
                    <a:lstStyle/>
                    <a:p>
                      <a:pPr algn="l" rtl="0" fontAlgn="base"/>
                      <a:r>
                        <a:rPr lang="en-US" b="1">
                          <a:solidFill>
                            <a:schemeClr val="tx1"/>
                          </a:solidFill>
                          <a:effectLst/>
                        </a:rPr>
                        <a:t>Drug </a:t>
                      </a:r>
                      <a:endParaRPr lang="en-US" b="1" i="0">
                        <a:solidFill>
                          <a:schemeClr val="tx1"/>
                        </a:solidFill>
                        <a:effectLst/>
                      </a:endParaRPr>
                    </a:p>
                  </a:txBody>
                  <a:tcPr>
                    <a:solidFill>
                      <a:schemeClr val="accent6"/>
                    </a:solidFill>
                  </a:tcPr>
                </a:tc>
                <a:tc>
                  <a:txBody>
                    <a:bodyPr/>
                    <a:lstStyle/>
                    <a:p>
                      <a:pPr algn="l" rtl="0" fontAlgn="base"/>
                      <a:r>
                        <a:rPr lang="en-US" b="1">
                          <a:solidFill>
                            <a:schemeClr val="tx1"/>
                          </a:solidFill>
                          <a:effectLst/>
                        </a:rPr>
                        <a:t>Benztropine (</a:t>
                      </a:r>
                      <a:r>
                        <a:rPr lang="en-US" b="1" err="1">
                          <a:solidFill>
                            <a:schemeClr val="tx1"/>
                          </a:solidFill>
                          <a:effectLst/>
                        </a:rPr>
                        <a:t>Congentine</a:t>
                      </a:r>
                      <a:r>
                        <a:rPr lang="en-CA" sz="1800" b="1" kern="1200">
                          <a:solidFill>
                            <a:schemeClr val="tx1"/>
                          </a:solidFill>
                          <a:effectLst/>
                        </a:rPr>
                        <a:t>®)</a:t>
                      </a:r>
                    </a:p>
                    <a:p>
                      <a:pPr algn="l" rtl="0" fontAlgn="base"/>
                      <a:r>
                        <a:rPr lang="en-CA" sz="1800" b="1" kern="1200">
                          <a:solidFill>
                            <a:schemeClr val="tx1"/>
                          </a:solidFill>
                          <a:effectLst/>
                        </a:rPr>
                        <a:t>Trihexyphenidyl  (Artane®)</a:t>
                      </a:r>
                      <a:endParaRPr lang="en-US" b="1" i="0">
                        <a:solidFill>
                          <a:schemeClr val="tx1"/>
                        </a:solidFill>
                        <a:effectLst/>
                      </a:endParaRPr>
                    </a:p>
                  </a:txBody>
                  <a:tcPr>
                    <a:solidFill>
                      <a:schemeClr val="accent6"/>
                    </a:solidFill>
                  </a:tcPr>
                </a:tc>
                <a:extLst>
                  <a:ext uri="{0D108BD9-81ED-4DB2-BD59-A6C34878D82A}">
                    <a16:rowId xmlns:a16="http://schemas.microsoft.com/office/drawing/2014/main" val="2404683734"/>
                  </a:ext>
                </a:extLst>
              </a:tr>
              <a:tr h="703712">
                <a:tc>
                  <a:txBody>
                    <a:bodyPr/>
                    <a:lstStyle/>
                    <a:p>
                      <a:pPr algn="l" rtl="0" fontAlgn="base"/>
                      <a:r>
                        <a:rPr lang="en-US" b="1">
                          <a:solidFill>
                            <a:srgbClr val="000000"/>
                          </a:solidFill>
                          <a:effectLst/>
                        </a:rPr>
                        <a:t>Use</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Decrease tremors </a:t>
                      </a:r>
                      <a:endParaRPr lang="en-US" b="0" i="0">
                        <a:solidFill>
                          <a:srgbClr val="000000"/>
                        </a:solidFill>
                        <a:effectLst/>
                      </a:endParaRPr>
                    </a:p>
                  </a:txBody>
                  <a:tcPr/>
                </a:tc>
                <a:extLst>
                  <a:ext uri="{0D108BD9-81ED-4DB2-BD59-A6C34878D82A}">
                    <a16:rowId xmlns:a16="http://schemas.microsoft.com/office/drawing/2014/main" val="3962872299"/>
                  </a:ext>
                </a:extLst>
              </a:tr>
              <a:tr h="857250">
                <a:tc>
                  <a:txBody>
                    <a:bodyPr/>
                    <a:lstStyle/>
                    <a:p>
                      <a:pPr algn="l" rtl="0" fontAlgn="base"/>
                      <a:r>
                        <a:rPr lang="en-US" b="1">
                          <a:solidFill>
                            <a:srgbClr val="000000"/>
                          </a:solidFill>
                          <a:effectLst/>
                        </a:rPr>
                        <a:t>How it works</a:t>
                      </a:r>
                      <a:endParaRPr lang="en-US" b="0" i="0">
                        <a:solidFill>
                          <a:srgbClr val="000000"/>
                        </a:solidFill>
                        <a:effectLst/>
                        <a:latin typeface="Calibri"/>
                      </a:endParaRPr>
                    </a:p>
                  </a:txBody>
                  <a:tcPr/>
                </a:tc>
                <a:tc>
                  <a:txBody>
                    <a:bodyPr/>
                    <a:lstStyle/>
                    <a:p>
                      <a:pPr algn="l" rtl="0" fontAlgn="base"/>
                      <a:r>
                        <a:rPr lang="en-US" b="0">
                          <a:solidFill>
                            <a:srgbClr val="000000"/>
                          </a:solidFill>
                          <a:effectLst/>
                        </a:rPr>
                        <a:t>Balances the amount of dopamine and acetylcholine (another chemical messenger) in the brain</a:t>
                      </a:r>
                      <a:endParaRPr lang="en-US" b="0" i="0">
                        <a:solidFill>
                          <a:srgbClr val="000000"/>
                        </a:solidFill>
                        <a:effectLst/>
                      </a:endParaRPr>
                    </a:p>
                  </a:txBody>
                  <a:tcPr/>
                </a:tc>
                <a:extLst>
                  <a:ext uri="{0D108BD9-81ED-4DB2-BD59-A6C34878D82A}">
                    <a16:rowId xmlns:a16="http://schemas.microsoft.com/office/drawing/2014/main" val="1681709329"/>
                  </a:ext>
                </a:extLst>
              </a:tr>
              <a:tr h="882839">
                <a:tc>
                  <a:txBody>
                    <a:bodyPr/>
                    <a:lstStyle/>
                    <a:p>
                      <a:pPr algn="l" rtl="0" fontAlgn="base"/>
                      <a:r>
                        <a:rPr lang="en-US" b="1">
                          <a:solidFill>
                            <a:srgbClr val="000000"/>
                          </a:solidFill>
                          <a:effectLst/>
                        </a:rPr>
                        <a:t>Side Effects</a:t>
                      </a:r>
                      <a:r>
                        <a:rPr lang="en-US" b="0">
                          <a:solidFill>
                            <a:srgbClr val="000000"/>
                          </a:solidFill>
                          <a:effectLst/>
                        </a:rPr>
                        <a:t>​</a:t>
                      </a:r>
                      <a:endParaRPr lang="en-US" b="0" i="0">
                        <a:solidFill>
                          <a:srgbClr val="000000"/>
                        </a:solidFill>
                        <a:effectLst/>
                        <a:latin typeface="Calibri"/>
                      </a:endParaRPr>
                    </a:p>
                  </a:txBody>
                  <a:tcPr/>
                </a:tc>
                <a:tc>
                  <a:txBody>
                    <a:bodyPr/>
                    <a:lstStyle/>
                    <a:p>
                      <a:pPr lvl="0" algn="l">
                        <a:buNone/>
                      </a:pPr>
                      <a:r>
                        <a:rPr lang="en-US" sz="1800" b="0" u="none" strike="noStrike" noProof="0">
                          <a:solidFill>
                            <a:srgbClr val="000000"/>
                          </a:solidFill>
                          <a:effectLst/>
                        </a:rPr>
                        <a:t>Dry mouth, constipation, low blood pressure,</a:t>
                      </a:r>
                      <a:endParaRPr lang="en-US" sz="1800" b="0" u="none" strike="noStrike" noProof="0">
                        <a:effectLst/>
                      </a:endParaRPr>
                    </a:p>
                    <a:p>
                      <a:pPr lvl="0" algn="l">
                        <a:buNone/>
                      </a:pPr>
                      <a:r>
                        <a:rPr lang="en-US" sz="1800" b="0" u="none" strike="noStrike" noProof="0">
                          <a:solidFill>
                            <a:srgbClr val="000000"/>
                          </a:solidFill>
                          <a:effectLst/>
                        </a:rPr>
                        <a:t>memory problems, confusion, hallucinations</a:t>
                      </a:r>
                      <a:r>
                        <a:rPr lang="en-US" sz="1800" b="0" u="none" strike="noStrike" noProof="0">
                          <a:solidFill>
                            <a:schemeClr val="dk1"/>
                          </a:solidFill>
                          <a:effectLst/>
                        </a:rPr>
                        <a:t>, </a:t>
                      </a:r>
                      <a:r>
                        <a:rPr lang="en-US" sz="1800" b="0" u="none" strike="noStrike" noProof="0">
                          <a:solidFill>
                            <a:srgbClr val="000000"/>
                          </a:solidFill>
                          <a:effectLst/>
                        </a:rPr>
                        <a:t>difficulty peeing</a:t>
                      </a:r>
                      <a:endParaRPr lang="en-US"/>
                    </a:p>
                  </a:txBody>
                  <a:tcPr/>
                </a:tc>
                <a:extLst>
                  <a:ext uri="{0D108BD9-81ED-4DB2-BD59-A6C34878D82A}">
                    <a16:rowId xmlns:a16="http://schemas.microsoft.com/office/drawing/2014/main" val="2180853486"/>
                  </a:ext>
                </a:extLst>
              </a:tr>
              <a:tr h="779404">
                <a:tc>
                  <a:txBody>
                    <a:bodyPr/>
                    <a:lstStyle/>
                    <a:p>
                      <a:pPr algn="l" rtl="0" fontAlgn="base"/>
                      <a:r>
                        <a:rPr lang="en-US" b="1">
                          <a:solidFill>
                            <a:srgbClr val="000000"/>
                          </a:solidFill>
                          <a:effectLst/>
                        </a:rPr>
                        <a:t>Caution </a:t>
                      </a:r>
                      <a:r>
                        <a:rPr lang="en-US" b="0">
                          <a:solidFill>
                            <a:srgbClr val="000000"/>
                          </a:solidFill>
                          <a:effectLst/>
                        </a:rPr>
                        <a:t>​</a:t>
                      </a:r>
                      <a:endParaRPr lang="en-US" b="0" i="0">
                        <a:solidFill>
                          <a:srgbClr val="000000"/>
                        </a:solidFill>
                        <a:effectLst/>
                        <a:latin typeface="Calibri"/>
                      </a:endParaRPr>
                    </a:p>
                  </a:txBody>
                  <a:tcPr/>
                </a:tc>
                <a:tc>
                  <a:txBody>
                    <a:bodyPr/>
                    <a:lstStyle/>
                    <a:p>
                      <a:pPr algn="l" rtl="0" fontAlgn="base"/>
                      <a:r>
                        <a:rPr lang="en-US" b="0">
                          <a:solidFill>
                            <a:schemeClr val="tx1"/>
                          </a:solidFill>
                          <a:effectLst/>
                        </a:rPr>
                        <a:t>Not a 1</a:t>
                      </a:r>
                      <a:r>
                        <a:rPr lang="en-US" b="0" baseline="30000">
                          <a:solidFill>
                            <a:schemeClr val="tx1"/>
                          </a:solidFill>
                          <a:effectLst/>
                        </a:rPr>
                        <a:t>st</a:t>
                      </a:r>
                      <a:r>
                        <a:rPr lang="en-US" b="0">
                          <a:solidFill>
                            <a:schemeClr val="tx1"/>
                          </a:solidFill>
                          <a:effectLst/>
                        </a:rPr>
                        <a:t>-line option </a:t>
                      </a:r>
                    </a:p>
                    <a:p>
                      <a:pPr algn="l" rtl="0" fontAlgn="base"/>
                      <a:r>
                        <a:rPr lang="en-US" b="0">
                          <a:solidFill>
                            <a:srgbClr val="000000"/>
                          </a:solidFill>
                          <a:effectLst/>
                        </a:rPr>
                        <a:t>May not be suitable for people over 65 years due to side effects </a:t>
                      </a:r>
                      <a:endParaRPr lang="en-US" b="0" i="0">
                        <a:solidFill>
                          <a:srgbClr val="000000"/>
                        </a:solidFill>
                        <a:effectLst/>
                      </a:endParaRPr>
                    </a:p>
                  </a:txBody>
                  <a:tcPr/>
                </a:tc>
                <a:extLst>
                  <a:ext uri="{0D108BD9-81ED-4DB2-BD59-A6C34878D82A}">
                    <a16:rowId xmlns:a16="http://schemas.microsoft.com/office/drawing/2014/main" val="3944462732"/>
                  </a:ext>
                </a:extLst>
              </a:tr>
            </a:tbl>
          </a:graphicData>
        </a:graphic>
      </p:graphicFrame>
    </p:spTree>
    <p:extLst>
      <p:ext uri="{BB962C8B-B14F-4D97-AF65-F5344CB8AC3E}">
        <p14:creationId xmlns:p14="http://schemas.microsoft.com/office/powerpoint/2010/main" val="2779575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5B28B-96EF-4F1A-A600-BA97B24B3F87}"/>
              </a:ext>
            </a:extLst>
          </p:cNvPr>
          <p:cNvSpPr>
            <a:spLocks noGrp="1"/>
          </p:cNvSpPr>
          <p:nvPr>
            <p:ph type="title"/>
          </p:nvPr>
        </p:nvSpPr>
        <p:spPr>
          <a:xfrm>
            <a:off x="457200" y="-21197"/>
            <a:ext cx="8229600" cy="1143000"/>
          </a:xfrm>
        </p:spPr>
        <p:txBody>
          <a:bodyPr/>
          <a:lstStyle/>
          <a:p>
            <a:r>
              <a:rPr lang="en-US">
                <a:ea typeface="MS PGothic"/>
              </a:rPr>
              <a:t>Medication Summary</a:t>
            </a:r>
            <a:r>
              <a:rPr lang="en-US" baseline="30000">
                <a:ea typeface="MS PGothic"/>
              </a:rPr>
              <a:t>2-6</a:t>
            </a:r>
            <a:endParaRPr lang="en-CA" baseline="30000"/>
          </a:p>
        </p:txBody>
      </p:sp>
      <p:graphicFrame>
        <p:nvGraphicFramePr>
          <p:cNvPr id="4" name="Table 4">
            <a:extLst>
              <a:ext uri="{FF2B5EF4-FFF2-40B4-BE49-F238E27FC236}">
                <a16:creationId xmlns:a16="http://schemas.microsoft.com/office/drawing/2014/main" id="{CDA3E34E-AF73-4BC3-B282-34731A22EEC2}"/>
              </a:ext>
            </a:extLst>
          </p:cNvPr>
          <p:cNvGraphicFramePr>
            <a:graphicFrameLocks noGrp="1"/>
          </p:cNvGraphicFramePr>
          <p:nvPr>
            <p:ph idx="1"/>
            <p:extLst>
              <p:ext uri="{D42A27DB-BD31-4B8C-83A1-F6EECF244321}">
                <p14:modId xmlns:p14="http://schemas.microsoft.com/office/powerpoint/2010/main" val="1467672737"/>
              </p:ext>
            </p:extLst>
          </p:nvPr>
        </p:nvGraphicFramePr>
        <p:xfrm>
          <a:off x="469925" y="1086546"/>
          <a:ext cx="8083139" cy="4575244"/>
        </p:xfrm>
        <a:graphic>
          <a:graphicData uri="http://schemas.openxmlformats.org/drawingml/2006/table">
            <a:tbl>
              <a:tblPr firstRow="1" bandRow="1">
                <a:tableStyleId>{5C22544A-7EE6-4342-B048-85BDC9FD1C3A}</a:tableStyleId>
              </a:tblPr>
              <a:tblGrid>
                <a:gridCol w="3028219">
                  <a:extLst>
                    <a:ext uri="{9D8B030D-6E8A-4147-A177-3AD203B41FA5}">
                      <a16:colId xmlns:a16="http://schemas.microsoft.com/office/drawing/2014/main" val="2016380740"/>
                    </a:ext>
                  </a:extLst>
                </a:gridCol>
                <a:gridCol w="2635723">
                  <a:extLst>
                    <a:ext uri="{9D8B030D-6E8A-4147-A177-3AD203B41FA5}">
                      <a16:colId xmlns:a16="http://schemas.microsoft.com/office/drawing/2014/main" val="389021006"/>
                    </a:ext>
                  </a:extLst>
                </a:gridCol>
                <a:gridCol w="2419197">
                  <a:extLst>
                    <a:ext uri="{9D8B030D-6E8A-4147-A177-3AD203B41FA5}">
                      <a16:colId xmlns:a16="http://schemas.microsoft.com/office/drawing/2014/main" val="3637794673"/>
                    </a:ext>
                  </a:extLst>
                </a:gridCol>
              </a:tblGrid>
              <a:tr h="857250">
                <a:tc>
                  <a:txBody>
                    <a:bodyPr/>
                    <a:lstStyle/>
                    <a:p>
                      <a:pPr algn="ctr"/>
                      <a:r>
                        <a:rPr lang="en-US"/>
                        <a:t>Drug Class</a:t>
                      </a:r>
                      <a:endParaRPr lang="en-CA"/>
                    </a:p>
                  </a:txBody>
                  <a:tcPr anchor="ctr"/>
                </a:tc>
                <a:tc>
                  <a:txBody>
                    <a:bodyPr/>
                    <a:lstStyle/>
                    <a:p>
                      <a:pPr algn="ctr"/>
                      <a:r>
                        <a:rPr lang="en-US" b="1"/>
                        <a:t>Motor Symptom Improvement</a:t>
                      </a:r>
                      <a:endParaRPr lang="en-CA" b="1"/>
                    </a:p>
                  </a:txBody>
                  <a:tcPr anchor="ctr"/>
                </a:tc>
                <a:tc>
                  <a:txBody>
                    <a:bodyPr/>
                    <a:lstStyle/>
                    <a:p>
                      <a:pPr algn="ctr"/>
                      <a:r>
                        <a:rPr lang="en-US" b="1">
                          <a:solidFill>
                            <a:schemeClr val="bg1"/>
                          </a:solidFill>
                        </a:rPr>
                        <a:t>Side Effects </a:t>
                      </a:r>
                      <a:endParaRPr lang="en-CA" b="1">
                        <a:solidFill>
                          <a:schemeClr val="bg1"/>
                        </a:solidFill>
                      </a:endParaRPr>
                    </a:p>
                  </a:txBody>
                  <a:tcPr anchor="ctr"/>
                </a:tc>
                <a:extLst>
                  <a:ext uri="{0D108BD9-81ED-4DB2-BD59-A6C34878D82A}">
                    <a16:rowId xmlns:a16="http://schemas.microsoft.com/office/drawing/2014/main" val="136118262"/>
                  </a:ext>
                </a:extLst>
              </a:tr>
              <a:tr h="604709">
                <a:tc>
                  <a:txBody>
                    <a:bodyPr/>
                    <a:lstStyle/>
                    <a:p>
                      <a:pPr algn="ctr"/>
                      <a:r>
                        <a:rPr lang="en-US" b="1"/>
                        <a:t>Levodopa</a:t>
                      </a:r>
                      <a:endParaRPr lang="en-CA" b="1"/>
                    </a:p>
                  </a:txBody>
                  <a:tcPr anchor="ctr">
                    <a:solidFill>
                      <a:srgbClr val="B7DEE8"/>
                    </a:solidFill>
                  </a:tcPr>
                </a:tc>
                <a:tc>
                  <a:txBody>
                    <a:bodyPr/>
                    <a:lstStyle/>
                    <a:p>
                      <a:pPr algn="ctr"/>
                      <a:r>
                        <a:rPr lang="en-US"/>
                        <a:t>+++</a:t>
                      </a:r>
                      <a:endParaRPr lang="en-CA"/>
                    </a:p>
                  </a:txBody>
                  <a:tcPr anchor="ctr">
                    <a:solidFill>
                      <a:schemeClr val="accent5">
                        <a:lumMod val="40000"/>
                        <a:lumOff val="60000"/>
                      </a:schemeClr>
                    </a:solidFill>
                  </a:tcPr>
                </a:tc>
                <a:tc>
                  <a:txBody>
                    <a:bodyPr/>
                    <a:lstStyle/>
                    <a:p>
                      <a:pPr algn="ctr"/>
                      <a:r>
                        <a:rPr lang="en-US"/>
                        <a:t>++</a:t>
                      </a:r>
                      <a:endParaRPr lang="en-CA"/>
                    </a:p>
                  </a:txBody>
                  <a:tcPr anchor="ctr">
                    <a:solidFill>
                      <a:schemeClr val="accent5">
                        <a:lumMod val="40000"/>
                        <a:lumOff val="60000"/>
                      </a:schemeClr>
                    </a:solidFill>
                  </a:tcPr>
                </a:tc>
                <a:extLst>
                  <a:ext uri="{0D108BD9-81ED-4DB2-BD59-A6C34878D82A}">
                    <a16:rowId xmlns:a16="http://schemas.microsoft.com/office/drawing/2014/main" val="473635552"/>
                  </a:ext>
                </a:extLst>
              </a:tr>
              <a:tr h="675466">
                <a:tc>
                  <a:txBody>
                    <a:bodyPr/>
                    <a:lstStyle/>
                    <a:p>
                      <a:pPr algn="ctr"/>
                      <a:r>
                        <a:rPr lang="en-US" b="1"/>
                        <a:t>Dopamine Agonists</a:t>
                      </a:r>
                      <a:endParaRPr lang="en-CA" b="1"/>
                    </a:p>
                  </a:txBody>
                  <a:tcPr anchor="ctr">
                    <a:solidFill>
                      <a:srgbClr val="A6DED3"/>
                    </a:solidFill>
                  </a:tcPr>
                </a:tc>
                <a:tc>
                  <a:txBody>
                    <a:bodyPr/>
                    <a:lstStyle/>
                    <a:p>
                      <a:pPr algn="ctr"/>
                      <a:r>
                        <a:rPr lang="en-US"/>
                        <a:t>++</a:t>
                      </a:r>
                      <a:endParaRPr lang="en-CA"/>
                    </a:p>
                  </a:txBody>
                  <a:tcPr anchor="ctr">
                    <a:solidFill>
                      <a:srgbClr val="A6DED3"/>
                    </a:solidFill>
                  </a:tcPr>
                </a:tc>
                <a:tc>
                  <a:txBody>
                    <a:bodyPr/>
                    <a:lstStyle/>
                    <a:p>
                      <a:pPr algn="ctr"/>
                      <a:r>
                        <a:rPr lang="en-US"/>
                        <a:t>+++</a:t>
                      </a:r>
                      <a:endParaRPr lang="en-CA"/>
                    </a:p>
                  </a:txBody>
                  <a:tcPr anchor="ctr">
                    <a:solidFill>
                      <a:srgbClr val="A6DED3"/>
                    </a:solidFill>
                  </a:tcPr>
                </a:tc>
                <a:extLst>
                  <a:ext uri="{0D108BD9-81ED-4DB2-BD59-A6C34878D82A}">
                    <a16:rowId xmlns:a16="http://schemas.microsoft.com/office/drawing/2014/main" val="198470489"/>
                  </a:ext>
                </a:extLst>
              </a:tr>
              <a:tr h="588786">
                <a:tc>
                  <a:txBody>
                    <a:bodyPr/>
                    <a:lstStyle/>
                    <a:p>
                      <a:pPr algn="ctr"/>
                      <a:r>
                        <a:rPr lang="en-US" b="1"/>
                        <a:t>MAO-B Inhibitors</a:t>
                      </a:r>
                      <a:endParaRPr lang="en-CA" b="1"/>
                    </a:p>
                  </a:txBody>
                  <a:tcPr anchor="ctr">
                    <a:solidFill>
                      <a:schemeClr val="accent4">
                        <a:lumMod val="40000"/>
                        <a:lumOff val="60000"/>
                      </a:schemeClr>
                    </a:solidFill>
                  </a:tcPr>
                </a:tc>
                <a:tc>
                  <a:txBody>
                    <a:bodyPr/>
                    <a:lstStyle/>
                    <a:p>
                      <a:pPr algn="ctr"/>
                      <a:r>
                        <a:rPr lang="en-US"/>
                        <a:t>+</a:t>
                      </a:r>
                      <a:endParaRPr lang="en-CA"/>
                    </a:p>
                  </a:txBody>
                  <a:tcPr anchor="ctr">
                    <a:solidFill>
                      <a:schemeClr val="accent4">
                        <a:lumMod val="40000"/>
                        <a:lumOff val="60000"/>
                      </a:schemeClr>
                    </a:solidFill>
                  </a:tcPr>
                </a:tc>
                <a:tc>
                  <a:txBody>
                    <a:bodyPr/>
                    <a:lstStyle/>
                    <a:p>
                      <a:pPr algn="ctr"/>
                      <a:r>
                        <a:rPr lang="en-US"/>
                        <a:t>+</a:t>
                      </a:r>
                      <a:endParaRPr lang="en-CA"/>
                    </a:p>
                  </a:txBody>
                  <a:tcPr anchor="ctr">
                    <a:solidFill>
                      <a:schemeClr val="accent4">
                        <a:lumMod val="40000"/>
                        <a:lumOff val="60000"/>
                      </a:schemeClr>
                    </a:solidFill>
                  </a:tcPr>
                </a:tc>
                <a:extLst>
                  <a:ext uri="{0D108BD9-81ED-4DB2-BD59-A6C34878D82A}">
                    <a16:rowId xmlns:a16="http://schemas.microsoft.com/office/drawing/2014/main" val="1910899295"/>
                  </a:ext>
                </a:extLst>
              </a:tr>
              <a:tr h="588786">
                <a:tc>
                  <a:txBody>
                    <a:bodyPr/>
                    <a:lstStyle/>
                    <a:p>
                      <a:pPr algn="ctr"/>
                      <a:r>
                        <a:rPr lang="en-US" b="1"/>
                        <a:t>COMT Inhibitors</a:t>
                      </a:r>
                      <a:endParaRPr lang="en-CA" b="1"/>
                    </a:p>
                  </a:txBody>
                  <a:tcPr anchor="ctr">
                    <a:solidFill>
                      <a:schemeClr val="accent3">
                        <a:lumMod val="40000"/>
                        <a:lumOff val="60000"/>
                      </a:schemeClr>
                    </a:solidFill>
                  </a:tcPr>
                </a:tc>
                <a:tc>
                  <a:txBody>
                    <a:bodyPr/>
                    <a:lstStyle/>
                    <a:p>
                      <a:pPr algn="ctr"/>
                      <a:r>
                        <a:rPr lang="en-CA"/>
                        <a:t>+</a:t>
                      </a:r>
                    </a:p>
                  </a:txBody>
                  <a:tcPr anchor="ctr">
                    <a:solidFill>
                      <a:schemeClr val="accent3">
                        <a:lumMod val="40000"/>
                        <a:lumOff val="60000"/>
                      </a:schemeClr>
                    </a:solidFill>
                  </a:tcPr>
                </a:tc>
                <a:tc>
                  <a:txBody>
                    <a:bodyPr/>
                    <a:lstStyle/>
                    <a:p>
                      <a:pPr algn="ctr"/>
                      <a:r>
                        <a:rPr lang="en-US"/>
                        <a:t>+</a:t>
                      </a:r>
                      <a:endParaRPr lang="en-CA"/>
                    </a:p>
                  </a:txBody>
                  <a:tcPr anchor="ctr">
                    <a:solidFill>
                      <a:schemeClr val="accent3">
                        <a:lumMod val="40000"/>
                        <a:lumOff val="60000"/>
                      </a:schemeClr>
                    </a:solidFill>
                  </a:tcPr>
                </a:tc>
                <a:extLst>
                  <a:ext uri="{0D108BD9-81ED-4DB2-BD59-A6C34878D82A}">
                    <a16:rowId xmlns:a16="http://schemas.microsoft.com/office/drawing/2014/main" val="247668853"/>
                  </a:ext>
                </a:extLst>
              </a:tr>
              <a:tr h="611431">
                <a:tc>
                  <a:txBody>
                    <a:bodyPr/>
                    <a:lstStyle/>
                    <a:p>
                      <a:pPr algn="ctr"/>
                      <a:r>
                        <a:rPr lang="en-US" b="1"/>
                        <a:t>Amantadine </a:t>
                      </a:r>
                      <a:endParaRPr lang="en-CA" b="1"/>
                    </a:p>
                  </a:txBody>
                  <a:tcPr anchor="ctr">
                    <a:solidFill>
                      <a:schemeClr val="accent2">
                        <a:lumMod val="40000"/>
                        <a:lumOff val="60000"/>
                      </a:schemeClr>
                    </a:solidFill>
                  </a:tcPr>
                </a:tc>
                <a:tc>
                  <a:txBody>
                    <a:bodyPr/>
                    <a:lstStyle/>
                    <a:p>
                      <a:pPr algn="ctr"/>
                      <a:r>
                        <a:rPr lang="en-US"/>
                        <a:t>N</a:t>
                      </a:r>
                      <a:r>
                        <a:rPr lang="en-CA"/>
                        <a:t>ot </a:t>
                      </a:r>
                    </a:p>
                    <a:p>
                      <a:pPr algn="ctr"/>
                      <a:r>
                        <a:rPr lang="en-CA"/>
                        <a:t>recommended</a:t>
                      </a:r>
                    </a:p>
                  </a:txBody>
                  <a:tcPr anchor="ctr">
                    <a:solidFill>
                      <a:schemeClr val="accent2">
                        <a:lumMod val="40000"/>
                        <a:lumOff val="60000"/>
                      </a:schemeClr>
                    </a:solidFill>
                  </a:tcPr>
                </a:tc>
                <a:tc>
                  <a:txBody>
                    <a:bodyPr/>
                    <a:lstStyle/>
                    <a:p>
                      <a:pPr algn="ctr"/>
                      <a:r>
                        <a:rPr lang="en-US" sz="1800" kern="1200">
                          <a:solidFill>
                            <a:schemeClr val="dk1"/>
                          </a:solidFill>
                          <a:latin typeface="+mn-lt"/>
                          <a:ea typeface="+mn-ea"/>
                          <a:cs typeface="+mn-cs"/>
                        </a:rPr>
                        <a:t>++</a:t>
                      </a:r>
                      <a:endParaRPr lang="en-CA" sz="1800" kern="1200">
                        <a:solidFill>
                          <a:schemeClr val="dk1"/>
                        </a:solidFill>
                        <a:latin typeface="+mn-lt"/>
                        <a:ea typeface="+mn-ea"/>
                        <a:cs typeface="+mn-cs"/>
                      </a:endParaRPr>
                    </a:p>
                  </a:txBody>
                  <a:tcPr anchor="ctr">
                    <a:solidFill>
                      <a:schemeClr val="accent2">
                        <a:lumMod val="40000"/>
                        <a:lumOff val="60000"/>
                      </a:schemeClr>
                    </a:solidFill>
                  </a:tcPr>
                </a:tc>
                <a:extLst>
                  <a:ext uri="{0D108BD9-81ED-4DB2-BD59-A6C34878D82A}">
                    <a16:rowId xmlns:a16="http://schemas.microsoft.com/office/drawing/2014/main" val="2379434315"/>
                  </a:ext>
                </a:extLst>
              </a:tr>
              <a:tr h="620167">
                <a:tc>
                  <a:txBody>
                    <a:bodyPr/>
                    <a:lstStyle/>
                    <a:p>
                      <a:pPr lvl="0" algn="ctr">
                        <a:buNone/>
                      </a:pPr>
                      <a:r>
                        <a:rPr lang="en-US" b="1"/>
                        <a:t>Anticholinergic </a:t>
                      </a:r>
                    </a:p>
                  </a:txBody>
                  <a:tcPr anchor="ctr">
                    <a:solidFill>
                      <a:schemeClr val="accent6">
                        <a:lumMod val="40000"/>
                        <a:lumOff val="60000"/>
                      </a:schemeClr>
                    </a:solidFill>
                  </a:tcPr>
                </a:tc>
                <a:tc>
                  <a:txBody>
                    <a:bodyPr/>
                    <a:lstStyle/>
                    <a:p>
                      <a:pPr algn="ctr"/>
                      <a:r>
                        <a:rPr lang="en-US"/>
                        <a:t>+</a:t>
                      </a:r>
                      <a:endParaRPr lang="en-CA"/>
                    </a:p>
                  </a:txBody>
                  <a:tcPr anchor="ctr">
                    <a:solidFill>
                      <a:schemeClr val="accent6">
                        <a:lumMod val="40000"/>
                        <a:lumOff val="60000"/>
                      </a:schemeClr>
                    </a:solidFill>
                  </a:tcPr>
                </a:tc>
                <a:tc>
                  <a:txBody>
                    <a:bodyPr/>
                    <a:lstStyle/>
                    <a:p>
                      <a:pPr algn="ctr"/>
                      <a:r>
                        <a:rPr lang="en-US"/>
                        <a:t>+++</a:t>
                      </a:r>
                      <a:endParaRPr lang="en-CA"/>
                    </a:p>
                  </a:txBody>
                  <a:tcPr anchor="ctr">
                    <a:solidFill>
                      <a:schemeClr val="accent6">
                        <a:lumMod val="40000"/>
                        <a:lumOff val="60000"/>
                      </a:schemeClr>
                    </a:solidFill>
                  </a:tcPr>
                </a:tc>
                <a:extLst>
                  <a:ext uri="{0D108BD9-81ED-4DB2-BD59-A6C34878D82A}">
                    <a16:rowId xmlns:a16="http://schemas.microsoft.com/office/drawing/2014/main" val="1960192275"/>
                  </a:ext>
                </a:extLst>
              </a:tr>
            </a:tbl>
          </a:graphicData>
        </a:graphic>
      </p:graphicFrame>
    </p:spTree>
    <p:extLst>
      <p:ext uri="{BB962C8B-B14F-4D97-AF65-F5344CB8AC3E}">
        <p14:creationId xmlns:p14="http://schemas.microsoft.com/office/powerpoint/2010/main" val="3063133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35D4BB54-E5A2-4F00-842D-A4269C4609B1}"/>
              </a:ext>
            </a:extLst>
          </p:cNvPr>
          <p:cNvSpPr>
            <a:spLocks noGrp="1"/>
          </p:cNvSpPr>
          <p:nvPr>
            <p:ph type="title"/>
          </p:nvPr>
        </p:nvSpPr>
        <p:spPr/>
        <p:txBody>
          <a:bodyPr/>
          <a:lstStyle/>
          <a:p>
            <a:r>
              <a:rPr lang="en-US" altLang="en-US"/>
              <a:t>Group Discussion</a:t>
            </a:r>
          </a:p>
        </p:txBody>
      </p:sp>
      <p:sp>
        <p:nvSpPr>
          <p:cNvPr id="54274" name="Content Placeholder 2">
            <a:extLst>
              <a:ext uri="{FF2B5EF4-FFF2-40B4-BE49-F238E27FC236}">
                <a16:creationId xmlns:a16="http://schemas.microsoft.com/office/drawing/2014/main" id="{5E9EED35-5404-46B8-8B01-A2241E8B3E40}"/>
              </a:ext>
            </a:extLst>
          </p:cNvPr>
          <p:cNvSpPr>
            <a:spLocks noGrp="1"/>
          </p:cNvSpPr>
          <p:nvPr>
            <p:ph idx="1"/>
          </p:nvPr>
        </p:nvSpPr>
        <p:spPr>
          <a:xfrm>
            <a:off x="457200" y="1914676"/>
            <a:ext cx="8459409" cy="4211487"/>
          </a:xfrm>
        </p:spPr>
        <p:txBody>
          <a:bodyPr/>
          <a:lstStyle/>
          <a:p>
            <a:pPr marL="0" indent="0">
              <a:buNone/>
              <a:defRPr/>
            </a:pPr>
            <a:r>
              <a:rPr lang="en-CA" altLang="en-US" b="1">
                <a:solidFill>
                  <a:schemeClr val="accent1">
                    <a:lumMod val="75000"/>
                  </a:schemeClr>
                </a:solidFill>
                <a:ea typeface="ＭＳ Ｐゴシック"/>
              </a:rPr>
              <a:t>Q1</a:t>
            </a:r>
            <a:r>
              <a:rPr lang="en-CA" altLang="en-US">
                <a:ea typeface="ＭＳ Ｐゴシック"/>
              </a:rPr>
              <a:t>: </a:t>
            </a:r>
            <a:r>
              <a:rPr lang="en-US">
                <a:ea typeface="MS PGothic"/>
              </a:rPr>
              <a:t>Do you use any of these medications? What’s your experience with them?</a:t>
            </a:r>
          </a:p>
          <a:p>
            <a:pPr marL="0" indent="0">
              <a:buNone/>
              <a:defRPr/>
            </a:pPr>
            <a:endParaRPr lang="en-CA" altLang="en-US">
              <a:latin typeface="Calibri Light" panose="020F0302020204030204" pitchFamily="34" charset="0"/>
              <a:ea typeface="ＭＳ Ｐゴシック" panose="020B0600070205080204" pitchFamily="34" charset="-128"/>
            </a:endParaRPr>
          </a:p>
          <a:p>
            <a:pPr marL="0" indent="0">
              <a:buNone/>
              <a:defRPr/>
            </a:pPr>
            <a:r>
              <a:rPr lang="en-CA" altLang="en-US" b="1">
                <a:solidFill>
                  <a:schemeClr val="accent1">
                    <a:lumMod val="75000"/>
                  </a:schemeClr>
                </a:solidFill>
                <a:ea typeface="ＭＳ Ｐゴシック"/>
              </a:rPr>
              <a:t>Q2</a:t>
            </a:r>
            <a:r>
              <a:rPr lang="en-CA" altLang="en-US">
                <a:ea typeface="ＭＳ Ｐゴシック"/>
              </a:rPr>
              <a:t>: Did you learn anything about medications that you didn't know?  </a:t>
            </a:r>
            <a:endParaRPr lang="en-CA" altLang="en-US">
              <a:latin typeface="Calibri Light" panose="020F0302020204030204" pitchFamily="34" charset="0"/>
              <a:ea typeface="ＭＳ Ｐゴシック" panose="020B0600070205080204" pitchFamily="34" charset="-128"/>
            </a:endParaRPr>
          </a:p>
          <a:p>
            <a:pPr marL="0" indent="0">
              <a:buNone/>
              <a:defRPr/>
            </a:pPr>
            <a:endParaRPr lang="en-CA" altLang="en-US">
              <a:latin typeface="Calibri Light" panose="020F0302020204030204" pitchFamily="34" charset="0"/>
              <a:ea typeface="ＭＳ Ｐゴシック" panose="020B0600070205080204" pitchFamily="34" charset="-128"/>
            </a:endParaRPr>
          </a:p>
        </p:txBody>
      </p:sp>
      <p:pic>
        <p:nvPicPr>
          <p:cNvPr id="73731" name="Graphic 2" descr="Customer review">
            <a:extLst>
              <a:ext uri="{FF2B5EF4-FFF2-40B4-BE49-F238E27FC236}">
                <a16:creationId xmlns:a16="http://schemas.microsoft.com/office/drawing/2014/main" id="{9565EB30-C960-42B6-96A7-35AEE4321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38" y="361950"/>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F0752AF7-6CCE-4B00-93F4-0DBF8578C821}"/>
              </a:ext>
            </a:extLst>
          </p:cNvPr>
          <p:cNvSpPr>
            <a:spLocks noGrp="1"/>
          </p:cNvSpPr>
          <p:nvPr>
            <p:ph type="title"/>
          </p:nvPr>
        </p:nvSpPr>
        <p:spPr/>
        <p:txBody>
          <a:bodyPr/>
          <a:lstStyle/>
          <a:p>
            <a:r>
              <a:rPr lang="en-US" altLang="en-US"/>
              <a:t>Dosing Ranges</a:t>
            </a:r>
          </a:p>
        </p:txBody>
      </p:sp>
      <p:sp>
        <p:nvSpPr>
          <p:cNvPr id="3" name="Content Placeholder 2">
            <a:extLst>
              <a:ext uri="{FF2B5EF4-FFF2-40B4-BE49-F238E27FC236}">
                <a16:creationId xmlns:a16="http://schemas.microsoft.com/office/drawing/2014/main" id="{E0998CB0-40D3-45B2-9C5D-4C566217CC61}"/>
              </a:ext>
            </a:extLst>
          </p:cNvPr>
          <p:cNvSpPr>
            <a:spLocks noGrp="1"/>
          </p:cNvSpPr>
          <p:nvPr>
            <p:ph idx="1"/>
          </p:nvPr>
        </p:nvSpPr>
        <p:spPr>
          <a:xfrm>
            <a:off x="457200" y="1600200"/>
            <a:ext cx="8570794" cy="4525963"/>
          </a:xfrm>
        </p:spPr>
        <p:txBody>
          <a:bodyPr/>
          <a:lstStyle/>
          <a:p>
            <a:r>
              <a:rPr lang="en-US" b="0" i="0">
                <a:ea typeface="MS PGothic"/>
              </a:rPr>
              <a:t>Treatment must be </a:t>
            </a:r>
            <a:r>
              <a:rPr lang="en-US" b="1">
                <a:ea typeface="MS PGothic"/>
              </a:rPr>
              <a:t>individualized</a:t>
            </a:r>
            <a:r>
              <a:rPr lang="en-US" baseline="30000">
                <a:ea typeface="MS PGothic"/>
              </a:rPr>
              <a:t>2,4 </a:t>
            </a:r>
            <a:endParaRPr lang="en-US" b="0" i="0" baseline="30000"/>
          </a:p>
          <a:p>
            <a:pPr lvl="1"/>
            <a:r>
              <a:rPr lang="en-US">
                <a:ea typeface="MS PGothic"/>
              </a:rPr>
              <a:t>Start</a:t>
            </a:r>
            <a:r>
              <a:rPr lang="en-US" b="0" i="0">
                <a:ea typeface="MS PGothic"/>
              </a:rPr>
              <a:t> with </a:t>
            </a:r>
            <a:r>
              <a:rPr lang="en-US">
                <a:ea typeface="MS PGothic"/>
              </a:rPr>
              <a:t>lower</a:t>
            </a:r>
            <a:r>
              <a:rPr lang="en-US" b="0" i="0">
                <a:ea typeface="MS PGothic"/>
              </a:rPr>
              <a:t> </a:t>
            </a:r>
            <a:r>
              <a:rPr lang="en-US">
                <a:ea typeface="MS PGothic"/>
              </a:rPr>
              <a:t>doses</a:t>
            </a:r>
            <a:r>
              <a:rPr lang="en-US" b="0" i="0">
                <a:ea typeface="MS PGothic"/>
              </a:rPr>
              <a:t> and slowly increase to a dose that works best with the least side </a:t>
            </a:r>
            <a:r>
              <a:rPr lang="en-US">
                <a:ea typeface="MS PGothic"/>
              </a:rPr>
              <a:t>effects</a:t>
            </a:r>
            <a:r>
              <a:rPr lang="en-US" baseline="30000">
                <a:ea typeface="MS PGothic"/>
              </a:rPr>
              <a:t>2,4</a:t>
            </a:r>
            <a:endParaRPr lang="en-US" b="0" i="0" baseline="30000"/>
          </a:p>
          <a:p>
            <a:pPr lvl="1"/>
            <a:r>
              <a:rPr lang="en-US">
                <a:ea typeface="MS PGothic"/>
              </a:rPr>
              <a:t>If changes are needed, do them gradually</a:t>
            </a:r>
            <a:r>
              <a:rPr lang="en-US" baseline="30000">
                <a:ea typeface="MS PGothic"/>
              </a:rPr>
              <a:t>4</a:t>
            </a:r>
            <a:endParaRPr lang="en-US" b="0" i="0" baseline="30000"/>
          </a:p>
          <a:p>
            <a:pPr lvl="1"/>
            <a:r>
              <a:rPr lang="en-US">
                <a:ea typeface="MS PGothic"/>
              </a:rPr>
              <a:t>Track your response to any medication changes</a:t>
            </a:r>
          </a:p>
          <a:p>
            <a:endParaRPr lang="en-US">
              <a:ea typeface="MS PGothic"/>
            </a:endParaRPr>
          </a:p>
          <a:p>
            <a:r>
              <a:rPr lang="en-US" b="1">
                <a:ea typeface="MS PGothic"/>
              </a:rPr>
              <a:t>Variations</a:t>
            </a:r>
            <a:r>
              <a:rPr lang="en-US" b="0" i="0">
                <a:ea typeface="MS PGothic"/>
              </a:rPr>
              <a:t> in </a:t>
            </a:r>
            <a:r>
              <a:rPr lang="en-US">
                <a:ea typeface="MS PGothic"/>
              </a:rPr>
              <a:t>doses are</a:t>
            </a:r>
            <a:r>
              <a:rPr lang="en-US" b="0" i="0">
                <a:ea typeface="MS PGothic"/>
              </a:rPr>
              <a:t> </a:t>
            </a:r>
            <a:r>
              <a:rPr lang="en-US" b="1">
                <a:ea typeface="MS PGothic"/>
              </a:rPr>
              <a:t>okay</a:t>
            </a:r>
            <a:r>
              <a:rPr lang="en-US" baseline="30000">
                <a:ea typeface="MS PGothic"/>
              </a:rPr>
              <a:t>4</a:t>
            </a:r>
            <a:endParaRPr lang="en-US"/>
          </a:p>
          <a:p>
            <a:pPr lvl="1"/>
            <a:r>
              <a:rPr lang="en-US" b="0" i="0">
                <a:ea typeface="MS PGothic"/>
              </a:rPr>
              <a:t>Differences due to age, symptoms, severity, cost,</a:t>
            </a:r>
            <a:r>
              <a:rPr lang="en-US">
                <a:ea typeface="MS PGothic"/>
              </a:rPr>
              <a:t> etc</a:t>
            </a:r>
            <a:r>
              <a:rPr lang="en-US" baseline="30000">
                <a:ea typeface="MS PGothic"/>
              </a:rPr>
              <a:t>4</a:t>
            </a:r>
            <a:endParaRPr lang="en-US">
              <a:ea typeface="MS PGothic"/>
            </a:endParaRPr>
          </a:p>
          <a:p>
            <a:pPr marL="457200" lvl="1" indent="0">
              <a:buNone/>
            </a:pPr>
            <a:endParaRPr lang="en-US" b="0" i="0"/>
          </a:p>
        </p:txBody>
      </p:sp>
    </p:spTree>
    <p:extLst>
      <p:ext uri="{BB962C8B-B14F-4D97-AF65-F5344CB8AC3E}">
        <p14:creationId xmlns:p14="http://schemas.microsoft.com/office/powerpoint/2010/main" val="3425757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E5EF-9F3D-4BC6-8C6D-1A6445D6F3D7}"/>
              </a:ext>
            </a:extLst>
          </p:cNvPr>
          <p:cNvSpPr>
            <a:spLocks noGrp="1"/>
          </p:cNvSpPr>
          <p:nvPr>
            <p:ph type="title"/>
          </p:nvPr>
        </p:nvSpPr>
        <p:spPr>
          <a:xfrm>
            <a:off x="513497" y="-631"/>
            <a:ext cx="8229600" cy="1143000"/>
          </a:xfrm>
        </p:spPr>
        <p:txBody>
          <a:bodyPr/>
          <a:lstStyle/>
          <a:p>
            <a:r>
              <a:rPr lang="en-US">
                <a:ea typeface="MS PGothic"/>
              </a:rPr>
              <a:t>Example</a:t>
            </a:r>
            <a:endParaRPr lang="en-CA"/>
          </a:p>
        </p:txBody>
      </p:sp>
      <p:graphicFrame>
        <p:nvGraphicFramePr>
          <p:cNvPr id="14" name="Diagram 13">
            <a:extLst>
              <a:ext uri="{FF2B5EF4-FFF2-40B4-BE49-F238E27FC236}">
                <a16:creationId xmlns:a16="http://schemas.microsoft.com/office/drawing/2014/main" id="{3207E3D9-CF49-4ADF-8F8F-60D10091AE0E}"/>
              </a:ext>
            </a:extLst>
          </p:cNvPr>
          <p:cNvGraphicFramePr/>
          <p:nvPr>
            <p:extLst>
              <p:ext uri="{D42A27DB-BD31-4B8C-83A1-F6EECF244321}">
                <p14:modId xmlns:p14="http://schemas.microsoft.com/office/powerpoint/2010/main" val="2711692097"/>
              </p:ext>
            </p:extLst>
          </p:nvPr>
        </p:nvGraphicFramePr>
        <p:xfrm>
          <a:off x="4686300" y="2655045"/>
          <a:ext cx="4114800" cy="2613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E1D5911-6E0B-422B-901D-E5DA2D063FD4}"/>
              </a:ext>
            </a:extLst>
          </p:cNvPr>
          <p:cNvSpPr txBox="1"/>
          <p:nvPr/>
        </p:nvSpPr>
        <p:spPr>
          <a:xfrm>
            <a:off x="346312" y="5439163"/>
            <a:ext cx="8468435" cy="584775"/>
          </a:xfrm>
          <a:prstGeom prst="rect">
            <a:avLst/>
          </a:prstGeom>
          <a:noFill/>
          <a:ln>
            <a:solidFill>
              <a:schemeClr val="bg1"/>
            </a:solidFill>
          </a:ln>
        </p:spPr>
        <p:txBody>
          <a:bodyPr wrap="square" lIns="91440" tIns="45720" rIns="91440" bIns="45720" rtlCol="0" anchor="t">
            <a:spAutoFit/>
          </a:bodyPr>
          <a:lstStyle/>
          <a:p>
            <a:pPr algn="ctr"/>
            <a:r>
              <a:rPr lang="en-US" sz="3200" u="sng">
                <a:latin typeface="Calibri"/>
                <a:ea typeface="MS PGothic"/>
                <a:cs typeface="Calibri"/>
              </a:rPr>
              <a:t>Bottom Line</a:t>
            </a:r>
            <a:r>
              <a:rPr lang="en-US" sz="3200">
                <a:latin typeface="Calibri"/>
                <a:ea typeface="MS PGothic"/>
                <a:cs typeface="Calibri"/>
              </a:rPr>
              <a:t>: therapy is tailored to suit YOU! </a:t>
            </a:r>
            <a:endParaRPr lang="en-CA" sz="3200">
              <a:cs typeface="Calibri" panose="020F0502020204030204" pitchFamily="34" charset="0"/>
            </a:endParaRPr>
          </a:p>
        </p:txBody>
      </p:sp>
      <p:sp>
        <p:nvSpPr>
          <p:cNvPr id="4" name="TextBox 3">
            <a:extLst>
              <a:ext uri="{FF2B5EF4-FFF2-40B4-BE49-F238E27FC236}">
                <a16:creationId xmlns:a16="http://schemas.microsoft.com/office/drawing/2014/main" id="{EF620CEE-AE44-40BB-A90C-DDA98C2BCC6A}"/>
              </a:ext>
            </a:extLst>
          </p:cNvPr>
          <p:cNvSpPr txBox="1"/>
          <p:nvPr/>
        </p:nvSpPr>
        <p:spPr>
          <a:xfrm>
            <a:off x="82368" y="6624694"/>
            <a:ext cx="3534770" cy="246221"/>
          </a:xfrm>
          <a:prstGeom prst="rect">
            <a:avLst/>
          </a:prstGeom>
          <a:noFill/>
        </p:spPr>
        <p:txBody>
          <a:bodyPr wrap="square" rtlCol="0">
            <a:spAutoFit/>
          </a:bodyPr>
          <a:lstStyle/>
          <a:p>
            <a:r>
              <a:rPr lang="en-US" sz="1000" i="1"/>
              <a:t>*note: people depicted above are for illustration purposes only </a:t>
            </a:r>
            <a:endParaRPr lang="en-CA" sz="1000" i="1"/>
          </a:p>
        </p:txBody>
      </p:sp>
      <p:graphicFrame>
        <p:nvGraphicFramePr>
          <p:cNvPr id="54" name="Diagram 53">
            <a:extLst>
              <a:ext uri="{FF2B5EF4-FFF2-40B4-BE49-F238E27FC236}">
                <a16:creationId xmlns:a16="http://schemas.microsoft.com/office/drawing/2014/main" id="{552A51BE-214F-4573-BC91-AB6F98389791}"/>
              </a:ext>
            </a:extLst>
          </p:cNvPr>
          <p:cNvGraphicFramePr/>
          <p:nvPr>
            <p:extLst>
              <p:ext uri="{D42A27DB-BD31-4B8C-83A1-F6EECF244321}">
                <p14:modId xmlns:p14="http://schemas.microsoft.com/office/powerpoint/2010/main" val="898970619"/>
              </p:ext>
            </p:extLst>
          </p:nvPr>
        </p:nvGraphicFramePr>
        <p:xfrm>
          <a:off x="455494" y="2612395"/>
          <a:ext cx="4114800" cy="26642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descr="A person with his hand on his face&#10;&#10;Description automatically generated with medium confidence">
            <a:extLst>
              <a:ext uri="{FF2B5EF4-FFF2-40B4-BE49-F238E27FC236}">
                <a16:creationId xmlns:a16="http://schemas.microsoft.com/office/drawing/2014/main" id="{44DCAE8B-7D74-4CBF-96FC-5BBD9883516E}"/>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1137881" y="901223"/>
            <a:ext cx="2585835" cy="1723890"/>
          </a:xfrm>
          <a:prstGeom prst="rect">
            <a:avLst/>
          </a:prstGeom>
        </p:spPr>
      </p:pic>
      <p:sp>
        <p:nvSpPr>
          <p:cNvPr id="12" name="TextBox 11">
            <a:extLst>
              <a:ext uri="{FF2B5EF4-FFF2-40B4-BE49-F238E27FC236}">
                <a16:creationId xmlns:a16="http://schemas.microsoft.com/office/drawing/2014/main" id="{8DEE7335-2C7E-8687-4A87-799C5AE9A26D}"/>
              </a:ext>
            </a:extLst>
          </p:cNvPr>
          <p:cNvSpPr txBox="1"/>
          <p:nvPr/>
        </p:nvSpPr>
        <p:spPr>
          <a:xfrm>
            <a:off x="8225014" y="6626659"/>
            <a:ext cx="1400593"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20 - 21</a:t>
            </a:r>
            <a:endParaRPr lang="en-CA" sz="1000">
              <a:cs typeface="Calibri"/>
            </a:endParaRPr>
          </a:p>
        </p:txBody>
      </p:sp>
      <p:sp>
        <p:nvSpPr>
          <p:cNvPr id="13" name="TextBox 12">
            <a:extLst>
              <a:ext uri="{FF2B5EF4-FFF2-40B4-BE49-F238E27FC236}">
                <a16:creationId xmlns:a16="http://schemas.microsoft.com/office/drawing/2014/main" id="{506E688A-478F-4921-BE3C-907B3D417E73}"/>
              </a:ext>
            </a:extLst>
          </p:cNvPr>
          <p:cNvSpPr txBox="1"/>
          <p:nvPr/>
        </p:nvSpPr>
        <p:spPr>
          <a:xfrm>
            <a:off x="8042800" y="2458391"/>
            <a:ext cx="1400593" cy="230832"/>
          </a:xfrm>
          <a:prstGeom prst="rect">
            <a:avLst/>
          </a:prstGeom>
          <a:noFill/>
        </p:spPr>
        <p:txBody>
          <a:bodyPr wrap="square" lIns="91440" tIns="45720" rIns="91440" bIns="45720" rtlCol="0" anchor="t">
            <a:spAutoFit/>
          </a:bodyPr>
          <a:lstStyle/>
          <a:p>
            <a:endParaRPr lang="en-US" sz="900" dirty="0">
              <a:cs typeface="Calibri"/>
            </a:endParaRPr>
          </a:p>
        </p:txBody>
      </p:sp>
      <p:pic>
        <p:nvPicPr>
          <p:cNvPr id="16" name="Picture 15" descr="An old person washing vegetables in a kitchen&#10;&#10;Description automatically generated with low confidence">
            <a:extLst>
              <a:ext uri="{FF2B5EF4-FFF2-40B4-BE49-F238E27FC236}">
                <a16:creationId xmlns:a16="http://schemas.microsoft.com/office/drawing/2014/main" id="{6D4D0B20-0E02-8594-4ED1-A5B54D746025}"/>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5530281" y="955516"/>
            <a:ext cx="2585835" cy="1723890"/>
          </a:xfrm>
          <a:prstGeom prst="rect">
            <a:avLst/>
          </a:prstGeom>
        </p:spPr>
      </p:pic>
    </p:spTree>
    <p:extLst>
      <p:ext uri="{BB962C8B-B14F-4D97-AF65-F5344CB8AC3E}">
        <p14:creationId xmlns:p14="http://schemas.microsoft.com/office/powerpoint/2010/main" val="3278814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0FCD9-E1DF-4F7F-AC40-370DDD85240A}"/>
              </a:ext>
            </a:extLst>
          </p:cNvPr>
          <p:cNvSpPr>
            <a:spLocks noGrp="1"/>
          </p:cNvSpPr>
          <p:nvPr>
            <p:ph type="title"/>
          </p:nvPr>
        </p:nvSpPr>
        <p:spPr>
          <a:xfrm>
            <a:off x="457200" y="162039"/>
            <a:ext cx="8229600" cy="1143000"/>
          </a:xfrm>
        </p:spPr>
        <p:txBody>
          <a:bodyPr/>
          <a:lstStyle/>
          <a:p>
            <a:r>
              <a:rPr lang="en-US"/>
              <a:t>Side Effect Management </a:t>
            </a:r>
            <a:endParaRPr lang="en-CA"/>
          </a:p>
        </p:txBody>
      </p:sp>
      <p:pic>
        <p:nvPicPr>
          <p:cNvPr id="3" name="Picture 2" descr="Drugs Effect Cliparts - Cliparts Zone">
            <a:extLst>
              <a:ext uri="{FF2B5EF4-FFF2-40B4-BE49-F238E27FC236}">
                <a16:creationId xmlns:a16="http://schemas.microsoft.com/office/drawing/2014/main" id="{86BC0CB7-D10D-4DF1-B5AE-8860777E2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266" y="2838718"/>
            <a:ext cx="1592316" cy="18036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4C98CAD-1E81-4B97-9468-92386DF0FBC0}"/>
              </a:ext>
            </a:extLst>
          </p:cNvPr>
          <p:cNvPicPr>
            <a:picLocks noChangeAspect="1"/>
          </p:cNvPicPr>
          <p:nvPr/>
        </p:nvPicPr>
        <p:blipFill rotWithShape="1">
          <a:blip r:embed="rId4"/>
          <a:srcRect l="6155" t="19702" r="8520" b="20995"/>
          <a:stretch/>
        </p:blipFill>
        <p:spPr>
          <a:xfrm>
            <a:off x="2529921" y="1934664"/>
            <a:ext cx="709684" cy="532710"/>
          </a:xfrm>
          <a:prstGeom prst="rect">
            <a:avLst/>
          </a:prstGeom>
        </p:spPr>
      </p:pic>
      <p:pic>
        <p:nvPicPr>
          <p:cNvPr id="6" name="Graphic 5" descr="Dizzy with solid fill">
            <a:extLst>
              <a:ext uri="{FF2B5EF4-FFF2-40B4-BE49-F238E27FC236}">
                <a16:creationId xmlns:a16="http://schemas.microsoft.com/office/drawing/2014/main" id="{D73041DC-3862-412E-A514-C12B0F30A2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9489" y="3706974"/>
            <a:ext cx="760863" cy="760863"/>
          </a:xfrm>
          <a:prstGeom prst="rect">
            <a:avLst/>
          </a:prstGeom>
        </p:spPr>
      </p:pic>
      <p:pic>
        <p:nvPicPr>
          <p:cNvPr id="7" name="Picture 6">
            <a:extLst>
              <a:ext uri="{FF2B5EF4-FFF2-40B4-BE49-F238E27FC236}">
                <a16:creationId xmlns:a16="http://schemas.microsoft.com/office/drawing/2014/main" id="{344C4BDD-358D-4141-8CFB-741C1AF76F3C}"/>
              </a:ext>
            </a:extLst>
          </p:cNvPr>
          <p:cNvPicPr>
            <a:picLocks noChangeAspect="1"/>
          </p:cNvPicPr>
          <p:nvPr/>
        </p:nvPicPr>
        <p:blipFill rotWithShape="1">
          <a:blip r:embed="rId7"/>
          <a:srcRect l="22446" t="13540" r="18217" b="33142"/>
          <a:stretch/>
        </p:blipFill>
        <p:spPr>
          <a:xfrm>
            <a:off x="3477967" y="5262737"/>
            <a:ext cx="932746" cy="902603"/>
          </a:xfrm>
          <a:prstGeom prst="rect">
            <a:avLst/>
          </a:prstGeom>
        </p:spPr>
      </p:pic>
      <p:pic>
        <p:nvPicPr>
          <p:cNvPr id="9" name="Graphic 8" descr="Moon and stars with solid fill">
            <a:extLst>
              <a:ext uri="{FF2B5EF4-FFF2-40B4-BE49-F238E27FC236}">
                <a16:creationId xmlns:a16="http://schemas.microsoft.com/office/drawing/2014/main" id="{00BAF8AC-1758-440A-95A5-01D5BE5699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3121" y="5263498"/>
            <a:ext cx="677741" cy="677741"/>
          </a:xfrm>
          <a:prstGeom prst="rect">
            <a:avLst/>
          </a:prstGeom>
        </p:spPr>
      </p:pic>
      <p:pic>
        <p:nvPicPr>
          <p:cNvPr id="11" name="Graphic 10" descr="Sleep with solid fill">
            <a:extLst>
              <a:ext uri="{FF2B5EF4-FFF2-40B4-BE49-F238E27FC236}">
                <a16:creationId xmlns:a16="http://schemas.microsoft.com/office/drawing/2014/main" id="{56D048FF-EF71-4995-93B3-E66DD808BF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62691" y="3848485"/>
            <a:ext cx="704922" cy="704922"/>
          </a:xfrm>
          <a:prstGeom prst="rect">
            <a:avLst/>
          </a:prstGeom>
        </p:spPr>
      </p:pic>
      <p:pic>
        <p:nvPicPr>
          <p:cNvPr id="13" name="Graphic 12" descr="Toilet with solid fill">
            <a:extLst>
              <a:ext uri="{FF2B5EF4-FFF2-40B4-BE49-F238E27FC236}">
                <a16:creationId xmlns:a16="http://schemas.microsoft.com/office/drawing/2014/main" id="{0061D743-1018-48FC-B990-2376BB73C2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35613" y="1462569"/>
            <a:ext cx="727622" cy="727622"/>
          </a:xfrm>
          <a:prstGeom prst="rect">
            <a:avLst/>
          </a:prstGeom>
        </p:spPr>
      </p:pic>
      <p:pic>
        <p:nvPicPr>
          <p:cNvPr id="15" name="Graphic 14" descr="Tongue with solid fill">
            <a:extLst>
              <a:ext uri="{FF2B5EF4-FFF2-40B4-BE49-F238E27FC236}">
                <a16:creationId xmlns:a16="http://schemas.microsoft.com/office/drawing/2014/main" id="{A0B2010F-81CF-4EF2-A4D2-EFE2687FBD2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13340" y="2184269"/>
            <a:ext cx="684218" cy="684218"/>
          </a:xfrm>
          <a:prstGeom prst="rect">
            <a:avLst/>
          </a:prstGeom>
        </p:spPr>
      </p:pic>
      <p:sp>
        <p:nvSpPr>
          <p:cNvPr id="17" name="Oval 16">
            <a:extLst>
              <a:ext uri="{FF2B5EF4-FFF2-40B4-BE49-F238E27FC236}">
                <a16:creationId xmlns:a16="http://schemas.microsoft.com/office/drawing/2014/main" id="{7BAA7AE5-CDE9-4BA6-9F52-8B738DC277A8}"/>
              </a:ext>
            </a:extLst>
          </p:cNvPr>
          <p:cNvSpPr/>
          <p:nvPr/>
        </p:nvSpPr>
        <p:spPr>
          <a:xfrm>
            <a:off x="4265001" y="1262859"/>
            <a:ext cx="1058531" cy="1079431"/>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38E22C00-0A46-45FA-A1A7-A2070AE3A77E}"/>
              </a:ext>
            </a:extLst>
          </p:cNvPr>
          <p:cNvSpPr/>
          <p:nvPr/>
        </p:nvSpPr>
        <p:spPr>
          <a:xfrm>
            <a:off x="2361768" y="1631141"/>
            <a:ext cx="1058532" cy="1106256"/>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28D7BD9E-C66E-4515-9BC9-D611DFD9D168}"/>
              </a:ext>
            </a:extLst>
          </p:cNvPr>
          <p:cNvSpPr/>
          <p:nvPr/>
        </p:nvSpPr>
        <p:spPr>
          <a:xfrm>
            <a:off x="6020681" y="1895938"/>
            <a:ext cx="1058531" cy="1079431"/>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7A0843B3-1F88-4EBC-ABF2-34E00B0D60AD}"/>
              </a:ext>
            </a:extLst>
          </p:cNvPr>
          <p:cNvSpPr txBox="1"/>
          <p:nvPr/>
        </p:nvSpPr>
        <p:spPr>
          <a:xfrm>
            <a:off x="2355929" y="2748902"/>
            <a:ext cx="1756604" cy="646331"/>
          </a:xfrm>
          <a:prstGeom prst="rect">
            <a:avLst/>
          </a:prstGeom>
          <a:noFill/>
        </p:spPr>
        <p:txBody>
          <a:bodyPr wrap="square" rtlCol="0">
            <a:spAutoFit/>
          </a:bodyPr>
          <a:lstStyle/>
          <a:p>
            <a:r>
              <a:rPr lang="en-US"/>
              <a:t>Nausea &amp; Vomiting </a:t>
            </a:r>
            <a:endParaRPr lang="en-CA"/>
          </a:p>
        </p:txBody>
      </p:sp>
      <p:sp>
        <p:nvSpPr>
          <p:cNvPr id="23" name="TextBox 22">
            <a:extLst>
              <a:ext uri="{FF2B5EF4-FFF2-40B4-BE49-F238E27FC236}">
                <a16:creationId xmlns:a16="http://schemas.microsoft.com/office/drawing/2014/main" id="{B3FF7FB7-CB83-414D-98C3-A637A82BDAA2}"/>
              </a:ext>
            </a:extLst>
          </p:cNvPr>
          <p:cNvSpPr txBox="1"/>
          <p:nvPr/>
        </p:nvSpPr>
        <p:spPr>
          <a:xfrm>
            <a:off x="4130681" y="2354287"/>
            <a:ext cx="2385702" cy="369332"/>
          </a:xfrm>
          <a:prstGeom prst="rect">
            <a:avLst/>
          </a:prstGeom>
          <a:noFill/>
        </p:spPr>
        <p:txBody>
          <a:bodyPr wrap="square" rtlCol="0">
            <a:spAutoFit/>
          </a:bodyPr>
          <a:lstStyle/>
          <a:p>
            <a:r>
              <a:rPr lang="en-US"/>
              <a:t>Constipation</a:t>
            </a:r>
            <a:endParaRPr lang="en-CA"/>
          </a:p>
        </p:txBody>
      </p:sp>
      <p:sp>
        <p:nvSpPr>
          <p:cNvPr id="24" name="TextBox 23">
            <a:extLst>
              <a:ext uri="{FF2B5EF4-FFF2-40B4-BE49-F238E27FC236}">
                <a16:creationId xmlns:a16="http://schemas.microsoft.com/office/drawing/2014/main" id="{BA4C7783-AEB7-4148-807C-AE183032414F}"/>
              </a:ext>
            </a:extLst>
          </p:cNvPr>
          <p:cNvSpPr txBox="1"/>
          <p:nvPr/>
        </p:nvSpPr>
        <p:spPr>
          <a:xfrm>
            <a:off x="5988875" y="3052528"/>
            <a:ext cx="2385702" cy="369332"/>
          </a:xfrm>
          <a:prstGeom prst="rect">
            <a:avLst/>
          </a:prstGeom>
          <a:noFill/>
        </p:spPr>
        <p:txBody>
          <a:bodyPr wrap="square" rtlCol="0">
            <a:spAutoFit/>
          </a:bodyPr>
          <a:lstStyle/>
          <a:p>
            <a:r>
              <a:rPr lang="en-US"/>
              <a:t>Dry Mouth</a:t>
            </a:r>
            <a:endParaRPr lang="en-CA"/>
          </a:p>
        </p:txBody>
      </p:sp>
      <p:sp>
        <p:nvSpPr>
          <p:cNvPr id="25" name="TextBox 24">
            <a:extLst>
              <a:ext uri="{FF2B5EF4-FFF2-40B4-BE49-F238E27FC236}">
                <a16:creationId xmlns:a16="http://schemas.microsoft.com/office/drawing/2014/main" id="{68E4D74D-B668-4CCA-BD29-15929F037D7D}"/>
              </a:ext>
            </a:extLst>
          </p:cNvPr>
          <p:cNvSpPr txBox="1"/>
          <p:nvPr/>
        </p:nvSpPr>
        <p:spPr>
          <a:xfrm>
            <a:off x="2075357" y="4673677"/>
            <a:ext cx="1855391" cy="646331"/>
          </a:xfrm>
          <a:prstGeom prst="rect">
            <a:avLst/>
          </a:prstGeom>
          <a:noFill/>
        </p:spPr>
        <p:txBody>
          <a:bodyPr wrap="square" rtlCol="0">
            <a:spAutoFit/>
          </a:bodyPr>
          <a:lstStyle/>
          <a:p>
            <a:r>
              <a:rPr lang="en-US"/>
              <a:t>Low Blood Pressure</a:t>
            </a:r>
            <a:endParaRPr lang="en-CA"/>
          </a:p>
        </p:txBody>
      </p:sp>
      <p:sp>
        <p:nvSpPr>
          <p:cNvPr id="26" name="TextBox 25">
            <a:extLst>
              <a:ext uri="{FF2B5EF4-FFF2-40B4-BE49-F238E27FC236}">
                <a16:creationId xmlns:a16="http://schemas.microsoft.com/office/drawing/2014/main" id="{22EECDB6-9AD6-4DDB-9765-E41D6E3A9BFD}"/>
              </a:ext>
            </a:extLst>
          </p:cNvPr>
          <p:cNvSpPr txBox="1"/>
          <p:nvPr/>
        </p:nvSpPr>
        <p:spPr>
          <a:xfrm>
            <a:off x="3234231" y="6296262"/>
            <a:ext cx="2385702" cy="369332"/>
          </a:xfrm>
          <a:prstGeom prst="rect">
            <a:avLst/>
          </a:prstGeom>
          <a:noFill/>
        </p:spPr>
        <p:txBody>
          <a:bodyPr wrap="square" rtlCol="0">
            <a:spAutoFit/>
          </a:bodyPr>
          <a:lstStyle/>
          <a:p>
            <a:r>
              <a:rPr lang="en-US"/>
              <a:t>Dyskinesia </a:t>
            </a:r>
            <a:endParaRPr lang="en-CA"/>
          </a:p>
        </p:txBody>
      </p:sp>
      <p:sp>
        <p:nvSpPr>
          <p:cNvPr id="27" name="TextBox 26">
            <a:extLst>
              <a:ext uri="{FF2B5EF4-FFF2-40B4-BE49-F238E27FC236}">
                <a16:creationId xmlns:a16="http://schemas.microsoft.com/office/drawing/2014/main" id="{8570534E-DE74-4A7C-A1FA-D1678D7EBC6B}"/>
              </a:ext>
            </a:extLst>
          </p:cNvPr>
          <p:cNvSpPr txBox="1"/>
          <p:nvPr/>
        </p:nvSpPr>
        <p:spPr>
          <a:xfrm>
            <a:off x="6301098" y="4812177"/>
            <a:ext cx="2385702" cy="369332"/>
          </a:xfrm>
          <a:prstGeom prst="rect">
            <a:avLst/>
          </a:prstGeom>
          <a:noFill/>
        </p:spPr>
        <p:txBody>
          <a:bodyPr wrap="square" rtlCol="0">
            <a:spAutoFit/>
          </a:bodyPr>
          <a:lstStyle/>
          <a:p>
            <a:r>
              <a:rPr lang="en-US"/>
              <a:t>Drowsiness </a:t>
            </a:r>
            <a:endParaRPr lang="en-CA"/>
          </a:p>
        </p:txBody>
      </p:sp>
      <p:sp>
        <p:nvSpPr>
          <p:cNvPr id="28" name="TextBox 27">
            <a:extLst>
              <a:ext uri="{FF2B5EF4-FFF2-40B4-BE49-F238E27FC236}">
                <a16:creationId xmlns:a16="http://schemas.microsoft.com/office/drawing/2014/main" id="{FEA4BD10-1FC3-4DC0-AEA4-C06B211A2BFE}"/>
              </a:ext>
            </a:extLst>
          </p:cNvPr>
          <p:cNvSpPr txBox="1"/>
          <p:nvPr/>
        </p:nvSpPr>
        <p:spPr>
          <a:xfrm>
            <a:off x="4948547" y="6118074"/>
            <a:ext cx="2385702" cy="369332"/>
          </a:xfrm>
          <a:prstGeom prst="rect">
            <a:avLst/>
          </a:prstGeom>
          <a:noFill/>
        </p:spPr>
        <p:txBody>
          <a:bodyPr wrap="square" rtlCol="0">
            <a:spAutoFit/>
          </a:bodyPr>
          <a:lstStyle/>
          <a:p>
            <a:r>
              <a:rPr lang="en-US"/>
              <a:t>Trouble Sleeping</a:t>
            </a:r>
            <a:endParaRPr lang="en-CA"/>
          </a:p>
        </p:txBody>
      </p:sp>
      <p:sp>
        <p:nvSpPr>
          <p:cNvPr id="29" name="Oval 28">
            <a:extLst>
              <a:ext uri="{FF2B5EF4-FFF2-40B4-BE49-F238E27FC236}">
                <a16:creationId xmlns:a16="http://schemas.microsoft.com/office/drawing/2014/main" id="{F2A0FB36-BA2A-4754-B80E-796CB88AE8D2}"/>
              </a:ext>
            </a:extLst>
          </p:cNvPr>
          <p:cNvSpPr/>
          <p:nvPr/>
        </p:nvSpPr>
        <p:spPr>
          <a:xfrm>
            <a:off x="6364617" y="3670528"/>
            <a:ext cx="1101070" cy="1090441"/>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5D31223A-33F5-4600-AD8A-B49ED0ECCDFA}"/>
              </a:ext>
            </a:extLst>
          </p:cNvPr>
          <p:cNvSpPr/>
          <p:nvPr/>
        </p:nvSpPr>
        <p:spPr>
          <a:xfrm>
            <a:off x="5111457" y="4986527"/>
            <a:ext cx="1101070" cy="1090441"/>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272937EC-FFEB-47A5-BEBF-BF43287E7B49}"/>
              </a:ext>
            </a:extLst>
          </p:cNvPr>
          <p:cNvSpPr/>
          <p:nvPr/>
        </p:nvSpPr>
        <p:spPr>
          <a:xfrm>
            <a:off x="3332932" y="5109471"/>
            <a:ext cx="1159839" cy="1145685"/>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2" name="Oval 31">
            <a:extLst>
              <a:ext uri="{FF2B5EF4-FFF2-40B4-BE49-F238E27FC236}">
                <a16:creationId xmlns:a16="http://schemas.microsoft.com/office/drawing/2014/main" id="{626413FE-B505-4C37-A010-3D7316FD8651}"/>
              </a:ext>
            </a:extLst>
          </p:cNvPr>
          <p:cNvSpPr/>
          <p:nvPr/>
        </p:nvSpPr>
        <p:spPr>
          <a:xfrm>
            <a:off x="1979386" y="3550630"/>
            <a:ext cx="1101070" cy="1090441"/>
          </a:xfrm>
          <a:prstGeom prst="ellipse">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B8A263C8-486A-431A-B69A-4C849D3BE5FD}"/>
              </a:ext>
            </a:extLst>
          </p:cNvPr>
          <p:cNvSpPr txBox="1"/>
          <p:nvPr/>
        </p:nvSpPr>
        <p:spPr>
          <a:xfrm>
            <a:off x="8530520" y="6612772"/>
            <a:ext cx="233212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alibri"/>
                <a:ea typeface="MS PGothic"/>
                <a:cs typeface="Calibri"/>
              </a:rPr>
              <a:t>Image 22</a:t>
            </a:r>
          </a:p>
        </p:txBody>
      </p:sp>
    </p:spTree>
    <p:extLst>
      <p:ext uri="{BB962C8B-B14F-4D97-AF65-F5344CB8AC3E}">
        <p14:creationId xmlns:p14="http://schemas.microsoft.com/office/powerpoint/2010/main" val="1195054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407-A720-4CD0-8BE1-6E7172E012D6}"/>
              </a:ext>
            </a:extLst>
          </p:cNvPr>
          <p:cNvSpPr>
            <a:spLocks noGrp="1"/>
          </p:cNvSpPr>
          <p:nvPr>
            <p:ph type="title"/>
          </p:nvPr>
        </p:nvSpPr>
        <p:spPr/>
        <p:txBody>
          <a:bodyPr/>
          <a:lstStyle/>
          <a:p>
            <a:r>
              <a:rPr lang="en-US">
                <a:ea typeface="MS PGothic"/>
              </a:rPr>
              <a:t>Nausea &amp; Vomiting </a:t>
            </a:r>
            <a:endParaRPr lang="en-US"/>
          </a:p>
        </p:txBody>
      </p:sp>
      <p:sp>
        <p:nvSpPr>
          <p:cNvPr id="5" name="Content Placeholder 4">
            <a:extLst>
              <a:ext uri="{FF2B5EF4-FFF2-40B4-BE49-F238E27FC236}">
                <a16:creationId xmlns:a16="http://schemas.microsoft.com/office/drawing/2014/main" id="{28D565C4-4EFB-40C1-B0A7-667DB5A953E8}"/>
              </a:ext>
            </a:extLst>
          </p:cNvPr>
          <p:cNvSpPr>
            <a:spLocks noGrp="1"/>
          </p:cNvSpPr>
          <p:nvPr>
            <p:ph idx="1"/>
          </p:nvPr>
        </p:nvSpPr>
        <p:spPr>
          <a:xfrm>
            <a:off x="401614" y="1415510"/>
            <a:ext cx="8229600" cy="4525963"/>
          </a:xfrm>
        </p:spPr>
        <p:txBody>
          <a:bodyPr/>
          <a:lstStyle/>
          <a:p>
            <a:pPr marL="0" indent="0" algn="ctr">
              <a:buNone/>
            </a:pPr>
            <a:r>
              <a:rPr lang="en-CA" i="1">
                <a:ea typeface="MS PGothic"/>
              </a:rPr>
              <a:t>Common with: </a:t>
            </a:r>
            <a:r>
              <a:rPr lang="en-CA" b="1" i="1">
                <a:solidFill>
                  <a:srgbClr val="0070C0"/>
                </a:solidFill>
                <a:ea typeface="MS PGothic"/>
              </a:rPr>
              <a:t>Most PD medications</a:t>
            </a:r>
            <a:endParaRPr lang="en-CA" b="1" i="1">
              <a:solidFill>
                <a:srgbClr val="0070C0"/>
              </a:solidFill>
            </a:endParaRPr>
          </a:p>
        </p:txBody>
      </p:sp>
      <p:graphicFrame>
        <p:nvGraphicFramePr>
          <p:cNvPr id="4" name="Diagram 3">
            <a:extLst>
              <a:ext uri="{FF2B5EF4-FFF2-40B4-BE49-F238E27FC236}">
                <a16:creationId xmlns:a16="http://schemas.microsoft.com/office/drawing/2014/main" id="{31634501-F1EF-43C6-8025-7FB2FC614099}"/>
              </a:ext>
            </a:extLst>
          </p:cNvPr>
          <p:cNvGraphicFramePr/>
          <p:nvPr>
            <p:extLst>
              <p:ext uri="{D42A27DB-BD31-4B8C-83A1-F6EECF244321}">
                <p14:modId xmlns:p14="http://schemas.microsoft.com/office/powerpoint/2010/main" val="3764572629"/>
              </p:ext>
            </p:extLst>
          </p:nvPr>
        </p:nvGraphicFramePr>
        <p:xfrm>
          <a:off x="546409" y="2207161"/>
          <a:ext cx="8332201" cy="3865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703EDE8D-A5D1-4F85-AACC-794172D6B95F}"/>
              </a:ext>
            </a:extLst>
          </p:cNvPr>
          <p:cNvPicPr>
            <a:picLocks noChangeAspect="1"/>
          </p:cNvPicPr>
          <p:nvPr/>
        </p:nvPicPr>
        <p:blipFill rotWithShape="1">
          <a:blip r:embed="rId8"/>
          <a:srcRect l="6155" t="19702" r="8520" b="20995"/>
          <a:stretch/>
        </p:blipFill>
        <p:spPr>
          <a:xfrm>
            <a:off x="7988232" y="539890"/>
            <a:ext cx="709684" cy="532710"/>
          </a:xfrm>
          <a:prstGeom prst="rect">
            <a:avLst/>
          </a:prstGeom>
        </p:spPr>
      </p:pic>
      <p:sp>
        <p:nvSpPr>
          <p:cNvPr id="12" name="Oval 11">
            <a:extLst>
              <a:ext uri="{FF2B5EF4-FFF2-40B4-BE49-F238E27FC236}">
                <a16:creationId xmlns:a16="http://schemas.microsoft.com/office/drawing/2014/main" id="{39A2E210-C096-4496-AE0C-B06B85070BA6}"/>
              </a:ext>
            </a:extLst>
          </p:cNvPr>
          <p:cNvSpPr/>
          <p:nvPr/>
        </p:nvSpPr>
        <p:spPr>
          <a:xfrm>
            <a:off x="7820079" y="236367"/>
            <a:ext cx="1058532" cy="1106256"/>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74822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DF2CABB-7F1B-406D-AFF2-CC100975570F}"/>
              </a:ext>
            </a:extLst>
          </p:cNvPr>
          <p:cNvSpPr>
            <a:spLocks noGrp="1"/>
          </p:cNvSpPr>
          <p:nvPr>
            <p:ph type="title"/>
          </p:nvPr>
        </p:nvSpPr>
        <p:spPr/>
        <p:txBody>
          <a:bodyPr/>
          <a:lstStyle/>
          <a:p>
            <a:r>
              <a:rPr lang="en-US" altLang="en-US"/>
              <a:t>Timeline</a:t>
            </a:r>
          </a:p>
        </p:txBody>
      </p:sp>
      <p:grpSp>
        <p:nvGrpSpPr>
          <p:cNvPr id="16386" name="Group 1">
            <a:extLst>
              <a:ext uri="{FF2B5EF4-FFF2-40B4-BE49-F238E27FC236}">
                <a16:creationId xmlns:a16="http://schemas.microsoft.com/office/drawing/2014/main" id="{FC324A10-C53C-49F4-AD94-62AA05D4A6DC}"/>
              </a:ext>
            </a:extLst>
          </p:cNvPr>
          <p:cNvGrpSpPr>
            <a:grpSpLocks/>
          </p:cNvGrpSpPr>
          <p:nvPr/>
        </p:nvGrpSpPr>
        <p:grpSpPr bwMode="auto">
          <a:xfrm>
            <a:off x="736719" y="2972761"/>
            <a:ext cx="7950081" cy="2393516"/>
            <a:chOff x="733425" y="3232121"/>
            <a:chExt cx="7950081" cy="2393459"/>
          </a:xfrm>
        </p:grpSpPr>
        <p:sp>
          <p:nvSpPr>
            <p:cNvPr id="16388" name="TextBox 6">
              <a:extLst>
                <a:ext uri="{FF2B5EF4-FFF2-40B4-BE49-F238E27FC236}">
                  <a16:creationId xmlns:a16="http://schemas.microsoft.com/office/drawing/2014/main" id="{6FD8F0A9-3688-4FA8-AB4F-216D3550F93B}"/>
                </a:ext>
              </a:extLst>
            </p:cNvPr>
            <p:cNvSpPr txBox="1">
              <a:spLocks noChangeArrowheads="1"/>
            </p:cNvSpPr>
            <p:nvPr/>
          </p:nvSpPr>
          <p:spPr bwMode="auto">
            <a:xfrm>
              <a:off x="733425" y="3806825"/>
              <a:ext cx="1501775" cy="132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a:latin typeface="Calibri"/>
                  <a:ea typeface="MS PGothic"/>
                  <a:cs typeface="Calibri"/>
                </a:rPr>
                <a:t>Session 1 </a:t>
              </a:r>
              <a:r>
                <a:rPr lang="en-US" altLang="en-US" sz="1600">
                  <a:solidFill>
                    <a:srgbClr val="FF0000"/>
                  </a:solidFill>
                </a:rPr>
                <a:t> </a:t>
              </a:r>
            </a:p>
            <a:p>
              <a:pPr>
                <a:spcBef>
                  <a:spcPct val="0"/>
                </a:spcBef>
                <a:buFontTx/>
                <a:buNone/>
              </a:pPr>
              <a:endParaRPr lang="en-US" altLang="en-US" sz="1600"/>
            </a:p>
            <a:p>
              <a:pPr>
                <a:spcBef>
                  <a:spcPct val="0"/>
                </a:spcBef>
                <a:buFontTx/>
                <a:buNone/>
              </a:pPr>
              <a:r>
                <a:rPr lang="en-US" altLang="en-US" sz="1600">
                  <a:solidFill>
                    <a:schemeClr val="tx2"/>
                  </a:solidFill>
                </a:rPr>
                <a:t>Introduction</a:t>
              </a:r>
            </a:p>
            <a:p>
              <a:pPr>
                <a:spcBef>
                  <a:spcPct val="0"/>
                </a:spcBef>
                <a:buFontTx/>
                <a:buNone/>
              </a:pPr>
              <a:endParaRPr lang="en-US" altLang="en-US" sz="1600">
                <a:solidFill>
                  <a:schemeClr val="tx2"/>
                </a:solidFill>
              </a:endParaRPr>
            </a:p>
            <a:p>
              <a:pPr>
                <a:spcBef>
                  <a:spcPct val="0"/>
                </a:spcBef>
                <a:buFontTx/>
                <a:buNone/>
              </a:pPr>
              <a:r>
                <a:rPr lang="en-US" altLang="en-US" sz="1600"/>
                <a:t>[60 mins]</a:t>
              </a:r>
            </a:p>
          </p:txBody>
        </p:sp>
        <p:cxnSp>
          <p:nvCxnSpPr>
            <p:cNvPr id="9" name="Straight Arrow Connector 8">
              <a:extLst>
                <a:ext uri="{FF2B5EF4-FFF2-40B4-BE49-F238E27FC236}">
                  <a16:creationId xmlns:a16="http://schemas.microsoft.com/office/drawing/2014/main" id="{D7B15CA2-E413-47C0-A1A7-021D4D635C70}"/>
                </a:ext>
              </a:extLst>
            </p:cNvPr>
            <p:cNvCxnSpPr>
              <a:cxnSpLocks/>
            </p:cNvCxnSpPr>
            <p:nvPr/>
          </p:nvCxnSpPr>
          <p:spPr>
            <a:xfrm>
              <a:off x="1223963" y="3247996"/>
              <a:ext cx="0" cy="558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98889EF1-E474-41F2-AEB9-8CD2865845A6}"/>
                </a:ext>
              </a:extLst>
            </p:cNvPr>
            <p:cNvCxnSpPr>
              <a:cxnSpLocks/>
            </p:cNvCxnSpPr>
            <p:nvPr/>
          </p:nvCxnSpPr>
          <p:spPr>
            <a:xfrm>
              <a:off x="4466615" y="3247996"/>
              <a:ext cx="0" cy="558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391" name="TextBox 13">
              <a:extLst>
                <a:ext uri="{FF2B5EF4-FFF2-40B4-BE49-F238E27FC236}">
                  <a16:creationId xmlns:a16="http://schemas.microsoft.com/office/drawing/2014/main" id="{78C96857-03C6-410C-8F6F-6F489908C663}"/>
                </a:ext>
              </a:extLst>
            </p:cNvPr>
            <p:cNvSpPr txBox="1">
              <a:spLocks noChangeArrowheads="1"/>
            </p:cNvSpPr>
            <p:nvPr/>
          </p:nvSpPr>
          <p:spPr bwMode="auto">
            <a:xfrm>
              <a:off x="4017588" y="3809741"/>
              <a:ext cx="1533527" cy="18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a:latin typeface="Calibri"/>
                  <a:ea typeface="MS PGothic"/>
                  <a:cs typeface="Calibri"/>
                </a:rPr>
                <a:t>Session 2 </a:t>
              </a:r>
            </a:p>
            <a:p>
              <a:pPr>
                <a:spcBef>
                  <a:spcPct val="0"/>
                </a:spcBef>
                <a:buFontTx/>
                <a:buNone/>
              </a:pPr>
              <a:r>
                <a:rPr lang="en-US" altLang="en-US" sz="1600">
                  <a:solidFill>
                    <a:srgbClr val="FF0000"/>
                  </a:solidFill>
                </a:rPr>
                <a:t>Today</a:t>
              </a:r>
              <a:endParaRPr lang="en-US" altLang="en-US" sz="1600" b="1">
                <a:latin typeface="Calibri"/>
                <a:ea typeface="MS PGothic"/>
                <a:cs typeface="Calibri"/>
              </a:endParaRPr>
            </a:p>
            <a:p>
              <a:pPr>
                <a:spcBef>
                  <a:spcPct val="0"/>
                </a:spcBef>
                <a:buFontTx/>
                <a:buNone/>
              </a:pPr>
              <a:endParaRPr lang="en-US" altLang="en-US" sz="1600">
                <a:solidFill>
                  <a:schemeClr val="tx2"/>
                </a:solidFill>
              </a:endParaRPr>
            </a:p>
            <a:p>
              <a:pPr>
                <a:spcBef>
                  <a:spcPct val="0"/>
                </a:spcBef>
                <a:buFontTx/>
                <a:buNone/>
              </a:pPr>
              <a:r>
                <a:rPr lang="en-US" altLang="en-US" sz="1600">
                  <a:solidFill>
                    <a:schemeClr val="tx2"/>
                  </a:solidFill>
                </a:rPr>
                <a:t>Motor Symptoms </a:t>
              </a:r>
            </a:p>
            <a:p>
              <a:pPr>
                <a:spcBef>
                  <a:spcPct val="0"/>
                </a:spcBef>
                <a:buFontTx/>
                <a:buNone/>
              </a:pPr>
              <a:endParaRPr lang="en-US" altLang="en-US" sz="1600">
                <a:solidFill>
                  <a:schemeClr val="tx2"/>
                </a:solidFill>
              </a:endParaRPr>
            </a:p>
            <a:p>
              <a:pPr>
                <a:spcBef>
                  <a:spcPct val="0"/>
                </a:spcBef>
                <a:buFontTx/>
                <a:buNone/>
              </a:pPr>
              <a:r>
                <a:rPr lang="en-US" altLang="en-US" sz="1600"/>
                <a:t>[60 mins]</a:t>
              </a:r>
            </a:p>
          </p:txBody>
        </p:sp>
        <p:cxnSp>
          <p:nvCxnSpPr>
            <p:cNvPr id="15" name="Straight Arrow Connector 14">
              <a:extLst>
                <a:ext uri="{FF2B5EF4-FFF2-40B4-BE49-F238E27FC236}">
                  <a16:creationId xmlns:a16="http://schemas.microsoft.com/office/drawing/2014/main" id="{E7BC1005-326C-4995-92CE-28FCF50A9CAC}"/>
                </a:ext>
              </a:extLst>
            </p:cNvPr>
            <p:cNvCxnSpPr>
              <a:cxnSpLocks/>
            </p:cNvCxnSpPr>
            <p:nvPr/>
          </p:nvCxnSpPr>
          <p:spPr>
            <a:xfrm>
              <a:off x="7804882" y="3232121"/>
              <a:ext cx="0" cy="558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393" name="TextBox 15">
              <a:extLst>
                <a:ext uri="{FF2B5EF4-FFF2-40B4-BE49-F238E27FC236}">
                  <a16:creationId xmlns:a16="http://schemas.microsoft.com/office/drawing/2014/main" id="{46C81EEB-B0A9-45C6-B4A8-AC2D0DB872F6}"/>
                </a:ext>
              </a:extLst>
            </p:cNvPr>
            <p:cNvSpPr txBox="1">
              <a:spLocks noChangeArrowheads="1"/>
            </p:cNvSpPr>
            <p:nvPr/>
          </p:nvSpPr>
          <p:spPr bwMode="auto">
            <a:xfrm>
              <a:off x="7333504" y="3806782"/>
              <a:ext cx="1350002" cy="156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a:t>Session 3</a:t>
              </a:r>
              <a:endParaRPr lang="en-US" altLang="en-US" sz="1600" b="1">
                <a:latin typeface="Calibri"/>
                <a:ea typeface="MS PGothic"/>
                <a:cs typeface="Calibri"/>
              </a:endParaRPr>
            </a:p>
            <a:p>
              <a:pPr>
                <a:spcBef>
                  <a:spcPct val="0"/>
                </a:spcBef>
                <a:buNone/>
              </a:pPr>
              <a:endParaRPr lang="en-US" altLang="en-US" sz="1600">
                <a:solidFill>
                  <a:schemeClr val="tx2"/>
                </a:solidFill>
              </a:endParaRPr>
            </a:p>
            <a:p>
              <a:pPr>
                <a:spcBef>
                  <a:spcPct val="0"/>
                </a:spcBef>
                <a:buNone/>
              </a:pPr>
              <a:r>
                <a:rPr lang="en-US" altLang="en-US" sz="1600">
                  <a:solidFill>
                    <a:schemeClr val="tx2"/>
                  </a:solidFill>
                </a:rPr>
                <a:t>Non-Motor Symptoms </a:t>
              </a:r>
            </a:p>
            <a:p>
              <a:pPr>
                <a:spcBef>
                  <a:spcPct val="0"/>
                </a:spcBef>
                <a:buFontTx/>
                <a:buNone/>
              </a:pPr>
              <a:endParaRPr lang="en-US" altLang="en-US" sz="1600">
                <a:solidFill>
                  <a:schemeClr val="tx2"/>
                </a:solidFill>
                <a:cs typeface="Calibri" panose="020F0502020204030204" pitchFamily="34" charset="0"/>
              </a:endParaRPr>
            </a:p>
            <a:p>
              <a:pPr>
                <a:spcBef>
                  <a:spcPct val="0"/>
                </a:spcBef>
                <a:buFontTx/>
                <a:buNone/>
              </a:pPr>
              <a:r>
                <a:rPr lang="en-US" altLang="en-US" sz="1600"/>
                <a:t>[60 mins]</a:t>
              </a:r>
            </a:p>
          </p:txBody>
        </p:sp>
      </p:grpSp>
      <p:sp>
        <p:nvSpPr>
          <p:cNvPr id="16" name="Arrow: Right 15">
            <a:extLst>
              <a:ext uri="{FF2B5EF4-FFF2-40B4-BE49-F238E27FC236}">
                <a16:creationId xmlns:a16="http://schemas.microsoft.com/office/drawing/2014/main" id="{1BDAAAEF-7907-4D24-8782-673615DBCCF3}"/>
              </a:ext>
            </a:extLst>
          </p:cNvPr>
          <p:cNvSpPr/>
          <p:nvPr/>
        </p:nvSpPr>
        <p:spPr>
          <a:xfrm>
            <a:off x="724692" y="2404282"/>
            <a:ext cx="7693025" cy="725949"/>
          </a:xfrm>
          <a:prstGeom prst="rightArrow">
            <a:avLst/>
          </a:prstGeom>
          <a:gradFill rotWithShape="1">
            <a:gsLst>
              <a:gs pos="0">
                <a:srgbClr val="002040">
                  <a:tint val="100000"/>
                  <a:shade val="100000"/>
                  <a:satMod val="130000"/>
                </a:srgbClr>
              </a:gs>
              <a:gs pos="100000">
                <a:srgbClr val="002040">
                  <a:tint val="50000"/>
                  <a:shade val="100000"/>
                  <a:satMod val="350000"/>
                </a:srgbClr>
              </a:gs>
            </a:gsLst>
            <a:lin ang="16200000" scaled="0"/>
          </a:gradFill>
          <a:ln w="9525" cap="flat" cmpd="sng" algn="ctr">
            <a:solidFill>
              <a:srgbClr val="00204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A201D004-F480-4F36-A933-5252C772FCDC}"/>
              </a:ext>
            </a:extLst>
          </p:cNvPr>
          <p:cNvSpPr/>
          <p:nvPr/>
        </p:nvSpPr>
        <p:spPr>
          <a:xfrm>
            <a:off x="3588847" y="2471406"/>
            <a:ext cx="1762124" cy="304486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407-A720-4CD0-8BE1-6E7172E012D6}"/>
              </a:ext>
            </a:extLst>
          </p:cNvPr>
          <p:cNvSpPr>
            <a:spLocks noGrp="1"/>
          </p:cNvSpPr>
          <p:nvPr>
            <p:ph type="title"/>
          </p:nvPr>
        </p:nvSpPr>
        <p:spPr/>
        <p:txBody>
          <a:bodyPr/>
          <a:lstStyle/>
          <a:p>
            <a:r>
              <a:rPr lang="en-US">
                <a:ea typeface="MS PGothic"/>
              </a:rPr>
              <a:t>Dry Mouth </a:t>
            </a:r>
            <a:endParaRPr lang="en-US"/>
          </a:p>
        </p:txBody>
      </p:sp>
      <p:sp>
        <p:nvSpPr>
          <p:cNvPr id="5" name="Content Placeholder 4">
            <a:extLst>
              <a:ext uri="{FF2B5EF4-FFF2-40B4-BE49-F238E27FC236}">
                <a16:creationId xmlns:a16="http://schemas.microsoft.com/office/drawing/2014/main" id="{28D565C4-4EFB-40C1-B0A7-667DB5A953E8}"/>
              </a:ext>
            </a:extLst>
          </p:cNvPr>
          <p:cNvSpPr>
            <a:spLocks noGrp="1"/>
          </p:cNvSpPr>
          <p:nvPr>
            <p:ph idx="1"/>
          </p:nvPr>
        </p:nvSpPr>
        <p:spPr>
          <a:xfrm>
            <a:off x="457200" y="1357008"/>
            <a:ext cx="8229600" cy="4525963"/>
          </a:xfrm>
        </p:spPr>
        <p:txBody>
          <a:bodyPr/>
          <a:lstStyle/>
          <a:p>
            <a:pPr marL="0" indent="0" algn="ctr">
              <a:buNone/>
            </a:pPr>
            <a:r>
              <a:rPr lang="en-CA" i="1">
                <a:ea typeface="MS PGothic"/>
              </a:rPr>
              <a:t>Common with: </a:t>
            </a:r>
            <a:r>
              <a:rPr lang="en-CA" b="1" i="1">
                <a:solidFill>
                  <a:schemeClr val="accent6">
                    <a:lumMod val="75000"/>
                  </a:schemeClr>
                </a:solidFill>
                <a:ea typeface="MS PGothic"/>
              </a:rPr>
              <a:t>Anticholinergic agents </a:t>
            </a:r>
            <a:endParaRPr lang="en-CA" b="1" i="1">
              <a:solidFill>
                <a:schemeClr val="accent6">
                  <a:lumMod val="75000"/>
                </a:schemeClr>
              </a:solidFill>
            </a:endParaRPr>
          </a:p>
        </p:txBody>
      </p:sp>
      <p:graphicFrame>
        <p:nvGraphicFramePr>
          <p:cNvPr id="4" name="Diagram 3">
            <a:extLst>
              <a:ext uri="{FF2B5EF4-FFF2-40B4-BE49-F238E27FC236}">
                <a16:creationId xmlns:a16="http://schemas.microsoft.com/office/drawing/2014/main" id="{374D08E0-5866-4825-8672-6B4F44746251}"/>
              </a:ext>
            </a:extLst>
          </p:cNvPr>
          <p:cNvGraphicFramePr/>
          <p:nvPr>
            <p:extLst>
              <p:ext uri="{D42A27DB-BD31-4B8C-83A1-F6EECF244321}">
                <p14:modId xmlns:p14="http://schemas.microsoft.com/office/powerpoint/2010/main" val="3665761155"/>
              </p:ext>
            </p:extLst>
          </p:nvPr>
        </p:nvGraphicFramePr>
        <p:xfrm>
          <a:off x="590034" y="2201671"/>
          <a:ext cx="8229600" cy="3695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4B3AE3A-E12B-4018-BD7C-AC1A4460B905}"/>
              </a:ext>
            </a:extLst>
          </p:cNvPr>
          <p:cNvPicPr>
            <a:picLocks noChangeAspect="1"/>
          </p:cNvPicPr>
          <p:nvPr/>
        </p:nvPicPr>
        <p:blipFill>
          <a:blip r:embed="rId8"/>
          <a:stretch>
            <a:fillRect/>
          </a:stretch>
        </p:blipFill>
        <p:spPr>
          <a:xfrm>
            <a:off x="7705001" y="141043"/>
            <a:ext cx="1152244" cy="1176630"/>
          </a:xfrm>
          <a:prstGeom prst="rect">
            <a:avLst/>
          </a:prstGeom>
        </p:spPr>
      </p:pic>
      <p:pic>
        <p:nvPicPr>
          <p:cNvPr id="7170" name="Picture 2" descr="Biotène Oralbalance Moisturizing Gel | Biotène">
            <a:extLst>
              <a:ext uri="{FF2B5EF4-FFF2-40B4-BE49-F238E27FC236}">
                <a16:creationId xmlns:a16="http://schemas.microsoft.com/office/drawing/2014/main" id="{29EE3D1D-3FF7-89F1-DC59-9EE7515F9D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7073" y="5511665"/>
            <a:ext cx="2835395" cy="1155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E58BC7-7F33-FA7A-C232-898387D2761E}"/>
              </a:ext>
            </a:extLst>
          </p:cNvPr>
          <p:cNvSpPr txBox="1"/>
          <p:nvPr/>
        </p:nvSpPr>
        <p:spPr>
          <a:xfrm>
            <a:off x="8556911" y="6666739"/>
            <a:ext cx="1400593"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 23</a:t>
            </a:r>
          </a:p>
        </p:txBody>
      </p:sp>
    </p:spTree>
    <p:extLst>
      <p:ext uri="{BB962C8B-B14F-4D97-AF65-F5344CB8AC3E}">
        <p14:creationId xmlns:p14="http://schemas.microsoft.com/office/powerpoint/2010/main" val="3705222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407-A720-4CD0-8BE1-6E7172E012D6}"/>
              </a:ext>
            </a:extLst>
          </p:cNvPr>
          <p:cNvSpPr>
            <a:spLocks noGrp="1"/>
          </p:cNvSpPr>
          <p:nvPr>
            <p:ph type="title"/>
          </p:nvPr>
        </p:nvSpPr>
        <p:spPr/>
        <p:txBody>
          <a:bodyPr/>
          <a:lstStyle/>
          <a:p>
            <a:r>
              <a:rPr lang="en-US">
                <a:ea typeface="MS PGothic"/>
              </a:rPr>
              <a:t>Low Blood Pressure </a:t>
            </a:r>
            <a:endParaRPr lang="en-US"/>
          </a:p>
        </p:txBody>
      </p:sp>
      <p:sp>
        <p:nvSpPr>
          <p:cNvPr id="5" name="Content Placeholder 4">
            <a:extLst>
              <a:ext uri="{FF2B5EF4-FFF2-40B4-BE49-F238E27FC236}">
                <a16:creationId xmlns:a16="http://schemas.microsoft.com/office/drawing/2014/main" id="{28D565C4-4EFB-40C1-B0A7-667DB5A953E8}"/>
              </a:ext>
            </a:extLst>
          </p:cNvPr>
          <p:cNvSpPr>
            <a:spLocks noGrp="1"/>
          </p:cNvSpPr>
          <p:nvPr>
            <p:ph idx="1"/>
          </p:nvPr>
        </p:nvSpPr>
        <p:spPr>
          <a:xfrm>
            <a:off x="457200" y="1466605"/>
            <a:ext cx="8229600" cy="4525963"/>
          </a:xfrm>
        </p:spPr>
        <p:txBody>
          <a:bodyPr/>
          <a:lstStyle/>
          <a:p>
            <a:pPr marL="0" indent="0" algn="ctr">
              <a:buNone/>
            </a:pPr>
            <a:r>
              <a:rPr lang="en-CA" i="1">
                <a:ea typeface="MS PGothic"/>
              </a:rPr>
              <a:t>Common with:</a:t>
            </a:r>
            <a:r>
              <a:rPr lang="en-CA" b="1" i="1">
                <a:solidFill>
                  <a:srgbClr val="00B0F0"/>
                </a:solidFill>
                <a:ea typeface="MS PGothic"/>
              </a:rPr>
              <a:t> </a:t>
            </a:r>
            <a:r>
              <a:rPr lang="en-US" b="1" i="1">
                <a:solidFill>
                  <a:srgbClr val="00B0F0"/>
                </a:solidFill>
              </a:rPr>
              <a:t>Levodopa</a:t>
            </a:r>
            <a:r>
              <a:rPr lang="en-US" b="0" i="1"/>
              <a:t>, </a:t>
            </a:r>
            <a:r>
              <a:rPr lang="en-US" b="1" i="1">
                <a:solidFill>
                  <a:schemeClr val="accent5"/>
                </a:solidFill>
              </a:rPr>
              <a:t>Dopamine agonists</a:t>
            </a:r>
            <a:r>
              <a:rPr lang="en-US" b="0" i="1"/>
              <a:t>, </a:t>
            </a:r>
            <a:r>
              <a:rPr lang="en-US" b="1" i="1">
                <a:solidFill>
                  <a:schemeClr val="accent3"/>
                </a:solidFill>
              </a:rPr>
              <a:t>COMT inhibitors</a:t>
            </a:r>
            <a:r>
              <a:rPr lang="en-US" b="0" i="1"/>
              <a:t>, </a:t>
            </a:r>
            <a:r>
              <a:rPr lang="en-US" b="1" i="1">
                <a:solidFill>
                  <a:schemeClr val="accent2"/>
                </a:solidFill>
              </a:rPr>
              <a:t>Amantadine </a:t>
            </a:r>
          </a:p>
          <a:p>
            <a:pPr marL="0" indent="0" algn="ctr">
              <a:buNone/>
            </a:pPr>
            <a:endParaRPr lang="en-CA"/>
          </a:p>
          <a:p>
            <a:pPr marL="0" indent="0" algn="ctr">
              <a:buNone/>
            </a:pPr>
            <a:endParaRPr lang="en-CA" b="1" i="1">
              <a:solidFill>
                <a:schemeClr val="accent6">
                  <a:lumMod val="75000"/>
                </a:schemeClr>
              </a:solidFill>
            </a:endParaRPr>
          </a:p>
        </p:txBody>
      </p:sp>
      <p:graphicFrame>
        <p:nvGraphicFramePr>
          <p:cNvPr id="11" name="Diagram 10">
            <a:extLst>
              <a:ext uri="{FF2B5EF4-FFF2-40B4-BE49-F238E27FC236}">
                <a16:creationId xmlns:a16="http://schemas.microsoft.com/office/drawing/2014/main" id="{5E261689-2A67-42AE-805B-BCF0D1D22EB0}"/>
              </a:ext>
            </a:extLst>
          </p:cNvPr>
          <p:cNvGraphicFramePr/>
          <p:nvPr>
            <p:extLst>
              <p:ext uri="{D42A27DB-BD31-4B8C-83A1-F6EECF244321}">
                <p14:modId xmlns:p14="http://schemas.microsoft.com/office/powerpoint/2010/main" val="1302575431"/>
              </p:ext>
            </p:extLst>
          </p:nvPr>
        </p:nvGraphicFramePr>
        <p:xfrm>
          <a:off x="591014" y="2665141"/>
          <a:ext cx="8095785" cy="3568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114B019-D86C-4660-8FFE-8FB8F02A94D8}"/>
              </a:ext>
            </a:extLst>
          </p:cNvPr>
          <p:cNvPicPr>
            <a:picLocks noChangeAspect="1"/>
          </p:cNvPicPr>
          <p:nvPr/>
        </p:nvPicPr>
        <p:blipFill>
          <a:blip r:embed="rId8"/>
          <a:stretch>
            <a:fillRect/>
          </a:stretch>
        </p:blipFill>
        <p:spPr>
          <a:xfrm>
            <a:off x="7784584" y="165093"/>
            <a:ext cx="1194920" cy="1188823"/>
          </a:xfrm>
          <a:prstGeom prst="rect">
            <a:avLst/>
          </a:prstGeom>
        </p:spPr>
      </p:pic>
    </p:spTree>
    <p:extLst>
      <p:ext uri="{BB962C8B-B14F-4D97-AF65-F5344CB8AC3E}">
        <p14:creationId xmlns:p14="http://schemas.microsoft.com/office/powerpoint/2010/main" val="2672408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407-A720-4CD0-8BE1-6E7172E012D6}"/>
              </a:ext>
            </a:extLst>
          </p:cNvPr>
          <p:cNvSpPr>
            <a:spLocks noGrp="1"/>
          </p:cNvSpPr>
          <p:nvPr>
            <p:ph type="title"/>
          </p:nvPr>
        </p:nvSpPr>
        <p:spPr/>
        <p:txBody>
          <a:bodyPr/>
          <a:lstStyle/>
          <a:p>
            <a:r>
              <a:rPr lang="en-US">
                <a:ea typeface="MS PGothic"/>
              </a:rPr>
              <a:t>Dyskinesia </a:t>
            </a:r>
            <a:endParaRPr lang="en-US"/>
          </a:p>
        </p:txBody>
      </p:sp>
      <p:sp>
        <p:nvSpPr>
          <p:cNvPr id="5" name="Content Placeholder 4">
            <a:extLst>
              <a:ext uri="{FF2B5EF4-FFF2-40B4-BE49-F238E27FC236}">
                <a16:creationId xmlns:a16="http://schemas.microsoft.com/office/drawing/2014/main" id="{28D565C4-4EFB-40C1-B0A7-667DB5A953E8}"/>
              </a:ext>
            </a:extLst>
          </p:cNvPr>
          <p:cNvSpPr>
            <a:spLocks noGrp="1"/>
          </p:cNvSpPr>
          <p:nvPr>
            <p:ph idx="1"/>
          </p:nvPr>
        </p:nvSpPr>
        <p:spPr>
          <a:xfrm>
            <a:off x="457200" y="1412595"/>
            <a:ext cx="8229600" cy="4525963"/>
          </a:xfrm>
        </p:spPr>
        <p:txBody>
          <a:bodyPr/>
          <a:lstStyle/>
          <a:p>
            <a:pPr marL="0" indent="0" algn="ctr">
              <a:buNone/>
            </a:pPr>
            <a:r>
              <a:rPr lang="en-CA" i="1">
                <a:ea typeface="MS PGothic"/>
              </a:rPr>
              <a:t>Common with: </a:t>
            </a:r>
            <a:r>
              <a:rPr lang="en-CA" b="1" i="1">
                <a:solidFill>
                  <a:srgbClr val="00B0F0"/>
                </a:solidFill>
                <a:ea typeface="MS PGothic"/>
              </a:rPr>
              <a:t>Levodopa</a:t>
            </a:r>
            <a:r>
              <a:rPr lang="en-CA" b="1" i="1">
                <a:ea typeface="MS PGothic"/>
              </a:rPr>
              <a:t>,</a:t>
            </a:r>
            <a:r>
              <a:rPr lang="en-CA" b="1" i="1">
                <a:solidFill>
                  <a:schemeClr val="accent6">
                    <a:lumMod val="75000"/>
                  </a:schemeClr>
                </a:solidFill>
                <a:ea typeface="MS PGothic"/>
              </a:rPr>
              <a:t> </a:t>
            </a:r>
            <a:r>
              <a:rPr lang="en-CA" b="1" i="1">
                <a:solidFill>
                  <a:schemeClr val="accent3"/>
                </a:solidFill>
                <a:ea typeface="MS PGothic"/>
              </a:rPr>
              <a:t>COMT Inhibitors</a:t>
            </a:r>
            <a:endParaRPr lang="en-CA" b="1" i="1">
              <a:solidFill>
                <a:schemeClr val="accent3"/>
              </a:solidFill>
            </a:endParaRPr>
          </a:p>
        </p:txBody>
      </p:sp>
      <p:graphicFrame>
        <p:nvGraphicFramePr>
          <p:cNvPr id="4" name="Diagram 3">
            <a:extLst>
              <a:ext uri="{FF2B5EF4-FFF2-40B4-BE49-F238E27FC236}">
                <a16:creationId xmlns:a16="http://schemas.microsoft.com/office/drawing/2014/main" id="{39BFFD9E-08FB-4B8B-9E65-EA4010E781AB}"/>
              </a:ext>
            </a:extLst>
          </p:cNvPr>
          <p:cNvGraphicFramePr/>
          <p:nvPr>
            <p:extLst>
              <p:ext uri="{D42A27DB-BD31-4B8C-83A1-F6EECF244321}">
                <p14:modId xmlns:p14="http://schemas.microsoft.com/office/powerpoint/2010/main" val="1986112140"/>
              </p:ext>
            </p:extLst>
          </p:nvPr>
        </p:nvGraphicFramePr>
        <p:xfrm>
          <a:off x="680225" y="2191976"/>
          <a:ext cx="7906214" cy="3684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3B53A1B-9734-4F3D-A28F-60D9092EF0A0}"/>
              </a:ext>
            </a:extLst>
          </p:cNvPr>
          <p:cNvPicPr>
            <a:picLocks noChangeAspect="1"/>
          </p:cNvPicPr>
          <p:nvPr/>
        </p:nvPicPr>
        <p:blipFill>
          <a:blip r:embed="rId8"/>
          <a:stretch>
            <a:fillRect/>
          </a:stretch>
        </p:blipFill>
        <p:spPr>
          <a:xfrm>
            <a:off x="7743826" y="109991"/>
            <a:ext cx="1255885" cy="1243692"/>
          </a:xfrm>
          <a:prstGeom prst="rect">
            <a:avLst/>
          </a:prstGeom>
        </p:spPr>
      </p:pic>
    </p:spTree>
    <p:extLst>
      <p:ext uri="{BB962C8B-B14F-4D97-AF65-F5344CB8AC3E}">
        <p14:creationId xmlns:p14="http://schemas.microsoft.com/office/powerpoint/2010/main" val="2858495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407-A720-4CD0-8BE1-6E7172E012D6}"/>
              </a:ext>
            </a:extLst>
          </p:cNvPr>
          <p:cNvSpPr>
            <a:spLocks noGrp="1"/>
          </p:cNvSpPr>
          <p:nvPr>
            <p:ph type="title"/>
          </p:nvPr>
        </p:nvSpPr>
        <p:spPr/>
        <p:txBody>
          <a:bodyPr/>
          <a:lstStyle/>
          <a:p>
            <a:r>
              <a:rPr lang="en-US">
                <a:ea typeface="MS PGothic"/>
              </a:rPr>
              <a:t>Trouble Sleeping</a:t>
            </a:r>
            <a:endParaRPr lang="en-US"/>
          </a:p>
        </p:txBody>
      </p:sp>
      <p:sp>
        <p:nvSpPr>
          <p:cNvPr id="5" name="Content Placeholder 4">
            <a:extLst>
              <a:ext uri="{FF2B5EF4-FFF2-40B4-BE49-F238E27FC236}">
                <a16:creationId xmlns:a16="http://schemas.microsoft.com/office/drawing/2014/main" id="{28D565C4-4EFB-40C1-B0A7-667DB5A953E8}"/>
              </a:ext>
            </a:extLst>
          </p:cNvPr>
          <p:cNvSpPr>
            <a:spLocks noGrp="1"/>
          </p:cNvSpPr>
          <p:nvPr>
            <p:ph idx="1"/>
          </p:nvPr>
        </p:nvSpPr>
        <p:spPr>
          <a:xfrm>
            <a:off x="457200" y="1412595"/>
            <a:ext cx="8229600" cy="4525963"/>
          </a:xfrm>
        </p:spPr>
        <p:txBody>
          <a:bodyPr/>
          <a:lstStyle/>
          <a:p>
            <a:pPr marL="0" indent="0" algn="ctr">
              <a:buNone/>
            </a:pPr>
            <a:r>
              <a:rPr lang="en-CA" i="1">
                <a:ea typeface="MS PGothic"/>
              </a:rPr>
              <a:t>Common with: </a:t>
            </a:r>
            <a:r>
              <a:rPr lang="en-CA" b="1" i="1">
                <a:solidFill>
                  <a:schemeClr val="accent4"/>
                </a:solidFill>
                <a:ea typeface="MS PGothic"/>
              </a:rPr>
              <a:t>MAO-B Inhibitors</a:t>
            </a:r>
            <a:r>
              <a:rPr lang="en-CA" i="1">
                <a:ea typeface="MS PGothic"/>
              </a:rPr>
              <a:t>,</a:t>
            </a:r>
            <a:r>
              <a:rPr lang="en-CA" b="1" i="1">
                <a:solidFill>
                  <a:srgbClr val="00B0F0"/>
                </a:solidFill>
                <a:ea typeface="MS PGothic"/>
              </a:rPr>
              <a:t> </a:t>
            </a:r>
            <a:r>
              <a:rPr lang="en-CA" b="1" i="1">
                <a:solidFill>
                  <a:schemeClr val="accent2"/>
                </a:solidFill>
                <a:ea typeface="MS PGothic"/>
              </a:rPr>
              <a:t>Amantadine</a:t>
            </a:r>
            <a:endParaRPr lang="en-CA" b="1" i="1">
              <a:solidFill>
                <a:schemeClr val="accent2"/>
              </a:solidFill>
            </a:endParaRPr>
          </a:p>
        </p:txBody>
      </p:sp>
      <p:graphicFrame>
        <p:nvGraphicFramePr>
          <p:cNvPr id="4" name="Diagram 3">
            <a:extLst>
              <a:ext uri="{FF2B5EF4-FFF2-40B4-BE49-F238E27FC236}">
                <a16:creationId xmlns:a16="http://schemas.microsoft.com/office/drawing/2014/main" id="{2426D07F-3EB8-4BFE-AAE9-98AA8C300ED2}"/>
              </a:ext>
            </a:extLst>
          </p:cNvPr>
          <p:cNvGraphicFramePr/>
          <p:nvPr>
            <p:extLst>
              <p:ext uri="{D42A27DB-BD31-4B8C-83A1-F6EECF244321}">
                <p14:modId xmlns:p14="http://schemas.microsoft.com/office/powerpoint/2010/main" val="3690129660"/>
              </p:ext>
            </p:extLst>
          </p:nvPr>
        </p:nvGraphicFramePr>
        <p:xfrm>
          <a:off x="624468" y="2250648"/>
          <a:ext cx="8062332" cy="3583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AFED437-FCED-413C-B352-F3C7551C895C}"/>
              </a:ext>
            </a:extLst>
          </p:cNvPr>
          <p:cNvPicPr>
            <a:picLocks noChangeAspect="1"/>
          </p:cNvPicPr>
          <p:nvPr/>
        </p:nvPicPr>
        <p:blipFill>
          <a:blip r:embed="rId8"/>
          <a:stretch>
            <a:fillRect/>
          </a:stretch>
        </p:blipFill>
        <p:spPr>
          <a:xfrm>
            <a:off x="7832862" y="92076"/>
            <a:ext cx="1194920" cy="1188823"/>
          </a:xfrm>
          <a:prstGeom prst="rect">
            <a:avLst/>
          </a:prstGeom>
        </p:spPr>
      </p:pic>
      <p:pic>
        <p:nvPicPr>
          <p:cNvPr id="8194" name="Picture 2" descr="Melatonin 10 mg Quick Dissolve Tablets | Webber Naturals">
            <a:extLst>
              <a:ext uri="{FF2B5EF4-FFF2-40B4-BE49-F238E27FC236}">
                <a16:creationId xmlns:a16="http://schemas.microsoft.com/office/drawing/2014/main" id="{C071F147-007F-DAA1-8D44-CF2825890A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4732" y="3429000"/>
            <a:ext cx="154305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EBB94-DBF3-5921-A0C6-F5F19AB36312}"/>
              </a:ext>
            </a:extLst>
          </p:cNvPr>
          <p:cNvSpPr txBox="1"/>
          <p:nvPr/>
        </p:nvSpPr>
        <p:spPr>
          <a:xfrm>
            <a:off x="8507663" y="6632460"/>
            <a:ext cx="1400593" cy="246221"/>
          </a:xfrm>
          <a:prstGeom prst="rect">
            <a:avLst/>
          </a:prstGeom>
          <a:noFill/>
        </p:spPr>
        <p:txBody>
          <a:bodyPr wrap="square" rtlCol="0">
            <a:spAutoFit/>
          </a:bodyPr>
          <a:lstStyle/>
          <a:p>
            <a:r>
              <a:rPr lang="en-US" sz="1000" dirty="0"/>
              <a:t>Image 24</a:t>
            </a:r>
          </a:p>
        </p:txBody>
      </p:sp>
    </p:spTree>
    <p:extLst>
      <p:ext uri="{BB962C8B-B14F-4D97-AF65-F5344CB8AC3E}">
        <p14:creationId xmlns:p14="http://schemas.microsoft.com/office/powerpoint/2010/main" val="377485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407-A720-4CD0-8BE1-6E7172E012D6}"/>
              </a:ext>
            </a:extLst>
          </p:cNvPr>
          <p:cNvSpPr>
            <a:spLocks noGrp="1"/>
          </p:cNvSpPr>
          <p:nvPr>
            <p:ph type="title"/>
          </p:nvPr>
        </p:nvSpPr>
        <p:spPr/>
        <p:txBody>
          <a:bodyPr/>
          <a:lstStyle/>
          <a:p>
            <a:r>
              <a:rPr lang="en-US">
                <a:ea typeface="MS PGothic"/>
              </a:rPr>
              <a:t>Drowsiness</a:t>
            </a:r>
            <a:endParaRPr lang="en-US"/>
          </a:p>
        </p:txBody>
      </p:sp>
      <p:sp>
        <p:nvSpPr>
          <p:cNvPr id="5" name="Content Placeholder 4">
            <a:extLst>
              <a:ext uri="{FF2B5EF4-FFF2-40B4-BE49-F238E27FC236}">
                <a16:creationId xmlns:a16="http://schemas.microsoft.com/office/drawing/2014/main" id="{28D565C4-4EFB-40C1-B0A7-667DB5A953E8}"/>
              </a:ext>
            </a:extLst>
          </p:cNvPr>
          <p:cNvSpPr>
            <a:spLocks noGrp="1"/>
          </p:cNvSpPr>
          <p:nvPr>
            <p:ph idx="1"/>
          </p:nvPr>
        </p:nvSpPr>
        <p:spPr>
          <a:xfrm>
            <a:off x="-276901" y="1466605"/>
            <a:ext cx="9691141" cy="4525963"/>
          </a:xfrm>
        </p:spPr>
        <p:txBody>
          <a:bodyPr/>
          <a:lstStyle/>
          <a:p>
            <a:pPr marL="0" indent="0" algn="ctr">
              <a:buNone/>
            </a:pPr>
            <a:r>
              <a:rPr lang="en-CA" sz="3000" i="1">
                <a:ea typeface="MS PGothic"/>
              </a:rPr>
              <a:t>Common with: </a:t>
            </a:r>
            <a:r>
              <a:rPr lang="en-CA" sz="3000" b="1" i="1">
                <a:solidFill>
                  <a:schemeClr val="accent5"/>
                </a:solidFill>
                <a:ea typeface="MS PGothic"/>
              </a:rPr>
              <a:t>Dopamine Agonists</a:t>
            </a:r>
            <a:r>
              <a:rPr lang="en-CA" sz="3000" i="1">
                <a:ea typeface="MS PGothic"/>
              </a:rPr>
              <a:t>,</a:t>
            </a:r>
            <a:r>
              <a:rPr lang="en-CA" sz="3000" b="1" i="1">
                <a:solidFill>
                  <a:srgbClr val="00B0F0"/>
                </a:solidFill>
                <a:ea typeface="MS PGothic"/>
              </a:rPr>
              <a:t> </a:t>
            </a:r>
            <a:r>
              <a:rPr lang="en-CA" sz="3000" b="1" i="1">
                <a:solidFill>
                  <a:schemeClr val="accent6"/>
                </a:solidFill>
                <a:ea typeface="MS PGothic"/>
              </a:rPr>
              <a:t>Anticholinergic Agents </a:t>
            </a:r>
            <a:endParaRPr lang="en-CA" sz="3000" b="1" i="1">
              <a:solidFill>
                <a:schemeClr val="accent6"/>
              </a:solidFill>
            </a:endParaRPr>
          </a:p>
        </p:txBody>
      </p:sp>
      <p:graphicFrame>
        <p:nvGraphicFramePr>
          <p:cNvPr id="4" name="Diagram 3">
            <a:extLst>
              <a:ext uri="{FF2B5EF4-FFF2-40B4-BE49-F238E27FC236}">
                <a16:creationId xmlns:a16="http://schemas.microsoft.com/office/drawing/2014/main" id="{0CB8D5F2-ED74-4FF9-850B-B67DDF45876D}"/>
              </a:ext>
            </a:extLst>
          </p:cNvPr>
          <p:cNvGraphicFramePr/>
          <p:nvPr>
            <p:extLst>
              <p:ext uri="{D42A27DB-BD31-4B8C-83A1-F6EECF244321}">
                <p14:modId xmlns:p14="http://schemas.microsoft.com/office/powerpoint/2010/main" val="2905118589"/>
              </p:ext>
            </p:extLst>
          </p:nvPr>
        </p:nvGraphicFramePr>
        <p:xfrm>
          <a:off x="457200" y="2279737"/>
          <a:ext cx="8229599" cy="3822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87647E2-AF60-4C90-82A2-25812138EDCC}"/>
              </a:ext>
            </a:extLst>
          </p:cNvPr>
          <p:cNvPicPr>
            <a:picLocks noChangeAspect="1"/>
          </p:cNvPicPr>
          <p:nvPr/>
        </p:nvPicPr>
        <p:blipFill>
          <a:blip r:embed="rId8"/>
          <a:stretch>
            <a:fillRect/>
          </a:stretch>
        </p:blipFill>
        <p:spPr>
          <a:xfrm>
            <a:off x="7721145" y="168600"/>
            <a:ext cx="1201016" cy="1188823"/>
          </a:xfrm>
          <a:prstGeom prst="rect">
            <a:avLst/>
          </a:prstGeom>
        </p:spPr>
      </p:pic>
      <p:pic>
        <p:nvPicPr>
          <p:cNvPr id="9218" name="Picture 2">
            <a:extLst>
              <a:ext uri="{FF2B5EF4-FFF2-40B4-BE49-F238E27FC236}">
                <a16:creationId xmlns:a16="http://schemas.microsoft.com/office/drawing/2014/main" id="{906B8B36-2224-2F07-EA42-A28725BDF6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0544" y="5634921"/>
            <a:ext cx="1407784" cy="10544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D0D247-290A-B933-20CE-2F906A39720A}"/>
              </a:ext>
            </a:extLst>
          </p:cNvPr>
          <p:cNvSpPr txBox="1"/>
          <p:nvPr/>
        </p:nvSpPr>
        <p:spPr>
          <a:xfrm>
            <a:off x="8542331" y="6673870"/>
            <a:ext cx="1400593"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 25</a:t>
            </a:r>
          </a:p>
        </p:txBody>
      </p:sp>
    </p:spTree>
    <p:extLst>
      <p:ext uri="{BB962C8B-B14F-4D97-AF65-F5344CB8AC3E}">
        <p14:creationId xmlns:p14="http://schemas.microsoft.com/office/powerpoint/2010/main" val="315882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407-A720-4CD0-8BE1-6E7172E012D6}"/>
              </a:ext>
            </a:extLst>
          </p:cNvPr>
          <p:cNvSpPr>
            <a:spLocks noGrp="1"/>
          </p:cNvSpPr>
          <p:nvPr>
            <p:ph type="title"/>
          </p:nvPr>
        </p:nvSpPr>
        <p:spPr/>
        <p:txBody>
          <a:bodyPr/>
          <a:lstStyle/>
          <a:p>
            <a:r>
              <a:rPr lang="en-US">
                <a:ea typeface="MS PGothic"/>
              </a:rPr>
              <a:t>Constipation</a:t>
            </a:r>
            <a:endParaRPr lang="en-US"/>
          </a:p>
        </p:txBody>
      </p:sp>
      <p:sp>
        <p:nvSpPr>
          <p:cNvPr id="5" name="Content Placeholder 4">
            <a:extLst>
              <a:ext uri="{FF2B5EF4-FFF2-40B4-BE49-F238E27FC236}">
                <a16:creationId xmlns:a16="http://schemas.microsoft.com/office/drawing/2014/main" id="{28D565C4-4EFB-40C1-B0A7-667DB5A953E8}"/>
              </a:ext>
            </a:extLst>
          </p:cNvPr>
          <p:cNvSpPr>
            <a:spLocks noGrp="1"/>
          </p:cNvSpPr>
          <p:nvPr>
            <p:ph idx="1"/>
          </p:nvPr>
        </p:nvSpPr>
        <p:spPr>
          <a:xfrm>
            <a:off x="-321871" y="1600199"/>
            <a:ext cx="9781082" cy="4525963"/>
          </a:xfrm>
        </p:spPr>
        <p:txBody>
          <a:bodyPr/>
          <a:lstStyle/>
          <a:p>
            <a:pPr marL="0" indent="0" algn="ctr">
              <a:buNone/>
            </a:pPr>
            <a:r>
              <a:rPr lang="en-CA" sz="3000" i="1">
                <a:ea typeface="MS PGothic"/>
              </a:rPr>
              <a:t>Common with: </a:t>
            </a:r>
            <a:r>
              <a:rPr lang="en-CA" sz="3000" b="1" i="1">
                <a:solidFill>
                  <a:schemeClr val="accent5"/>
                </a:solidFill>
                <a:ea typeface="MS PGothic"/>
              </a:rPr>
              <a:t>Dopamine Agonists</a:t>
            </a:r>
            <a:r>
              <a:rPr lang="en-CA" sz="3000" i="1">
                <a:ea typeface="MS PGothic"/>
              </a:rPr>
              <a:t>,</a:t>
            </a:r>
            <a:r>
              <a:rPr lang="en-CA" sz="3000" b="1" i="1">
                <a:solidFill>
                  <a:schemeClr val="accent4"/>
                </a:solidFill>
                <a:ea typeface="MS PGothic"/>
              </a:rPr>
              <a:t> </a:t>
            </a:r>
            <a:r>
              <a:rPr lang="en-CA" sz="3000" b="1" i="1">
                <a:solidFill>
                  <a:schemeClr val="accent6"/>
                </a:solidFill>
                <a:ea typeface="MS PGothic"/>
              </a:rPr>
              <a:t>Anticholinergic Agents</a:t>
            </a:r>
            <a:endParaRPr lang="en-CA" sz="3000" b="1" i="1">
              <a:solidFill>
                <a:schemeClr val="accent6"/>
              </a:solidFill>
            </a:endParaRPr>
          </a:p>
        </p:txBody>
      </p:sp>
      <p:graphicFrame>
        <p:nvGraphicFramePr>
          <p:cNvPr id="4" name="Diagram 3">
            <a:extLst>
              <a:ext uri="{FF2B5EF4-FFF2-40B4-BE49-F238E27FC236}">
                <a16:creationId xmlns:a16="http://schemas.microsoft.com/office/drawing/2014/main" id="{F8CE934F-2853-4F46-A2FC-1CECFF2886FD}"/>
              </a:ext>
            </a:extLst>
          </p:cNvPr>
          <p:cNvGraphicFramePr/>
          <p:nvPr>
            <p:extLst>
              <p:ext uri="{D42A27DB-BD31-4B8C-83A1-F6EECF244321}">
                <p14:modId xmlns:p14="http://schemas.microsoft.com/office/powerpoint/2010/main" val="1588829260"/>
              </p:ext>
            </p:extLst>
          </p:nvPr>
        </p:nvGraphicFramePr>
        <p:xfrm>
          <a:off x="646772" y="2444340"/>
          <a:ext cx="8040028" cy="3705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1BC99C7-CB2D-473A-A487-F0F56A9CBA3B}"/>
              </a:ext>
            </a:extLst>
          </p:cNvPr>
          <p:cNvPicPr>
            <a:picLocks noChangeAspect="1"/>
          </p:cNvPicPr>
          <p:nvPr/>
        </p:nvPicPr>
        <p:blipFill>
          <a:blip r:embed="rId8"/>
          <a:stretch>
            <a:fillRect/>
          </a:stretch>
        </p:blipFill>
        <p:spPr>
          <a:xfrm>
            <a:off x="7903926" y="92077"/>
            <a:ext cx="1152244" cy="1176630"/>
          </a:xfrm>
          <a:prstGeom prst="rect">
            <a:avLst/>
          </a:prstGeom>
        </p:spPr>
      </p:pic>
      <p:pic>
        <p:nvPicPr>
          <p:cNvPr id="10242" name="Picture 2" descr="Lax-A-Day for Constipation, Occasional Constipation Relief Medicine - Lax-A  DAY">
            <a:extLst>
              <a:ext uri="{FF2B5EF4-FFF2-40B4-BE49-F238E27FC236}">
                <a16:creationId xmlns:a16="http://schemas.microsoft.com/office/drawing/2014/main" id="{F2AB4C92-0641-5FE0-C197-15E380A1EE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6489" y="4653326"/>
            <a:ext cx="2235454" cy="23169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B8BB78-4943-C7E9-784D-15EC924D89E9}"/>
              </a:ext>
            </a:extLst>
          </p:cNvPr>
          <p:cNvSpPr txBox="1"/>
          <p:nvPr/>
        </p:nvSpPr>
        <p:spPr>
          <a:xfrm>
            <a:off x="8234046" y="6645946"/>
            <a:ext cx="1400593"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26 -  28 </a:t>
            </a:r>
            <a:endParaRPr lang="en-US" sz="1000">
              <a:cs typeface="Calibri"/>
            </a:endParaRPr>
          </a:p>
        </p:txBody>
      </p:sp>
      <p:pic>
        <p:nvPicPr>
          <p:cNvPr id="10244" name="Picture 4" descr="Metamucil - Orange Smooth Fibre Powder | Metamucil">
            <a:extLst>
              <a:ext uri="{FF2B5EF4-FFF2-40B4-BE49-F238E27FC236}">
                <a16:creationId xmlns:a16="http://schemas.microsoft.com/office/drawing/2014/main" id="{6D0A9979-84DE-0602-01E5-82EC64391F3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1250" y1="34083" x2="54750" y2="36000"/>
                        <a14:foregroundMark x1="39833" y1="79417" x2="52917" y2="82250"/>
                        <a14:foregroundMark x1="52917" y1="15417" x2="35667" y2="14917"/>
                        <a14:foregroundMark x1="37000" y1="14917" x2="35167" y2="14000"/>
                      </a14:backgroundRemoval>
                    </a14:imgEffect>
                  </a14:imgLayer>
                </a14:imgProps>
              </a:ext>
              <a:ext uri="{28A0092B-C50C-407E-A947-70E740481C1C}">
                <a14:useLocalDpi xmlns:a14="http://schemas.microsoft.com/office/drawing/2010/main" val="0"/>
              </a:ext>
            </a:extLst>
          </a:blip>
          <a:srcRect/>
          <a:stretch>
            <a:fillRect/>
          </a:stretch>
        </p:blipFill>
        <p:spPr bwMode="auto">
          <a:xfrm>
            <a:off x="6758930" y="5136251"/>
            <a:ext cx="1600199" cy="160019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enokot® Regular Strength Laxative | Gentle and Overnight Relief from  Occasional Constipation - Senokot®">
            <a:extLst>
              <a:ext uri="{FF2B5EF4-FFF2-40B4-BE49-F238E27FC236}">
                <a16:creationId xmlns:a16="http://schemas.microsoft.com/office/drawing/2014/main" id="{4F0B73DB-E3B4-32E4-1FE9-E0F5AFA503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52464" y="5661342"/>
            <a:ext cx="1075690" cy="92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750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35D4BB54-E5A2-4F00-842D-A4269C4609B1}"/>
              </a:ext>
            </a:extLst>
          </p:cNvPr>
          <p:cNvSpPr>
            <a:spLocks noGrp="1"/>
          </p:cNvSpPr>
          <p:nvPr>
            <p:ph type="title"/>
          </p:nvPr>
        </p:nvSpPr>
        <p:spPr/>
        <p:txBody>
          <a:bodyPr/>
          <a:lstStyle/>
          <a:p>
            <a:r>
              <a:rPr lang="en-US" altLang="en-US"/>
              <a:t>Group Discussion</a:t>
            </a:r>
          </a:p>
        </p:txBody>
      </p:sp>
      <p:sp>
        <p:nvSpPr>
          <p:cNvPr id="54274" name="Content Placeholder 2">
            <a:extLst>
              <a:ext uri="{FF2B5EF4-FFF2-40B4-BE49-F238E27FC236}">
                <a16:creationId xmlns:a16="http://schemas.microsoft.com/office/drawing/2014/main" id="{5E9EED35-5404-46B8-8B01-A2241E8B3E40}"/>
              </a:ext>
            </a:extLst>
          </p:cNvPr>
          <p:cNvSpPr>
            <a:spLocks noGrp="1"/>
          </p:cNvSpPr>
          <p:nvPr>
            <p:ph idx="1"/>
          </p:nvPr>
        </p:nvSpPr>
        <p:spPr>
          <a:xfrm>
            <a:off x="457200" y="1914676"/>
            <a:ext cx="8459409" cy="4211487"/>
          </a:xfrm>
        </p:spPr>
        <p:txBody>
          <a:bodyPr/>
          <a:lstStyle/>
          <a:p>
            <a:pPr marL="0" indent="0">
              <a:buNone/>
              <a:defRPr/>
            </a:pPr>
            <a:r>
              <a:rPr lang="en-CA" altLang="en-US" b="1">
                <a:solidFill>
                  <a:schemeClr val="accent1">
                    <a:lumMod val="75000"/>
                  </a:schemeClr>
                </a:solidFill>
                <a:ea typeface="ＭＳ Ｐゴシック"/>
              </a:rPr>
              <a:t>Q1</a:t>
            </a:r>
            <a:r>
              <a:rPr lang="en-CA" altLang="en-US">
                <a:ea typeface="ＭＳ Ｐゴシック"/>
              </a:rPr>
              <a:t>: </a:t>
            </a:r>
            <a:r>
              <a:rPr lang="en-US">
                <a:ea typeface="MS PGothic"/>
              </a:rPr>
              <a:t>Are you currently experiencing any side effects or have experienced them in the past? For which medications?</a:t>
            </a:r>
          </a:p>
          <a:p>
            <a:pPr marL="0" indent="0">
              <a:buNone/>
              <a:defRPr/>
            </a:pPr>
            <a:endParaRPr lang="en-CA" altLang="en-US">
              <a:latin typeface="Calibri Light" panose="020F0302020204030204" pitchFamily="34" charset="0"/>
              <a:ea typeface="ＭＳ Ｐゴシック" panose="020B0600070205080204" pitchFamily="34" charset="-128"/>
            </a:endParaRPr>
          </a:p>
          <a:p>
            <a:pPr marL="0" indent="0">
              <a:buNone/>
              <a:defRPr/>
            </a:pPr>
            <a:r>
              <a:rPr lang="en-CA" altLang="en-US" b="1">
                <a:solidFill>
                  <a:schemeClr val="accent1">
                    <a:lumMod val="75000"/>
                  </a:schemeClr>
                </a:solidFill>
                <a:ea typeface="ＭＳ Ｐゴシック"/>
              </a:rPr>
              <a:t>Q2</a:t>
            </a:r>
            <a:r>
              <a:rPr lang="en-CA" altLang="en-US">
                <a:ea typeface="ＭＳ Ｐゴシック"/>
              </a:rPr>
              <a:t>: What lifestyle and medication measures have you tried? Are there any that you will try after this session? </a:t>
            </a:r>
            <a:endParaRPr lang="en-CA" altLang="en-US">
              <a:latin typeface="Calibri Light" panose="020F0302020204030204" pitchFamily="34" charset="0"/>
              <a:ea typeface="ＭＳ Ｐゴシック" panose="020B0600070205080204" pitchFamily="34" charset="-128"/>
            </a:endParaRPr>
          </a:p>
          <a:p>
            <a:pPr marL="0" indent="0">
              <a:buNone/>
              <a:defRPr/>
            </a:pPr>
            <a:endParaRPr lang="en-CA" altLang="en-US">
              <a:latin typeface="Calibri Light" panose="020F0302020204030204" pitchFamily="34" charset="0"/>
              <a:ea typeface="ＭＳ Ｐゴシック" panose="020B0600070205080204" pitchFamily="34" charset="-128"/>
            </a:endParaRPr>
          </a:p>
        </p:txBody>
      </p:sp>
      <p:pic>
        <p:nvPicPr>
          <p:cNvPr id="73731" name="Graphic 2" descr="Customer review">
            <a:extLst>
              <a:ext uri="{FF2B5EF4-FFF2-40B4-BE49-F238E27FC236}">
                <a16:creationId xmlns:a16="http://schemas.microsoft.com/office/drawing/2014/main" id="{9565EB30-C960-42B6-96A7-35AEE4321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38" y="361950"/>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913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9A41A-7DB2-4403-9243-A4BBFA936C34}"/>
              </a:ext>
            </a:extLst>
          </p:cNvPr>
          <p:cNvSpPr>
            <a:spLocks noGrp="1"/>
          </p:cNvSpPr>
          <p:nvPr>
            <p:ph type="title"/>
          </p:nvPr>
        </p:nvSpPr>
        <p:spPr/>
        <p:txBody>
          <a:bodyPr/>
          <a:lstStyle/>
          <a:p>
            <a:r>
              <a:rPr lang="en-US"/>
              <a:t>Take Home Messages </a:t>
            </a:r>
            <a:endParaRPr lang="en-CA"/>
          </a:p>
        </p:txBody>
      </p:sp>
      <p:sp>
        <p:nvSpPr>
          <p:cNvPr id="3" name="Content Placeholder 2">
            <a:extLst>
              <a:ext uri="{FF2B5EF4-FFF2-40B4-BE49-F238E27FC236}">
                <a16:creationId xmlns:a16="http://schemas.microsoft.com/office/drawing/2014/main" id="{35FE331C-7E01-46A4-9073-956C38596EBB}"/>
              </a:ext>
            </a:extLst>
          </p:cNvPr>
          <p:cNvSpPr>
            <a:spLocks noGrp="1"/>
          </p:cNvSpPr>
          <p:nvPr>
            <p:ph idx="1"/>
          </p:nvPr>
        </p:nvSpPr>
        <p:spPr>
          <a:xfrm>
            <a:off x="457200" y="1417638"/>
            <a:ext cx="8498993" cy="4525963"/>
          </a:xfrm>
        </p:spPr>
        <p:txBody>
          <a:bodyPr/>
          <a:lstStyle/>
          <a:p>
            <a:r>
              <a:rPr lang="en-US">
                <a:ea typeface="MS PGothic"/>
              </a:rPr>
              <a:t>Not everyone will experience the same type of motor symptoms associated with PD </a:t>
            </a:r>
          </a:p>
          <a:p>
            <a:r>
              <a:rPr lang="en-US">
                <a:ea typeface="MS PGothic"/>
              </a:rPr>
              <a:t>There are options beyond Sinemet to help motor symptoms and with “wearing off”</a:t>
            </a:r>
          </a:p>
          <a:p>
            <a:r>
              <a:rPr lang="en-US">
                <a:ea typeface="MS PGothic"/>
              </a:rPr>
              <a:t>Side effects of medications are not uncommon and there are ways to manage them</a:t>
            </a:r>
          </a:p>
          <a:p>
            <a:r>
              <a:rPr lang="en-US">
                <a:ea typeface="MS PGothic"/>
              </a:rPr>
              <a:t>Talk to a pharmacist about which interventions are right for you! </a:t>
            </a:r>
            <a:endParaRPr lang="en-US"/>
          </a:p>
          <a:p>
            <a:pPr marL="0" indent="0">
              <a:buNone/>
            </a:pPr>
            <a:endParaRPr lang="en-US"/>
          </a:p>
          <a:p>
            <a:endParaRPr lang="en-US"/>
          </a:p>
          <a:p>
            <a:pPr lvl="1"/>
            <a:endParaRPr lang="en-US"/>
          </a:p>
        </p:txBody>
      </p:sp>
      <p:pic>
        <p:nvPicPr>
          <p:cNvPr id="5" name="Graphic 4" descr="Home with solid fill">
            <a:extLst>
              <a:ext uri="{FF2B5EF4-FFF2-40B4-BE49-F238E27FC236}">
                <a16:creationId xmlns:a16="http://schemas.microsoft.com/office/drawing/2014/main" id="{5F30AD93-A478-4708-9574-5B2E5A2428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0012" y="274638"/>
            <a:ext cx="914400" cy="914400"/>
          </a:xfrm>
          <a:prstGeom prst="rect">
            <a:avLst/>
          </a:prstGeom>
        </p:spPr>
      </p:pic>
    </p:spTree>
    <p:extLst>
      <p:ext uri="{BB962C8B-B14F-4D97-AF65-F5344CB8AC3E}">
        <p14:creationId xmlns:p14="http://schemas.microsoft.com/office/powerpoint/2010/main" val="1849794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8FD59748-6854-415D-9E02-8F65B822D6D1}"/>
              </a:ext>
            </a:extLst>
          </p:cNvPr>
          <p:cNvSpPr>
            <a:spLocks noGrp="1"/>
          </p:cNvSpPr>
          <p:nvPr>
            <p:ph type="title"/>
          </p:nvPr>
        </p:nvSpPr>
        <p:spPr/>
        <p:txBody>
          <a:bodyPr/>
          <a:lstStyle/>
          <a:p>
            <a:r>
              <a:rPr lang="en-US" altLang="en-US"/>
              <a:t>Debrief of Today’s Session</a:t>
            </a:r>
          </a:p>
        </p:txBody>
      </p:sp>
      <p:sp>
        <p:nvSpPr>
          <p:cNvPr id="79874" name="Content Placeholder 2">
            <a:extLst>
              <a:ext uri="{FF2B5EF4-FFF2-40B4-BE49-F238E27FC236}">
                <a16:creationId xmlns:a16="http://schemas.microsoft.com/office/drawing/2014/main" id="{82C3337B-91F5-493A-9EE7-73AA7CC09161}"/>
              </a:ext>
            </a:extLst>
          </p:cNvPr>
          <p:cNvSpPr>
            <a:spLocks noGrp="1"/>
          </p:cNvSpPr>
          <p:nvPr>
            <p:ph idx="1"/>
          </p:nvPr>
        </p:nvSpPr>
        <p:spPr/>
        <p:txBody>
          <a:bodyPr/>
          <a:lstStyle/>
          <a:p>
            <a:r>
              <a:rPr lang="en-US" altLang="en-US" dirty="0">
                <a:ea typeface="MS PGothic"/>
              </a:rPr>
              <a:t>Feedback</a:t>
            </a:r>
          </a:p>
          <a:p>
            <a:pPr lvl="1"/>
            <a:r>
              <a:rPr lang="en-US" altLang="en-US" dirty="0">
                <a:ea typeface="MS PGothic"/>
              </a:rPr>
              <a:t>Any requests for future sessions?</a:t>
            </a:r>
          </a:p>
          <a:p>
            <a:endParaRPr lang="en-US" altLang="en-US" dirty="0">
              <a:latin typeface="Calibri Light" panose="020F0302020204030204" pitchFamily="34" charset="0"/>
              <a:cs typeface="Calibri Light" panose="020F0302020204030204" pitchFamily="34" charset="0"/>
            </a:endParaRPr>
          </a:p>
          <a:p>
            <a:r>
              <a:rPr lang="en-US" altLang="en-US" dirty="0">
                <a:ea typeface="MS PGothic"/>
              </a:rPr>
              <a:t>"Homework" assignment</a:t>
            </a:r>
            <a:endParaRPr lang="en-US" altLang="en-US" dirty="0">
              <a:latin typeface="Calibri Light" panose="020F0302020204030204" pitchFamily="34" charset="0"/>
              <a:cs typeface="Calibri Light" panose="020F0302020204030204" pitchFamily="34" charset="0"/>
            </a:endParaRPr>
          </a:p>
          <a:p>
            <a:pPr lvl="1"/>
            <a:r>
              <a:rPr lang="en-US" altLang="en-US" dirty="0">
                <a:ea typeface="MS PGothic"/>
              </a:rPr>
              <a:t>Motor Symptom Diary</a:t>
            </a:r>
          </a:p>
          <a:p>
            <a:pPr marL="0" indent="0">
              <a:buNone/>
            </a:pPr>
            <a:endParaRPr lang="en-US" alt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72150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D18C-0B60-46CC-8319-C672E74C80B9}"/>
              </a:ext>
            </a:extLst>
          </p:cNvPr>
          <p:cNvSpPr>
            <a:spLocks noGrp="1"/>
          </p:cNvSpPr>
          <p:nvPr>
            <p:ph type="title"/>
          </p:nvPr>
        </p:nvSpPr>
        <p:spPr>
          <a:xfrm>
            <a:off x="457200" y="194240"/>
            <a:ext cx="8229600" cy="1143000"/>
          </a:xfrm>
        </p:spPr>
        <p:txBody>
          <a:bodyPr/>
          <a:lstStyle/>
          <a:p>
            <a:r>
              <a:rPr lang="en-US" dirty="0">
                <a:ea typeface="+mj-lt"/>
                <a:cs typeface="+mj-lt"/>
              </a:rPr>
              <a:t> “Homework:” </a:t>
            </a:r>
            <a:br>
              <a:rPr lang="en-US" dirty="0">
                <a:ea typeface="+mj-lt"/>
                <a:cs typeface="+mj-lt"/>
              </a:rPr>
            </a:br>
            <a:r>
              <a:rPr lang="en-US" dirty="0">
                <a:ea typeface="+mj-lt"/>
                <a:cs typeface="+mj-lt"/>
              </a:rPr>
              <a:t>Motor Symptom Diary</a:t>
            </a:r>
            <a:endParaRPr lang="en-US" dirty="0"/>
          </a:p>
        </p:txBody>
      </p:sp>
      <p:pic>
        <p:nvPicPr>
          <p:cNvPr id="8" name="Picture 8" descr="Table&#10;&#10;Description automatically generated">
            <a:extLst>
              <a:ext uri="{FF2B5EF4-FFF2-40B4-BE49-F238E27FC236}">
                <a16:creationId xmlns:a16="http://schemas.microsoft.com/office/drawing/2014/main" id="{E3F51A4A-0CE2-2606-2C8B-3D42C3652A45}"/>
              </a:ext>
            </a:extLst>
          </p:cNvPr>
          <p:cNvPicPr>
            <a:picLocks noChangeAspect="1"/>
          </p:cNvPicPr>
          <p:nvPr/>
        </p:nvPicPr>
        <p:blipFill>
          <a:blip r:embed="rId3"/>
          <a:stretch>
            <a:fillRect/>
          </a:stretch>
        </p:blipFill>
        <p:spPr>
          <a:xfrm>
            <a:off x="344878" y="1466982"/>
            <a:ext cx="4293566" cy="4390728"/>
          </a:xfrm>
          <a:prstGeom prst="rect">
            <a:avLst/>
          </a:prstGeom>
        </p:spPr>
      </p:pic>
      <p:pic>
        <p:nvPicPr>
          <p:cNvPr id="9" name="Picture 9" descr="Graphical user interface, application&#10;&#10;Description automatically generated">
            <a:extLst>
              <a:ext uri="{FF2B5EF4-FFF2-40B4-BE49-F238E27FC236}">
                <a16:creationId xmlns:a16="http://schemas.microsoft.com/office/drawing/2014/main" id="{9156C543-4CC7-12DF-07AF-6B6C003CC7C0}"/>
              </a:ext>
            </a:extLst>
          </p:cNvPr>
          <p:cNvPicPr>
            <a:picLocks noChangeAspect="1"/>
          </p:cNvPicPr>
          <p:nvPr/>
        </p:nvPicPr>
        <p:blipFill>
          <a:blip r:embed="rId4"/>
          <a:stretch>
            <a:fillRect/>
          </a:stretch>
        </p:blipFill>
        <p:spPr>
          <a:xfrm>
            <a:off x="4901057" y="1486670"/>
            <a:ext cx="3534203" cy="4356002"/>
          </a:xfrm>
          <a:prstGeom prst="rect">
            <a:avLst/>
          </a:prstGeom>
        </p:spPr>
      </p:pic>
      <p:sp>
        <p:nvSpPr>
          <p:cNvPr id="10" name="TextBox 9">
            <a:extLst>
              <a:ext uri="{FF2B5EF4-FFF2-40B4-BE49-F238E27FC236}">
                <a16:creationId xmlns:a16="http://schemas.microsoft.com/office/drawing/2014/main" id="{07815FFA-5E64-7BA2-2FEE-0E5F712C053D}"/>
              </a:ext>
            </a:extLst>
          </p:cNvPr>
          <p:cNvSpPr txBox="1"/>
          <p:nvPr/>
        </p:nvSpPr>
        <p:spPr>
          <a:xfrm>
            <a:off x="4819132" y="5842522"/>
            <a:ext cx="4202948"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alibri"/>
                <a:ea typeface="MS PGothic"/>
                <a:cs typeface="Calibri"/>
              </a:rPr>
              <a:t>Apps like American Parkinson Disease Association's "APDA Symptom Tracker"</a:t>
            </a:r>
            <a:endParaRPr lang="en-US" sz="1050" dirty="0">
              <a:cs typeface="Calibri"/>
            </a:endParaRPr>
          </a:p>
          <a:p>
            <a:r>
              <a:rPr lang="en-US" sz="1050" dirty="0">
                <a:latin typeface="Calibri"/>
                <a:ea typeface="MS PGothic"/>
                <a:cs typeface="Calibri"/>
              </a:rPr>
              <a:t>Download: https://www.apdaparkinson.org/apda-symptom-tracker/</a:t>
            </a:r>
          </a:p>
        </p:txBody>
      </p:sp>
      <p:sp>
        <p:nvSpPr>
          <p:cNvPr id="11" name="TextBox 10">
            <a:extLst>
              <a:ext uri="{FF2B5EF4-FFF2-40B4-BE49-F238E27FC236}">
                <a16:creationId xmlns:a16="http://schemas.microsoft.com/office/drawing/2014/main" id="{ADE5E8EE-09DA-3751-A3E5-83CEF938E4F9}"/>
              </a:ext>
            </a:extLst>
          </p:cNvPr>
          <p:cNvSpPr txBox="1"/>
          <p:nvPr/>
        </p:nvSpPr>
        <p:spPr>
          <a:xfrm>
            <a:off x="250697" y="5856122"/>
            <a:ext cx="432130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alibri"/>
                <a:ea typeface="MS PGothic"/>
                <a:cs typeface="Calibri"/>
              </a:rPr>
              <a:t>Paper versions like Parkinson Canada's  "Daily Diary". Found </a:t>
            </a:r>
            <a:r>
              <a:rPr lang="en-US" sz="1050" dirty="0">
                <a:latin typeface="Calibri"/>
                <a:ea typeface="MS PGothic"/>
                <a:cs typeface="Calibri"/>
                <a:hlinkClick r:id="rId5"/>
              </a:rPr>
              <a:t>HERE</a:t>
            </a:r>
            <a:r>
              <a:rPr lang="en-US" sz="1050" dirty="0">
                <a:latin typeface="Calibri"/>
                <a:ea typeface="MS PGothic"/>
                <a:cs typeface="Calibri"/>
              </a:rPr>
              <a:t>.</a:t>
            </a:r>
          </a:p>
          <a:p>
            <a:pPr algn="r"/>
            <a:endParaRPr lang="en-US" sz="1050" dirty="0">
              <a:cs typeface="Calibri"/>
            </a:endParaRPr>
          </a:p>
        </p:txBody>
      </p:sp>
      <p:sp>
        <p:nvSpPr>
          <p:cNvPr id="3" name="TextBox 2">
            <a:extLst>
              <a:ext uri="{FF2B5EF4-FFF2-40B4-BE49-F238E27FC236}">
                <a16:creationId xmlns:a16="http://schemas.microsoft.com/office/drawing/2014/main" id="{155E6F99-B848-BD2F-6E55-5AF640B86842}"/>
              </a:ext>
            </a:extLst>
          </p:cNvPr>
          <p:cNvSpPr txBox="1"/>
          <p:nvPr/>
        </p:nvSpPr>
        <p:spPr>
          <a:xfrm>
            <a:off x="8246991" y="6629905"/>
            <a:ext cx="1021339" cy="400110"/>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29 - 30</a:t>
            </a:r>
          </a:p>
          <a:p>
            <a:endParaRPr lang="en-US" sz="1000" dirty="0">
              <a:cs typeface="Calibri"/>
            </a:endParaRPr>
          </a:p>
        </p:txBody>
      </p:sp>
    </p:spTree>
    <p:extLst>
      <p:ext uri="{BB962C8B-B14F-4D97-AF65-F5344CB8AC3E}">
        <p14:creationId xmlns:p14="http://schemas.microsoft.com/office/powerpoint/2010/main" val="615257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D223482B-CF71-4245-8B07-743C1D3F7D91}"/>
              </a:ext>
            </a:extLst>
          </p:cNvPr>
          <p:cNvSpPr>
            <a:spLocks noGrp="1"/>
          </p:cNvSpPr>
          <p:nvPr>
            <p:ph type="title"/>
          </p:nvPr>
        </p:nvSpPr>
        <p:spPr/>
        <p:txBody>
          <a:bodyPr/>
          <a:lstStyle/>
          <a:p>
            <a:r>
              <a:rPr lang="en-US" altLang="en-US"/>
              <a:t>Recap from Last Session</a:t>
            </a:r>
          </a:p>
        </p:txBody>
      </p:sp>
      <p:sp>
        <p:nvSpPr>
          <p:cNvPr id="26626" name="Content Placeholder 2">
            <a:extLst>
              <a:ext uri="{FF2B5EF4-FFF2-40B4-BE49-F238E27FC236}">
                <a16:creationId xmlns:a16="http://schemas.microsoft.com/office/drawing/2014/main" id="{D70AD905-9325-4187-8004-5290FA5EEF43}"/>
              </a:ext>
            </a:extLst>
          </p:cNvPr>
          <p:cNvSpPr>
            <a:spLocks noGrp="1"/>
          </p:cNvSpPr>
          <p:nvPr>
            <p:ph idx="1"/>
          </p:nvPr>
        </p:nvSpPr>
        <p:spPr/>
        <p:txBody>
          <a:bodyPr/>
          <a:lstStyle/>
          <a:p>
            <a:pPr marL="514350" indent="-514350">
              <a:buAutoNum type="arabicPeriod"/>
            </a:pPr>
            <a:r>
              <a:rPr lang="en-US" altLang="en-US">
                <a:latin typeface="Calibri Light" panose="020F0302020204030204" pitchFamily="34" charset="0"/>
                <a:cs typeface="Calibri Light" panose="020F0302020204030204" pitchFamily="34" charset="0"/>
              </a:rPr>
              <a:t>Parkinson’s Disease is a progressive, chronic movement disorder and the cause is unclear</a:t>
            </a:r>
          </a:p>
          <a:p>
            <a:pPr marL="514350" indent="-514350">
              <a:buAutoNum type="arabicPeriod"/>
            </a:pPr>
            <a:r>
              <a:rPr lang="en-US" altLang="en-US">
                <a:latin typeface="Calibri Light" panose="020F0302020204030204" pitchFamily="34" charset="0"/>
                <a:cs typeface="Calibri Light" panose="020F0302020204030204" pitchFamily="34" charset="0"/>
              </a:rPr>
              <a:t>Symptoms are disease-related and side effects are medication-related </a:t>
            </a:r>
          </a:p>
          <a:p>
            <a:pPr marL="514350" indent="-514350">
              <a:buAutoNum type="arabicPeriod"/>
            </a:pPr>
            <a:r>
              <a:rPr lang="en-US" altLang="en-US">
                <a:latin typeface="Calibri Light" panose="020F0302020204030204" pitchFamily="34" charset="0"/>
                <a:cs typeface="Calibri Light" panose="020F0302020204030204" pitchFamily="34" charset="0"/>
              </a:rPr>
              <a:t>Non-drug measures are available </a:t>
            </a:r>
          </a:p>
          <a:p>
            <a:pPr marL="514350" indent="-514350">
              <a:buAutoNum type="arabicPeriod"/>
            </a:pPr>
            <a:r>
              <a:rPr lang="en-US" altLang="en-US">
                <a:latin typeface="Calibri Light" panose="020F0302020204030204" pitchFamily="34" charset="0"/>
                <a:cs typeface="Calibri Light" panose="020F0302020204030204" pitchFamily="34" charset="0"/>
              </a:rPr>
              <a:t>Natural health products can be considered </a:t>
            </a:r>
          </a:p>
          <a:p>
            <a:pPr marL="514350" indent="-514350">
              <a:buAutoNum type="arabicPeriod"/>
            </a:pPr>
            <a:r>
              <a:rPr lang="en-US" altLang="en-US">
                <a:latin typeface="Calibri Light" panose="020F0302020204030204" pitchFamily="34" charset="0"/>
                <a:cs typeface="Calibri Light" panose="020F0302020204030204" pitchFamily="34" charset="0"/>
              </a:rPr>
              <a:t>Consult a pharmacist before starting any new Rx, OTC or NHPs to check for interactions</a:t>
            </a:r>
          </a:p>
        </p:txBody>
      </p:sp>
      <p:pic>
        <p:nvPicPr>
          <p:cNvPr id="4098" name="Picture 2">
            <a:extLst>
              <a:ext uri="{FF2B5EF4-FFF2-40B4-BE49-F238E27FC236}">
                <a16:creationId xmlns:a16="http://schemas.microsoft.com/office/drawing/2014/main" id="{FC232754-200D-4C22-9F60-DA5FC03F0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808" y="544283"/>
            <a:ext cx="600075" cy="600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0B2CB413-32D0-4E8F-AA7B-714A6581ECB8}"/>
              </a:ext>
            </a:extLst>
          </p:cNvPr>
          <p:cNvSpPr>
            <a:spLocks noGrp="1"/>
          </p:cNvSpPr>
          <p:nvPr>
            <p:ph type="title"/>
          </p:nvPr>
        </p:nvSpPr>
        <p:spPr>
          <a:xfrm>
            <a:off x="457200" y="195083"/>
            <a:ext cx="8229600" cy="1143000"/>
          </a:xfrm>
        </p:spPr>
        <p:txBody>
          <a:bodyPr/>
          <a:lstStyle/>
          <a:p>
            <a:r>
              <a:rPr lang="en-US" altLang="en-US" dirty="0">
                <a:ea typeface="MS PGothic"/>
              </a:rPr>
              <a:t>Additional Resources</a:t>
            </a:r>
            <a:endParaRPr lang="en-US" altLang="en-US" dirty="0"/>
          </a:p>
        </p:txBody>
      </p:sp>
      <p:sp>
        <p:nvSpPr>
          <p:cNvPr id="75778" name="Content Placeholder 2">
            <a:extLst>
              <a:ext uri="{FF2B5EF4-FFF2-40B4-BE49-F238E27FC236}">
                <a16:creationId xmlns:a16="http://schemas.microsoft.com/office/drawing/2014/main" id="{950C6695-6473-4228-8D5E-2A63EDB7BE13}"/>
              </a:ext>
            </a:extLst>
          </p:cNvPr>
          <p:cNvSpPr>
            <a:spLocks noGrp="1"/>
          </p:cNvSpPr>
          <p:nvPr>
            <p:ph idx="1"/>
          </p:nvPr>
        </p:nvSpPr>
        <p:spPr>
          <a:xfrm>
            <a:off x="273691" y="1565454"/>
            <a:ext cx="8596618" cy="4525963"/>
          </a:xfrm>
        </p:spPr>
        <p:txBody>
          <a:bodyPr/>
          <a:lstStyle/>
          <a:p>
            <a:r>
              <a:rPr lang="en-CA" altLang="en-US" sz="2400" dirty="0">
                <a:ea typeface="MS PGothic"/>
              </a:rPr>
              <a:t>Medication Management Resources</a:t>
            </a:r>
            <a:endParaRPr lang="en-CA" altLang="en-US" sz="2400" dirty="0">
              <a:latin typeface="Calibri Light" panose="020F0302020204030204" pitchFamily="34" charset="0"/>
              <a:cs typeface="Calibri Light" panose="020F0302020204030204" pitchFamily="34" charset="0"/>
            </a:endParaRPr>
          </a:p>
          <a:p>
            <a:pPr lvl="1"/>
            <a:r>
              <a:rPr lang="en-CA" altLang="en-US" sz="2000" dirty="0">
                <a:ea typeface="MS PGothic"/>
                <a:hlinkClick r:id="rId3"/>
              </a:rPr>
              <a:t>Motor Symptoms Readings</a:t>
            </a:r>
            <a:r>
              <a:rPr lang="en-CA" altLang="en-US" sz="2000" dirty="0">
                <a:ea typeface="MS PGothic"/>
              </a:rPr>
              <a:t>: </a:t>
            </a:r>
            <a:r>
              <a:rPr lang="en-CA" sz="2000" dirty="0">
                <a:ea typeface="MS PGothic"/>
              </a:rPr>
              <a:t>https://</a:t>
            </a:r>
            <a:r>
              <a:rPr lang="en-CA" sz="2000" dirty="0" err="1">
                <a:ea typeface="MS PGothic"/>
              </a:rPr>
              <a:t>www.parkinson.bc.ca</a:t>
            </a:r>
            <a:r>
              <a:rPr lang="en-CA" sz="2000" dirty="0">
                <a:ea typeface="MS PGothic"/>
              </a:rPr>
              <a:t>/resources-services/resources/#motor</a:t>
            </a:r>
          </a:p>
          <a:p>
            <a:pPr lvl="1">
              <a:spcAft>
                <a:spcPts val="1200"/>
              </a:spcAft>
            </a:pPr>
            <a:r>
              <a:rPr lang="en-CA" altLang="en-US" sz="2000" dirty="0">
                <a:ea typeface="MS PGothic"/>
                <a:hlinkClick r:id="rId4"/>
              </a:rPr>
              <a:t>Parkinson’s Medications YouTube Series by ParkinsonSocietyBC: </a:t>
            </a:r>
            <a:r>
              <a:rPr lang="en-CA" sz="2000" dirty="0">
                <a:ea typeface="MS PGothic"/>
              </a:rPr>
              <a:t>https://</a:t>
            </a:r>
            <a:r>
              <a:rPr lang="en-CA" sz="2000" dirty="0" err="1">
                <a:ea typeface="MS PGothic"/>
              </a:rPr>
              <a:t>www.youtube.com</a:t>
            </a:r>
            <a:r>
              <a:rPr lang="en-CA" sz="2000" dirty="0">
                <a:ea typeface="MS PGothic"/>
              </a:rPr>
              <a:t>/channel/UC65k63uHIXHFp-stRyQsBaQ</a:t>
            </a:r>
            <a:endParaRPr lang="en-CA" altLang="en-US" sz="2400" dirty="0">
              <a:ea typeface="MS PGothic"/>
            </a:endParaRPr>
          </a:p>
          <a:p>
            <a:r>
              <a:rPr lang="en-CA" altLang="en-US" sz="2400" dirty="0">
                <a:ea typeface="MS PGothic"/>
              </a:rPr>
              <a:t>Parkinson's Support Groups</a:t>
            </a:r>
            <a:endParaRPr lang="en-CA" dirty="0"/>
          </a:p>
          <a:p>
            <a:pPr lvl="1"/>
            <a:r>
              <a:rPr lang="en-CA" altLang="en-US" sz="2000" dirty="0">
                <a:ea typeface="MS PGothic"/>
              </a:rPr>
              <a:t>PSBC Regional Support Groups &amp; </a:t>
            </a:r>
            <a:r>
              <a:rPr lang="en-CA" altLang="en-US" sz="2000" dirty="0" err="1">
                <a:ea typeface="MS PGothic"/>
              </a:rPr>
              <a:t>Carepartner</a:t>
            </a:r>
            <a:r>
              <a:rPr lang="en-CA" altLang="en-US" sz="2000" dirty="0">
                <a:ea typeface="MS PGothic"/>
              </a:rPr>
              <a:t> Support Groups:</a:t>
            </a:r>
          </a:p>
          <a:p>
            <a:pPr lvl="2"/>
            <a:r>
              <a:rPr lang="en-CA" altLang="en-US" sz="1600" dirty="0">
                <a:ea typeface="MS PGothic"/>
              </a:rPr>
              <a:t>Contact: </a:t>
            </a:r>
            <a:r>
              <a:rPr lang="en-CA" sz="1600" dirty="0">
                <a:ea typeface="MS PGothic"/>
                <a:hlinkClick r:id="rId5"/>
              </a:rPr>
              <a:t>info@parkinson.bc.ca</a:t>
            </a:r>
            <a:r>
              <a:rPr lang="en-CA" sz="1600" dirty="0">
                <a:ea typeface="MS PGothic"/>
              </a:rPr>
              <a:t> , 1-800-668-3330</a:t>
            </a:r>
            <a:endParaRPr lang="en-CA" sz="1600" dirty="0"/>
          </a:p>
          <a:p>
            <a:pPr lvl="2"/>
            <a:r>
              <a:rPr lang="en-CA" sz="1600" dirty="0">
                <a:ea typeface="MS PGothic"/>
              </a:rPr>
              <a:t>https://</a:t>
            </a:r>
            <a:r>
              <a:rPr lang="en-CA" sz="1600" dirty="0" err="1">
                <a:ea typeface="MS PGothic"/>
              </a:rPr>
              <a:t>www.parkinson.bc.ca</a:t>
            </a:r>
            <a:r>
              <a:rPr lang="en-CA" sz="1600" dirty="0">
                <a:ea typeface="MS PGothic"/>
              </a:rPr>
              <a:t>/resources-services/support-groups/</a:t>
            </a:r>
            <a:endParaRPr lang="en-CA" altLang="en-US" sz="1600" dirty="0">
              <a:ea typeface="MS PGothic"/>
            </a:endParaRPr>
          </a:p>
          <a:p>
            <a:pPr lvl="1">
              <a:spcAft>
                <a:spcPts val="1200"/>
              </a:spcAft>
            </a:pPr>
            <a:r>
              <a:rPr lang="en-CA" altLang="en-US" sz="2000" dirty="0">
                <a:ea typeface="MS PGothic"/>
              </a:rPr>
              <a:t>PWP Monthly Support Groups: </a:t>
            </a:r>
            <a:r>
              <a:rPr lang="en-CA" sz="2000" dirty="0">
                <a:ea typeface="MS PGothic"/>
                <a:hlinkClick r:id="rId6"/>
              </a:rPr>
              <a:t>https://parkinsonwellnessproject.org/support-groups</a:t>
            </a:r>
            <a:r>
              <a:rPr lang="en-CA" sz="2000" dirty="0">
                <a:ea typeface="MS PGothic"/>
              </a:rPr>
              <a:t> </a:t>
            </a:r>
            <a:endParaRPr lang="en-CA" altLang="en-US" sz="2000" dirty="0">
              <a:ea typeface="MS PGothic"/>
            </a:endParaRPr>
          </a:p>
        </p:txBody>
      </p:sp>
    </p:spTree>
    <p:extLst>
      <p:ext uri="{BB962C8B-B14F-4D97-AF65-F5344CB8AC3E}">
        <p14:creationId xmlns:p14="http://schemas.microsoft.com/office/powerpoint/2010/main" val="2396855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12B71EA6-C441-4BF9-84B1-48A7E4532667}"/>
              </a:ext>
            </a:extLst>
          </p:cNvPr>
          <p:cNvSpPr>
            <a:spLocks noGrp="1"/>
          </p:cNvSpPr>
          <p:nvPr>
            <p:ph type="title"/>
          </p:nvPr>
        </p:nvSpPr>
        <p:spPr>
          <a:xfrm>
            <a:off x="457200" y="-183973"/>
            <a:ext cx="8229600" cy="1143000"/>
          </a:xfrm>
        </p:spPr>
        <p:txBody>
          <a:bodyPr/>
          <a:lstStyle/>
          <a:p>
            <a:r>
              <a:rPr lang="en-US" altLang="en-US" sz="3200"/>
              <a:t>References</a:t>
            </a:r>
          </a:p>
        </p:txBody>
      </p:sp>
      <p:sp>
        <p:nvSpPr>
          <p:cNvPr id="77826" name="Content Placeholder 2">
            <a:extLst>
              <a:ext uri="{FF2B5EF4-FFF2-40B4-BE49-F238E27FC236}">
                <a16:creationId xmlns:a16="http://schemas.microsoft.com/office/drawing/2014/main" id="{B9344DA8-78B6-4BE5-BF6C-919967CB1299}"/>
              </a:ext>
            </a:extLst>
          </p:cNvPr>
          <p:cNvSpPr>
            <a:spLocks noGrp="1"/>
          </p:cNvSpPr>
          <p:nvPr>
            <p:ph idx="1"/>
          </p:nvPr>
        </p:nvSpPr>
        <p:spPr>
          <a:xfrm>
            <a:off x="198820" y="695318"/>
            <a:ext cx="8746360" cy="5830742"/>
          </a:xfrm>
        </p:spPr>
        <p:txBody>
          <a:bodyPr/>
          <a:lstStyle/>
          <a:p>
            <a:pPr marL="228600" indent="-228600">
              <a:buFont typeface="+mj-lt"/>
              <a:buAutoNum type="arabicPeriod"/>
            </a:pPr>
            <a:r>
              <a:rPr lang="en-CA" sz="800" b="0" i="0" err="1">
                <a:solidFill>
                  <a:srgbClr val="212121"/>
                </a:solidFill>
                <a:effectLst/>
                <a:latin typeface="Calibri Light" panose="020F0302020204030204" pitchFamily="34" charset="0"/>
                <a:cs typeface="Calibri Light" panose="020F0302020204030204" pitchFamily="34" charset="0"/>
              </a:rPr>
              <a:t>Moustafa</a:t>
            </a:r>
            <a:r>
              <a:rPr lang="en-CA" sz="800" b="0" i="0">
                <a:solidFill>
                  <a:srgbClr val="212121"/>
                </a:solidFill>
                <a:effectLst/>
                <a:latin typeface="Calibri Light" panose="020F0302020204030204" pitchFamily="34" charset="0"/>
                <a:cs typeface="Calibri Light" panose="020F0302020204030204" pitchFamily="34" charset="0"/>
              </a:rPr>
              <a:t> AA, Chakravarthy S, Phillips JR, Gupta A, Keri S, </a:t>
            </a:r>
            <a:r>
              <a:rPr lang="en-CA" sz="800" b="0" i="0" err="1">
                <a:solidFill>
                  <a:srgbClr val="212121"/>
                </a:solidFill>
                <a:effectLst/>
                <a:latin typeface="Calibri Light" panose="020F0302020204030204" pitchFamily="34" charset="0"/>
                <a:cs typeface="Calibri Light" panose="020F0302020204030204" pitchFamily="34" charset="0"/>
              </a:rPr>
              <a:t>Polner</a:t>
            </a:r>
            <a:r>
              <a:rPr lang="en-CA" sz="800" b="0" i="0">
                <a:solidFill>
                  <a:srgbClr val="212121"/>
                </a:solidFill>
                <a:effectLst/>
                <a:latin typeface="Calibri Light" panose="020F0302020204030204" pitchFamily="34" charset="0"/>
                <a:cs typeface="Calibri Light" panose="020F0302020204030204" pitchFamily="34" charset="0"/>
              </a:rPr>
              <a:t> B, Frank MJ, </a:t>
            </a:r>
            <a:r>
              <a:rPr lang="en-CA" sz="800" b="0" i="0" err="1">
                <a:solidFill>
                  <a:srgbClr val="212121"/>
                </a:solidFill>
                <a:effectLst/>
                <a:latin typeface="Calibri Light" panose="020F0302020204030204" pitchFamily="34" charset="0"/>
                <a:cs typeface="Calibri Light" panose="020F0302020204030204" pitchFamily="34" charset="0"/>
              </a:rPr>
              <a:t>Jahanshahi</a:t>
            </a:r>
            <a:r>
              <a:rPr lang="en-CA" sz="800" b="0" i="0">
                <a:solidFill>
                  <a:srgbClr val="212121"/>
                </a:solidFill>
                <a:effectLst/>
                <a:latin typeface="Calibri Light" panose="020F0302020204030204" pitchFamily="34" charset="0"/>
                <a:cs typeface="Calibri Light" panose="020F0302020204030204" pitchFamily="34" charset="0"/>
              </a:rPr>
              <a:t> M. Motor symptoms in Parkinson's disease: A unified framework. </a:t>
            </a:r>
            <a:r>
              <a:rPr lang="en-CA" sz="800" b="0" i="0" err="1">
                <a:solidFill>
                  <a:srgbClr val="212121"/>
                </a:solidFill>
                <a:effectLst/>
                <a:latin typeface="Calibri Light" panose="020F0302020204030204" pitchFamily="34" charset="0"/>
                <a:cs typeface="Calibri Light" panose="020F0302020204030204" pitchFamily="34" charset="0"/>
              </a:rPr>
              <a:t>Neurosci</a:t>
            </a:r>
            <a:r>
              <a:rPr lang="en-CA" sz="800" b="0" i="0">
                <a:solidFill>
                  <a:srgbClr val="212121"/>
                </a:solidFill>
                <a:effectLst/>
                <a:latin typeface="Calibri Light" panose="020F0302020204030204" pitchFamily="34" charset="0"/>
                <a:cs typeface="Calibri Light" panose="020F0302020204030204" pitchFamily="34" charset="0"/>
              </a:rPr>
              <a:t> </a:t>
            </a:r>
            <a:r>
              <a:rPr lang="en-CA" sz="800" b="0" i="0" err="1">
                <a:solidFill>
                  <a:srgbClr val="212121"/>
                </a:solidFill>
                <a:effectLst/>
                <a:latin typeface="Calibri Light" panose="020F0302020204030204" pitchFamily="34" charset="0"/>
                <a:cs typeface="Calibri Light" panose="020F0302020204030204" pitchFamily="34" charset="0"/>
              </a:rPr>
              <a:t>Biobehav</a:t>
            </a:r>
            <a:r>
              <a:rPr lang="en-CA" sz="800" b="0" i="0">
                <a:solidFill>
                  <a:srgbClr val="212121"/>
                </a:solidFill>
                <a:effectLst/>
                <a:latin typeface="Calibri Light" panose="020F0302020204030204" pitchFamily="34" charset="0"/>
                <a:cs typeface="Calibri Light" panose="020F0302020204030204" pitchFamily="34" charset="0"/>
              </a:rPr>
              <a:t> Rev [Internet]. 2016 [cited 2021 Aug 25];68:727-740. </a:t>
            </a:r>
            <a:r>
              <a:rPr lang="en-CA" sz="800" b="0" i="0" err="1">
                <a:solidFill>
                  <a:srgbClr val="212121"/>
                </a:solidFill>
                <a:effectLst/>
                <a:latin typeface="Calibri Light" panose="020F0302020204030204" pitchFamily="34" charset="0"/>
                <a:cs typeface="Calibri Light" panose="020F0302020204030204" pitchFamily="34" charset="0"/>
              </a:rPr>
              <a:t>doi</a:t>
            </a:r>
            <a:r>
              <a:rPr lang="en-CA" sz="800" b="0" i="0">
                <a:solidFill>
                  <a:srgbClr val="212121"/>
                </a:solidFill>
                <a:effectLst/>
                <a:latin typeface="Calibri Light" panose="020F0302020204030204" pitchFamily="34" charset="0"/>
                <a:cs typeface="Calibri Light" panose="020F0302020204030204" pitchFamily="34" charset="0"/>
              </a:rPr>
              <a:t>: 10.1016/j.neubiorev.2016.07.010. </a:t>
            </a:r>
          </a:p>
          <a:p>
            <a:pPr marL="228600" indent="-228600">
              <a:buFont typeface="+mj-lt"/>
              <a:buAutoNum type="arabicPeriod"/>
            </a:pPr>
            <a:r>
              <a:rPr lang="en-CA" sz="800" b="0" i="0" u="none" strike="noStrike">
                <a:solidFill>
                  <a:srgbClr val="000000"/>
                </a:solidFill>
                <a:effectLst/>
                <a:latin typeface="Calibri Light" panose="020F0302020204030204" pitchFamily="34" charset="0"/>
                <a:cs typeface="Calibri Light" panose="020F0302020204030204" pitchFamily="34" charset="0"/>
              </a:rPr>
              <a:t>Grimes DA. P</a:t>
            </a:r>
            <a:r>
              <a:rPr lang="en-CA" sz="800" b="0" i="0" u="none" strike="noStrike">
                <a:solidFill>
                  <a:srgbClr val="0D0D0D"/>
                </a:solidFill>
                <a:effectLst/>
                <a:latin typeface="Calibri Light" panose="020F0302020204030204" pitchFamily="34" charset="0"/>
                <a:cs typeface="Calibri Light" panose="020F0302020204030204" pitchFamily="34" charset="0"/>
              </a:rPr>
              <a:t>arkinson Disease. In: Therapeutics [Internet]. Ottawa (ON): Canadian Pharmacists Association; c2016 [updated 2021 Apr 21; cited 2021 Aug 25]. Available from: http://www.myrxtx.ca. Also available in paper copy from the publisher.</a:t>
            </a:r>
          </a:p>
          <a:p>
            <a:pPr marL="228600" indent="-228600">
              <a:buFont typeface="+mj-lt"/>
              <a:buAutoNum type="arabicPeriod"/>
            </a:pPr>
            <a:r>
              <a:rPr lang="en-US" sz="800" b="0" i="0" u="none" strike="noStrike">
                <a:solidFill>
                  <a:srgbClr val="000000"/>
                </a:solidFill>
                <a:effectLst/>
                <a:latin typeface="Calibri Light" panose="020F0302020204030204" pitchFamily="34" charset="0"/>
                <a:cs typeface="Calibri Light" panose="020F0302020204030204" pitchFamily="34" charset="0"/>
              </a:rPr>
              <a:t>Hamilton Health Sciences. Parkinson’s Disease [Internet]. Hamilton (ON): Movement Disorders Clinic; 2017 [updated 2017 Jul 13; cited 2021 Aug 25]. Available from: https://www.hamiltonhealthsciences.ca/wp-content/uploads/2019/08/ParkinsonsDisease-trh.pdf </a:t>
            </a:r>
          </a:p>
          <a:p>
            <a:pPr marL="228600" indent="-228600">
              <a:buFont typeface="+mj-lt"/>
              <a:buAutoNum type="arabicPeriod"/>
            </a:pPr>
            <a:r>
              <a:rPr lang="en-CA" sz="800" err="1">
                <a:solidFill>
                  <a:srgbClr val="000000"/>
                </a:solidFill>
                <a:latin typeface="Calibri Light" panose="020F0302020204030204" pitchFamily="34" charset="0"/>
                <a:cs typeface="Calibri Light" panose="020F0302020204030204" pitchFamily="34" charset="0"/>
              </a:rPr>
              <a:t>Mah</a:t>
            </a:r>
            <a:r>
              <a:rPr lang="en-CA" sz="800">
                <a:solidFill>
                  <a:srgbClr val="000000"/>
                </a:solidFill>
                <a:latin typeface="Calibri Light" panose="020F0302020204030204" pitchFamily="34" charset="0"/>
                <a:cs typeface="Calibri Light" panose="020F0302020204030204" pitchFamily="34" charset="0"/>
              </a:rPr>
              <a:t> G. Parkinson Disease: A management update for pharmacists. Canadian Healthcare Network [Internet]; 2020 [cited 2021 Aug 25]. Available from: canadianhealthcarenetowrk.ca </a:t>
            </a:r>
          </a:p>
          <a:p>
            <a:pPr marL="228600" indent="-228600">
              <a:buFont typeface="+mj-lt"/>
              <a:buAutoNum type="arabicPeriod"/>
            </a:pPr>
            <a:r>
              <a:rPr lang="en-CA" sz="800" b="0" i="0">
                <a:solidFill>
                  <a:srgbClr val="000000"/>
                </a:solidFill>
                <a:effectLst/>
                <a:latin typeface="Calibri Light" panose="020F0302020204030204" pitchFamily="34" charset="0"/>
                <a:cs typeface="Calibri Light" panose="020F0302020204030204" pitchFamily="34" charset="0"/>
              </a:rPr>
              <a:t>Patel T, Pileggi H, Lamba J, Fonseca J, </a:t>
            </a:r>
            <a:r>
              <a:rPr lang="en-CA" sz="800" b="0" i="0" err="1">
                <a:solidFill>
                  <a:srgbClr val="000000"/>
                </a:solidFill>
                <a:effectLst/>
                <a:latin typeface="Calibri Light" panose="020F0302020204030204" pitchFamily="34" charset="0"/>
                <a:cs typeface="Calibri Light" panose="020F0302020204030204" pitchFamily="34" charset="0"/>
              </a:rPr>
              <a:t>Glustein</a:t>
            </a:r>
            <a:r>
              <a:rPr lang="en-CA" sz="800" b="0" i="0">
                <a:solidFill>
                  <a:srgbClr val="000000"/>
                </a:solidFill>
                <a:effectLst/>
                <a:latin typeface="Calibri Light" panose="020F0302020204030204" pitchFamily="34" charset="0"/>
                <a:cs typeface="Calibri Light" panose="020F0302020204030204" pitchFamily="34" charset="0"/>
              </a:rPr>
              <a:t> J. Medications to Treat Parkinson’s Disease. Parkinson Canada [Internet]. </a:t>
            </a:r>
            <a:r>
              <a:rPr lang="en-CA" sz="800">
                <a:solidFill>
                  <a:srgbClr val="000000"/>
                </a:solidFill>
                <a:latin typeface="Calibri Light" panose="020F0302020204030204" pitchFamily="34" charset="0"/>
                <a:cs typeface="Calibri Light" panose="020F0302020204030204" pitchFamily="34" charset="0"/>
              </a:rPr>
              <a:t>[cited 2021 Aug 25]. Available from: https://www.parkinson.ca/wp-content/uploads/Medications-to-treat-Parkinson%E2%80%99s-disease.pdf</a:t>
            </a:r>
          </a:p>
          <a:p>
            <a:pPr marL="228600" indent="-228600">
              <a:buFont typeface="+mj-lt"/>
              <a:buAutoNum type="arabicPeriod"/>
            </a:pPr>
            <a:r>
              <a:rPr lang="en-CA" sz="800" b="0" i="0" u="none" strike="noStrike">
                <a:solidFill>
                  <a:srgbClr val="000000"/>
                </a:solidFill>
                <a:effectLst/>
                <a:latin typeface="Calibri Light" panose="020F0302020204030204" pitchFamily="34" charset="0"/>
                <a:cs typeface="Calibri Light" panose="020F0302020204030204" pitchFamily="34" charset="0"/>
              </a:rPr>
              <a:t>Grimes D, Fitzpatrick M, Gordon J, </a:t>
            </a:r>
            <a:r>
              <a:rPr lang="en-CA" sz="800" b="0" i="0" u="none" strike="noStrike" err="1">
                <a:solidFill>
                  <a:srgbClr val="000000"/>
                </a:solidFill>
                <a:effectLst/>
                <a:latin typeface="Calibri Light" panose="020F0302020204030204" pitchFamily="34" charset="0"/>
                <a:cs typeface="Calibri Light" panose="020F0302020204030204" pitchFamily="34" charset="0"/>
              </a:rPr>
              <a:t>Miyasaki</a:t>
            </a:r>
            <a:r>
              <a:rPr lang="en-CA" sz="800" b="0" i="0" u="none" strike="noStrike">
                <a:solidFill>
                  <a:srgbClr val="000000"/>
                </a:solidFill>
                <a:effectLst/>
                <a:latin typeface="Calibri Light" panose="020F0302020204030204" pitchFamily="34" charset="0"/>
                <a:cs typeface="Calibri Light" panose="020F0302020204030204" pitchFamily="34" charset="0"/>
              </a:rPr>
              <a:t> J, </a:t>
            </a:r>
            <a:r>
              <a:rPr lang="en-CA" sz="800" b="0" i="0" u="none" strike="noStrike" err="1">
                <a:solidFill>
                  <a:srgbClr val="000000"/>
                </a:solidFill>
                <a:effectLst/>
                <a:latin typeface="Calibri Light" panose="020F0302020204030204" pitchFamily="34" charset="0"/>
                <a:cs typeface="Calibri Light" panose="020F0302020204030204" pitchFamily="34" charset="0"/>
              </a:rPr>
              <a:t>Fon</a:t>
            </a:r>
            <a:r>
              <a:rPr lang="en-CA" sz="800" b="0" i="0" u="none" strike="noStrike">
                <a:solidFill>
                  <a:srgbClr val="000000"/>
                </a:solidFill>
                <a:effectLst/>
                <a:latin typeface="Calibri Light" panose="020F0302020204030204" pitchFamily="34" charset="0"/>
                <a:cs typeface="Calibri Light" panose="020F0302020204030204" pitchFamily="34" charset="0"/>
              </a:rPr>
              <a:t> EA, </a:t>
            </a:r>
            <a:r>
              <a:rPr lang="en-CA" sz="800" b="0" i="0" u="none" strike="noStrike" err="1">
                <a:solidFill>
                  <a:srgbClr val="000000"/>
                </a:solidFill>
                <a:effectLst/>
                <a:latin typeface="Calibri Light" panose="020F0302020204030204" pitchFamily="34" charset="0"/>
                <a:cs typeface="Calibri Light" panose="020F0302020204030204" pitchFamily="34" charset="0"/>
              </a:rPr>
              <a:t>Schlossmacher</a:t>
            </a:r>
            <a:r>
              <a:rPr lang="en-CA" sz="800" b="0" i="0" u="none" strike="noStrike">
                <a:solidFill>
                  <a:srgbClr val="000000"/>
                </a:solidFill>
                <a:effectLst/>
                <a:latin typeface="Calibri Light" panose="020F0302020204030204" pitchFamily="34" charset="0"/>
                <a:cs typeface="Calibri Light" panose="020F0302020204030204" pitchFamily="34" charset="0"/>
              </a:rPr>
              <a:t> M et al. Canadian guideline for Parkinson disease. CMAJ. 2019 Sep 09;191 (36):989-1004.</a:t>
            </a:r>
            <a:endParaRPr lang="en-CA" sz="800">
              <a:solidFill>
                <a:srgbClr val="000000"/>
              </a:solidFill>
              <a:latin typeface="Calibri Light" panose="020F0302020204030204" pitchFamily="34" charset="0"/>
              <a:cs typeface="Calibri Light" panose="020F0302020204030204" pitchFamily="34" charset="0"/>
            </a:endParaRPr>
          </a:p>
          <a:p>
            <a:pPr marL="228600" indent="-228600">
              <a:buFont typeface="+mj-lt"/>
              <a:buAutoNum type="arabicPeriod"/>
            </a:pPr>
            <a:r>
              <a:rPr lang="en-CA" sz="800" b="0" i="0" u="none" strike="noStrike">
                <a:solidFill>
                  <a:srgbClr val="333333"/>
                </a:solidFill>
                <a:effectLst/>
                <a:latin typeface="Calibri Light" panose="020F0302020204030204" pitchFamily="34" charset="0"/>
                <a:cs typeface="Calibri Light" panose="020F0302020204030204" pitchFamily="34" charset="0"/>
              </a:rPr>
              <a:t>CPS [Internet]. Ottawa (ON): Canadian Pharmacists Association; c2016 [updated 2021 Apr 22; cited 2021 Aug 25].Sinemet [product monograph]. Available from: http://www.e-therapeutics.ca. Also available in paper copy from the publishe</a:t>
            </a:r>
            <a:r>
              <a:rPr lang="en-CA" sz="800" b="0" i="0" u="none" strike="noStrike">
                <a:solidFill>
                  <a:srgbClr val="0D0D0D"/>
                </a:solidFill>
                <a:effectLst/>
                <a:latin typeface="Calibri Light" panose="020F0302020204030204" pitchFamily="34" charset="0"/>
                <a:cs typeface="Calibri Light" panose="020F0302020204030204" pitchFamily="34" charset="0"/>
              </a:rPr>
              <a:t>r.</a:t>
            </a:r>
            <a:r>
              <a:rPr lang="en-US" sz="800" b="0" i="0">
                <a:solidFill>
                  <a:srgbClr val="000000"/>
                </a:solidFill>
                <a:effectLst/>
                <a:latin typeface="Calibri Light" panose="020F0302020204030204" pitchFamily="34" charset="0"/>
                <a:cs typeface="Calibri Light" panose="020F0302020204030204" pitchFamily="34" charset="0"/>
              </a:rPr>
              <a:t>​</a:t>
            </a:r>
          </a:p>
          <a:p>
            <a:pPr marL="228600" indent="-228600">
              <a:buFont typeface="+mj-lt"/>
              <a:buAutoNum type="arabicPeriod"/>
            </a:pPr>
            <a:r>
              <a:rPr lang="en-CA" sz="800" b="0" i="0" u="none" strike="noStrike">
                <a:solidFill>
                  <a:srgbClr val="333333"/>
                </a:solidFill>
                <a:effectLst/>
                <a:latin typeface="Calibri Light" panose="020F0302020204030204" pitchFamily="34" charset="0"/>
                <a:cs typeface="Calibri Light" panose="020F0302020204030204" pitchFamily="34" charset="0"/>
              </a:rPr>
              <a:t>CPS [Internet]. Ottawa (ON): Canadian Pharmacists Association; c2016 [updated 2014 Feb 06; cited 2021 Aug 25].Sinemet CR [product monograph]. Available from: http://www.e-therapeutics.ca. Also available in paper copy from the publishe</a:t>
            </a:r>
            <a:r>
              <a:rPr lang="en-CA" sz="800" b="0" i="0" u="none" strike="noStrike">
                <a:solidFill>
                  <a:srgbClr val="0D0D0D"/>
                </a:solidFill>
                <a:effectLst/>
                <a:latin typeface="Calibri Light" panose="020F0302020204030204" pitchFamily="34" charset="0"/>
                <a:cs typeface="Calibri Light" panose="020F0302020204030204" pitchFamily="34" charset="0"/>
              </a:rPr>
              <a:t>r.</a:t>
            </a:r>
            <a:r>
              <a:rPr lang="en-US" sz="800" b="0" i="0">
                <a:solidFill>
                  <a:srgbClr val="000000"/>
                </a:solidFill>
                <a:effectLst/>
                <a:latin typeface="Calibri Light" panose="020F0302020204030204" pitchFamily="34" charset="0"/>
                <a:cs typeface="Calibri Light" panose="020F0302020204030204" pitchFamily="34" charset="0"/>
              </a:rPr>
              <a:t>​</a:t>
            </a:r>
          </a:p>
          <a:p>
            <a:pPr marL="228600" indent="-228600">
              <a:buFont typeface="+mj-lt"/>
              <a:buAutoNum type="arabicPeriod"/>
            </a:pPr>
            <a:r>
              <a:rPr lang="en-CA" sz="800" b="0" i="0" u="none" strike="noStrike">
                <a:solidFill>
                  <a:srgbClr val="000000"/>
                </a:solidFill>
                <a:effectLst/>
                <a:latin typeface="Calibri Light" panose="020F0302020204030204" pitchFamily="34" charset="0"/>
                <a:cs typeface="Calibri Light" panose="020F0302020204030204" pitchFamily="34" charset="0"/>
              </a:rPr>
              <a:t>Hughes C. Nausea and Vomiting</a:t>
            </a:r>
            <a:r>
              <a:rPr lang="en-CA" sz="800" b="0" i="0" u="none" strike="noStrike">
                <a:solidFill>
                  <a:srgbClr val="0D0D0D"/>
                </a:solidFill>
                <a:effectLst/>
                <a:latin typeface="Calibri Light" panose="020F0302020204030204" pitchFamily="34" charset="0"/>
                <a:cs typeface="Calibri Light" panose="020F0302020204030204" pitchFamily="34" charset="0"/>
              </a:rPr>
              <a:t>. In: Therapeutics [Internet]. Ottawa (ON): Canadian Pharmacists Association; c2016 [updated 2021 Apr 14; cited 2021 Aug 25]. Available from: http://www.myrxtx.ca. Also available in paper copy from the publisher.</a:t>
            </a:r>
          </a:p>
          <a:p>
            <a:pPr marL="228600" indent="-228600">
              <a:buFont typeface="+mj-lt"/>
              <a:buAutoNum type="arabicPeriod"/>
            </a:pPr>
            <a:r>
              <a:rPr lang="en-CA" sz="800" b="0" i="0" u="none" strike="noStrike" err="1">
                <a:solidFill>
                  <a:srgbClr val="212121"/>
                </a:solidFill>
                <a:effectLst/>
                <a:latin typeface="Calibri Light" panose="020F0302020204030204" pitchFamily="34" charset="0"/>
                <a:cs typeface="Calibri Light" panose="020F0302020204030204" pitchFamily="34" charset="0"/>
              </a:rPr>
              <a:t>Postuma</a:t>
            </a:r>
            <a:r>
              <a:rPr lang="en-CA" sz="800" b="0" i="0" u="none" strike="noStrike">
                <a:solidFill>
                  <a:srgbClr val="212121"/>
                </a:solidFill>
                <a:effectLst/>
                <a:latin typeface="Calibri Light" panose="020F0302020204030204" pitchFamily="34" charset="0"/>
                <a:cs typeface="Calibri Light" panose="020F0302020204030204" pitchFamily="34" charset="0"/>
              </a:rPr>
              <a:t> R, </a:t>
            </a:r>
            <a:r>
              <a:rPr lang="en-CA" sz="800" b="0" i="0" u="none" strike="noStrike" err="1">
                <a:solidFill>
                  <a:srgbClr val="212121"/>
                </a:solidFill>
                <a:effectLst/>
                <a:latin typeface="Calibri Light" panose="020F0302020204030204" pitchFamily="34" charset="0"/>
                <a:cs typeface="Calibri Light" panose="020F0302020204030204" pitchFamily="34" charset="0"/>
              </a:rPr>
              <a:t>Galatas</a:t>
            </a:r>
            <a:r>
              <a:rPr lang="en-CA" sz="800" b="0" i="0" u="none" strike="noStrike">
                <a:solidFill>
                  <a:srgbClr val="212121"/>
                </a:solidFill>
                <a:effectLst/>
                <a:latin typeface="Calibri Light" panose="020F0302020204030204" pitchFamily="34" charset="0"/>
                <a:cs typeface="Calibri Light" panose="020F0302020204030204" pitchFamily="34" charset="0"/>
              </a:rPr>
              <a:t> C. A Guide to the Non-Motor Symptoms of Parkinson’s Disease [Internet]. 2012</a:t>
            </a:r>
            <a:r>
              <a:rPr lang="en-US" sz="800" b="0" i="0" u="none" strike="noStrike">
                <a:solidFill>
                  <a:srgbClr val="000000"/>
                </a:solidFill>
                <a:effectLst/>
                <a:latin typeface="Calibri Light" panose="020F0302020204030204" pitchFamily="34" charset="0"/>
                <a:cs typeface="Calibri Light" panose="020F0302020204030204" pitchFamily="34" charset="0"/>
              </a:rPr>
              <a:t> [cited 2021 Aug 25]. Available from: https://www.parkinson.bc.ca/media/33807/guide-to-the-non-motor-symptoms-of-parkinsons-disease.pdf </a:t>
            </a:r>
            <a:r>
              <a:rPr lang="en-CA" sz="800" b="0" i="0">
                <a:solidFill>
                  <a:srgbClr val="000000"/>
                </a:solidFill>
                <a:effectLst/>
                <a:latin typeface="Calibri Light" panose="020F0302020204030204" pitchFamily="34" charset="0"/>
                <a:cs typeface="Calibri Light" panose="020F0302020204030204" pitchFamily="34" charset="0"/>
              </a:rPr>
              <a:t>​</a:t>
            </a:r>
          </a:p>
          <a:p>
            <a:pPr marL="228600" indent="-228600">
              <a:buFont typeface="+mj-lt"/>
              <a:buAutoNum type="arabicPeriod"/>
            </a:pPr>
            <a:r>
              <a:rPr lang="en-CA" sz="800" b="0" i="0" u="none" strike="noStrike" err="1">
                <a:solidFill>
                  <a:srgbClr val="000000"/>
                </a:solidFill>
                <a:effectLst/>
                <a:latin typeface="Calibri Light" panose="020F0302020204030204" pitchFamily="34" charset="0"/>
                <a:cs typeface="Calibri Light" panose="020F0302020204030204" pitchFamily="34" charset="0"/>
              </a:rPr>
              <a:t>Kletas</a:t>
            </a:r>
            <a:r>
              <a:rPr lang="en-CA" sz="800" b="0" i="0" u="none" strike="noStrike">
                <a:solidFill>
                  <a:srgbClr val="000000"/>
                </a:solidFill>
                <a:effectLst/>
                <a:latin typeface="Calibri Light" panose="020F0302020204030204" pitchFamily="34" charset="0"/>
                <a:cs typeface="Calibri Light" panose="020F0302020204030204" pitchFamily="34" charset="0"/>
              </a:rPr>
              <a:t> V. </a:t>
            </a:r>
            <a:r>
              <a:rPr lang="en-CA" sz="800">
                <a:solidFill>
                  <a:srgbClr val="000000"/>
                </a:solidFill>
                <a:latin typeface="Calibri Light" panose="020F0302020204030204" pitchFamily="34" charset="0"/>
                <a:cs typeface="Calibri Light" panose="020F0302020204030204" pitchFamily="34" charset="0"/>
              </a:rPr>
              <a:t>Dry Mouth</a:t>
            </a:r>
            <a:r>
              <a:rPr lang="en-CA" sz="800" b="0" i="0" u="none" strike="noStrike">
                <a:solidFill>
                  <a:srgbClr val="0D0D0D"/>
                </a:solidFill>
                <a:effectLst/>
                <a:latin typeface="Calibri Light" panose="020F0302020204030204" pitchFamily="34" charset="0"/>
                <a:cs typeface="Calibri Light" panose="020F0302020204030204" pitchFamily="34" charset="0"/>
              </a:rPr>
              <a:t>. In: Therapeutics [Internet]. Ottawa (ON): Canadian Pharmacists Association; c2016 [updated 2020 Nov </a:t>
            </a:r>
            <a:r>
              <a:rPr lang="en-CA" sz="800">
                <a:solidFill>
                  <a:srgbClr val="0D0D0D"/>
                </a:solidFill>
                <a:latin typeface="Calibri Light" panose="020F0302020204030204" pitchFamily="34" charset="0"/>
                <a:cs typeface="Calibri Light" panose="020F0302020204030204" pitchFamily="34" charset="0"/>
              </a:rPr>
              <a:t>0</a:t>
            </a:r>
            <a:r>
              <a:rPr lang="en-CA" sz="800" b="0" i="0" u="none" strike="noStrike">
                <a:solidFill>
                  <a:srgbClr val="0D0D0D"/>
                </a:solidFill>
                <a:effectLst/>
                <a:latin typeface="Calibri Light" panose="020F0302020204030204" pitchFamily="34" charset="0"/>
                <a:cs typeface="Calibri Light" panose="020F0302020204030204" pitchFamily="34" charset="0"/>
              </a:rPr>
              <a:t>4; cited 2021 Aug 25]. Available from: http://www.myrxtx.ca. Also available in paper copy from the publisher.</a:t>
            </a:r>
          </a:p>
          <a:p>
            <a:pPr marL="228600" indent="-228600">
              <a:buFont typeface="+mj-lt"/>
              <a:buAutoNum type="arabicPeriod"/>
            </a:pPr>
            <a:r>
              <a:rPr lang="en-CA" sz="800" b="0" i="0" u="none" strike="noStrike">
                <a:solidFill>
                  <a:srgbClr val="303030"/>
                </a:solidFill>
                <a:effectLst/>
                <a:latin typeface="Calibri Light" panose="020F0302020204030204" pitchFamily="34" charset="0"/>
                <a:cs typeface="Calibri Light" panose="020F0302020204030204" pitchFamily="34" charset="0"/>
              </a:rPr>
              <a:t>Figueroa JJ, Basford JR, Low PA. Preventing and treating orthostatic hypotension: As easy as A, B, C. </a:t>
            </a:r>
            <a:r>
              <a:rPr lang="en-CA" sz="800" b="0" i="1" u="none" strike="noStrike">
                <a:solidFill>
                  <a:srgbClr val="303030"/>
                </a:solidFill>
                <a:effectLst/>
                <a:latin typeface="Calibri Light" panose="020F0302020204030204" pitchFamily="34" charset="0"/>
                <a:cs typeface="Calibri Light" panose="020F0302020204030204" pitchFamily="34" charset="0"/>
              </a:rPr>
              <a:t>Cleve Clin J Med</a:t>
            </a:r>
            <a:r>
              <a:rPr lang="en-CA" sz="800" b="0" i="0" u="none" strike="noStrike">
                <a:solidFill>
                  <a:srgbClr val="303030"/>
                </a:solidFill>
                <a:effectLst/>
                <a:latin typeface="Calibri Light" panose="020F0302020204030204" pitchFamily="34" charset="0"/>
                <a:cs typeface="Calibri Light" panose="020F0302020204030204" pitchFamily="34" charset="0"/>
              </a:rPr>
              <a:t> [Internet]. 2010 [cited 2021 Aug 25];77(5):298-306. doi:10.3949/ccjm.77a.09118</a:t>
            </a:r>
            <a:r>
              <a:rPr lang="en-US" sz="800" b="0" i="0">
                <a:solidFill>
                  <a:srgbClr val="000000"/>
                </a:solidFill>
                <a:effectLst/>
                <a:latin typeface="Calibri Light" panose="020F0302020204030204" pitchFamily="34" charset="0"/>
                <a:cs typeface="Calibri Light" panose="020F0302020204030204" pitchFamily="34" charset="0"/>
              </a:rPr>
              <a:t>​</a:t>
            </a:r>
          </a:p>
          <a:p>
            <a:pPr marL="228600" indent="-228600">
              <a:buFont typeface="+mj-lt"/>
              <a:buAutoNum type="arabicPeriod"/>
            </a:pPr>
            <a:r>
              <a:rPr lang="en-CA" sz="800" b="0" i="0" u="none" strike="noStrike" err="1">
                <a:solidFill>
                  <a:srgbClr val="000000"/>
                </a:solidFill>
                <a:effectLst/>
                <a:latin typeface="Calibri Light" panose="020F0302020204030204" pitchFamily="34" charset="0"/>
                <a:cs typeface="Calibri Light" panose="020F0302020204030204" pitchFamily="34" charset="0"/>
              </a:rPr>
              <a:t>Solbiati</a:t>
            </a:r>
            <a:r>
              <a:rPr lang="en-CA" sz="800" b="0" i="0" u="none" strike="noStrike">
                <a:solidFill>
                  <a:srgbClr val="000000"/>
                </a:solidFill>
                <a:effectLst/>
                <a:latin typeface="Calibri Light" panose="020F0302020204030204" pitchFamily="34" charset="0"/>
                <a:cs typeface="Calibri Light" panose="020F0302020204030204" pitchFamily="34" charset="0"/>
              </a:rPr>
              <a:t> M, Sheldon R. Syncope</a:t>
            </a:r>
            <a:r>
              <a:rPr lang="en-CA" sz="800" b="0" i="0" u="none" strike="noStrike">
                <a:solidFill>
                  <a:srgbClr val="0D0D0D"/>
                </a:solidFill>
                <a:effectLst/>
                <a:latin typeface="Calibri Light" panose="020F0302020204030204" pitchFamily="34" charset="0"/>
                <a:cs typeface="Calibri Light" panose="020F0302020204030204" pitchFamily="34" charset="0"/>
              </a:rPr>
              <a:t>. In: Therapeutics [Internet]. Ottawa (ON): Canadian Pharmacists Association; c2016 [updated 2021 Apr 07; cited 2021 Aug 25]. Available from: http://www.myrxtx.ca. Also available in paper copy from the publisher. </a:t>
            </a:r>
            <a:r>
              <a:rPr lang="en-US" sz="800" b="0" i="0">
                <a:solidFill>
                  <a:srgbClr val="000000"/>
                </a:solidFill>
                <a:effectLst/>
                <a:latin typeface="Calibri Light" panose="020F0302020204030204" pitchFamily="34" charset="0"/>
                <a:cs typeface="Calibri Light" panose="020F0302020204030204" pitchFamily="34" charset="0"/>
              </a:rPr>
              <a:t>​</a:t>
            </a:r>
          </a:p>
          <a:p>
            <a:pPr marL="228600" indent="-228600">
              <a:buFont typeface="+mj-lt"/>
              <a:buAutoNum type="arabicPeriod"/>
            </a:pPr>
            <a:r>
              <a:rPr lang="en-CA" sz="800" b="0" i="0">
                <a:solidFill>
                  <a:srgbClr val="0D0D0D"/>
                </a:solidFill>
                <a:effectLst/>
                <a:latin typeface="Calibri Light" panose="020F0302020204030204" pitchFamily="34" charset="0"/>
                <a:cs typeface="Calibri Light" panose="020F0302020204030204" pitchFamily="34" charset="0"/>
              </a:rPr>
              <a:t>Parkinson Society BC. Parkinson’s Medications – Part 4: Medications for Insomnia [YouTube]. Tran, A. 2020 Jul 06 [cited 2021 Aug 25]. Available from: https://www.youtube.com/watch?v=IQmq-uyL8ZU&amp;t=2641s.  </a:t>
            </a:r>
          </a:p>
          <a:p>
            <a:pPr marL="228600" indent="-228600">
              <a:buFont typeface="+mj-lt"/>
              <a:buAutoNum type="arabicPeriod"/>
            </a:pPr>
            <a:r>
              <a:rPr lang="en-US" sz="800" b="0" i="0" u="none" strike="noStrike">
                <a:solidFill>
                  <a:srgbClr val="0D0D0D"/>
                </a:solidFill>
                <a:effectLst/>
                <a:latin typeface="Calibri Light" panose="020F0302020204030204" pitchFamily="34" charset="0"/>
                <a:cs typeface="Calibri Light" panose="020F0302020204030204" pitchFamily="34" charset="0"/>
              </a:rPr>
              <a:t>Caffeine. In: Natural Medicines [database on the Internet]. Somerville (MA): Therapeutic Research Center; 2020 [cited 2021 Aug 25]. Available from: https://naturalmedicines.therapeuticresearch.com</a:t>
            </a:r>
            <a:r>
              <a:rPr lang="en-CA" sz="800" b="0" i="0">
                <a:solidFill>
                  <a:srgbClr val="000000"/>
                </a:solidFill>
                <a:effectLst/>
                <a:latin typeface="Calibri Light" panose="020F0302020204030204" pitchFamily="34" charset="0"/>
                <a:cs typeface="Calibri Light" panose="020F0302020204030204" pitchFamily="34" charset="0"/>
              </a:rPr>
              <a:t>​</a:t>
            </a:r>
            <a:endParaRPr lang="en-CA" sz="800">
              <a:solidFill>
                <a:srgbClr val="000000"/>
              </a:solidFill>
              <a:latin typeface="Calibri Light" panose="020F0302020204030204" pitchFamily="34" charset="0"/>
              <a:cs typeface="Calibri Light" panose="020F0302020204030204" pitchFamily="34" charset="0"/>
            </a:endParaRPr>
          </a:p>
          <a:p>
            <a:pPr marL="228600" indent="-228600">
              <a:buFont typeface="+mj-lt"/>
              <a:buAutoNum type="arabicPeriod"/>
            </a:pPr>
            <a:r>
              <a:rPr lang="en-CA" sz="800" b="0" i="0" u="none" strike="noStrike" err="1">
                <a:solidFill>
                  <a:srgbClr val="000000"/>
                </a:solidFill>
                <a:effectLst/>
                <a:latin typeface="Calibri Light" panose="020F0302020204030204" pitchFamily="34" charset="0"/>
                <a:cs typeface="Calibri Light" panose="020F0302020204030204" pitchFamily="34" charset="0"/>
              </a:rPr>
              <a:t>Chaun</a:t>
            </a:r>
            <a:r>
              <a:rPr lang="en-CA" sz="800" b="0" i="0" u="none" strike="noStrike">
                <a:solidFill>
                  <a:srgbClr val="000000"/>
                </a:solidFill>
                <a:effectLst/>
                <a:latin typeface="Calibri Light" panose="020F0302020204030204" pitchFamily="34" charset="0"/>
                <a:cs typeface="Calibri Light" panose="020F0302020204030204" pitchFamily="34" charset="0"/>
              </a:rPr>
              <a:t> H, Andrews AN, Woo M. Constipation in Adults</a:t>
            </a:r>
            <a:r>
              <a:rPr lang="en-CA" sz="800" b="0" i="0" u="none" strike="noStrike">
                <a:solidFill>
                  <a:srgbClr val="0D0D0D"/>
                </a:solidFill>
                <a:effectLst/>
                <a:latin typeface="Calibri Light" panose="020F0302020204030204" pitchFamily="34" charset="0"/>
                <a:cs typeface="Calibri Light" panose="020F0302020204030204" pitchFamily="34" charset="0"/>
              </a:rPr>
              <a:t>. In: Therapeutics [Internet]. Ottawa (ON): Canadian Pharmacists Association; c2016 [updated 2021 Apr 14; cited 2021 Aug 25]. Available from: http://www.myrxtx.ca. Also available in paper copy from the publisher. </a:t>
            </a:r>
            <a:r>
              <a:rPr lang="en-CA" sz="800" b="0" i="0">
                <a:solidFill>
                  <a:srgbClr val="000000"/>
                </a:solidFill>
                <a:effectLst/>
                <a:latin typeface="Calibri Light" panose="020F0302020204030204" pitchFamily="34" charset="0"/>
                <a:cs typeface="Calibri Light" panose="020F0302020204030204" pitchFamily="34" charset="0"/>
              </a:rPr>
              <a:t>​</a:t>
            </a:r>
            <a:endParaRPr lang="en-CA" sz="800">
              <a:solidFill>
                <a:srgbClr val="000000"/>
              </a:solidFill>
              <a:latin typeface="Calibri Light" panose="020F0302020204030204" pitchFamily="34" charset="0"/>
              <a:cs typeface="Calibri Light" panose="020F0302020204030204" pitchFamily="34" charset="0"/>
            </a:endParaRPr>
          </a:p>
          <a:p>
            <a:pPr marL="228600" indent="-228600">
              <a:buFont typeface="+mj-lt"/>
              <a:buAutoNum type="arabicPeriod"/>
            </a:pPr>
            <a:r>
              <a:rPr lang="en-CA" sz="800" b="0" i="0" u="none" strike="noStrike">
                <a:solidFill>
                  <a:srgbClr val="333333"/>
                </a:solidFill>
                <a:effectLst/>
                <a:latin typeface="Calibri Light" panose="020F0302020204030204" pitchFamily="34" charset="0"/>
                <a:cs typeface="Calibri Light" panose="020F0302020204030204" pitchFamily="34" charset="0"/>
              </a:rPr>
              <a:t>CPS [Internet]. Ottawa (ON): Canadian Pharmacists Association; c2016 [cited 2021 Aug 25]. Gastrointestinal Products: Laxatives. Available from: http://www.e-therapeutics.ca. Also available in paper copy from the publishe</a:t>
            </a:r>
            <a:r>
              <a:rPr lang="en-CA" sz="800" b="0" i="0" u="none" strike="noStrike">
                <a:solidFill>
                  <a:srgbClr val="0D0D0D"/>
                </a:solidFill>
                <a:effectLst/>
                <a:latin typeface="Calibri Light" panose="020F0302020204030204" pitchFamily="34" charset="0"/>
                <a:cs typeface="Calibri Light" panose="020F0302020204030204" pitchFamily="34" charset="0"/>
              </a:rPr>
              <a:t>r.</a:t>
            </a:r>
            <a:r>
              <a:rPr lang="en-US" sz="800" b="0" i="0">
                <a:solidFill>
                  <a:srgbClr val="000000"/>
                </a:solidFill>
                <a:effectLst/>
                <a:latin typeface="Calibri Light" panose="020F0302020204030204" pitchFamily="34" charset="0"/>
                <a:cs typeface="Calibri Light" panose="020F0302020204030204" pitchFamily="34" charset="0"/>
              </a:rPr>
              <a:t>​</a:t>
            </a:r>
            <a:endParaRPr lang="en-US" sz="800">
              <a:solidFill>
                <a:srgbClr val="000000"/>
              </a:solidFill>
              <a:latin typeface="Calibri Light" panose="020F0302020204030204" pitchFamily="34" charset="0"/>
              <a:cs typeface="Calibri Light" panose="020F0302020204030204" pitchFamily="34" charset="0"/>
            </a:endParaRPr>
          </a:p>
          <a:p>
            <a:pPr marL="228600" indent="-228600">
              <a:buFont typeface="+mj-lt"/>
              <a:buAutoNum type="arabicPeriod"/>
            </a:pPr>
            <a:r>
              <a:rPr lang="en-US" sz="800" b="0" i="0" u="none" strike="noStrike">
                <a:solidFill>
                  <a:srgbClr val="0D0D0D"/>
                </a:solidFill>
                <a:effectLst/>
                <a:latin typeface="Calibri Light" panose="020F0302020204030204" pitchFamily="34" charset="0"/>
                <a:cs typeface="Calibri Light" panose="020F0302020204030204" pitchFamily="34" charset="0"/>
              </a:rPr>
              <a:t>Senna. In: Natural Medicines [database on the Internet]. Somerville (MA): Therapeutic Research Center; 2018 [cited 2021 Jul 29]. Available from: https://naturalmedicines.therapeuticresearch.com.</a:t>
            </a:r>
            <a:r>
              <a:rPr lang="en-US" sz="800" b="0" i="0" u="none" strike="noStrike">
                <a:solidFill>
                  <a:srgbClr val="000000"/>
                </a:solidFill>
                <a:effectLst/>
                <a:latin typeface="Calibri Light" panose="020F0302020204030204" pitchFamily="34" charset="0"/>
                <a:cs typeface="Calibri Light" panose="020F0302020204030204" pitchFamily="34" charset="0"/>
              </a:rPr>
              <a:t>​</a:t>
            </a:r>
            <a:r>
              <a:rPr lang="en-US" sz="800" b="0" i="0">
                <a:solidFill>
                  <a:srgbClr val="000000"/>
                </a:solidFill>
                <a:effectLst/>
                <a:latin typeface="Calibri Light" panose="020F0302020204030204" pitchFamily="34" charset="0"/>
                <a:cs typeface="Calibri Light" panose="020F0302020204030204" pitchFamily="34" charset="0"/>
              </a:rPr>
              <a:t>​</a:t>
            </a:r>
            <a:endParaRPr lang="en-US" sz="800">
              <a:solidFill>
                <a:srgbClr val="000000"/>
              </a:solidFill>
              <a:latin typeface="Calibri Light" panose="020F0302020204030204" pitchFamily="34" charset="0"/>
              <a:cs typeface="Calibri Light" panose="020F0302020204030204" pitchFamily="34" charset="0"/>
            </a:endParaRPr>
          </a:p>
          <a:p>
            <a:pPr marL="228600" indent="-228600">
              <a:buFont typeface="+mj-lt"/>
              <a:buAutoNum type="arabicPeriod"/>
            </a:pPr>
            <a:r>
              <a:rPr lang="en-CA" sz="800" b="0" i="0" u="none" strike="noStrike" err="1">
                <a:solidFill>
                  <a:srgbClr val="0D0D0D"/>
                </a:solidFill>
                <a:effectLst/>
                <a:latin typeface="Calibri Light" panose="020F0302020204030204" pitchFamily="34" charset="0"/>
                <a:cs typeface="Calibri Light" panose="020F0302020204030204" pitchFamily="34" charset="0"/>
              </a:rPr>
              <a:t>MacFadyen</a:t>
            </a:r>
            <a:r>
              <a:rPr lang="en-CA" sz="800" b="0" i="0" u="none" strike="noStrike">
                <a:solidFill>
                  <a:srgbClr val="0D0D0D"/>
                </a:solidFill>
                <a:effectLst/>
                <a:latin typeface="Calibri Light" panose="020F0302020204030204" pitchFamily="34" charset="0"/>
                <a:cs typeface="Calibri Light" panose="020F0302020204030204" pitchFamily="34" charset="0"/>
              </a:rPr>
              <a:t> JS, Vernon GM, </a:t>
            </a:r>
            <a:r>
              <a:rPr lang="en-CA" sz="800" b="0" i="0" u="none" strike="noStrike" err="1">
                <a:solidFill>
                  <a:srgbClr val="0D0D0D"/>
                </a:solidFill>
                <a:effectLst/>
                <a:latin typeface="Calibri Light" panose="020F0302020204030204" pitchFamily="34" charset="0"/>
                <a:cs typeface="Calibri Light" panose="020F0302020204030204" pitchFamily="34" charset="0"/>
              </a:rPr>
              <a:t>Safra</a:t>
            </a:r>
            <a:r>
              <a:rPr lang="en-CA" sz="800" b="0" i="0" u="none" strike="noStrike">
                <a:solidFill>
                  <a:srgbClr val="0D0D0D"/>
                </a:solidFill>
                <a:effectLst/>
                <a:latin typeface="Calibri Light" panose="020F0302020204030204" pitchFamily="34" charset="0"/>
                <a:cs typeface="Calibri Light" panose="020F0302020204030204" pitchFamily="34" charset="0"/>
              </a:rPr>
              <a:t> EJ. Understanding Parkinson’s Constipation and PD. [Internet] 2014. [cited 2021 Aug 25]. Available from: https://www.parkinson.org/sites/default/files/attachments/constipation_16.pdf </a:t>
            </a:r>
            <a:r>
              <a:rPr lang="en-US" sz="800" b="0" i="0">
                <a:solidFill>
                  <a:srgbClr val="000000"/>
                </a:solidFill>
                <a:effectLst/>
                <a:latin typeface="Calibri Light" panose="020F0302020204030204" pitchFamily="34" charset="0"/>
                <a:cs typeface="Calibri Light" panose="020F0302020204030204" pitchFamily="34" charset="0"/>
              </a:rPr>
              <a:t>​</a:t>
            </a:r>
          </a:p>
          <a:p>
            <a:pPr marL="228600" indent="-228600">
              <a:buFont typeface="+mj-lt"/>
              <a:buAutoNum type="arabicPeriod"/>
            </a:pPr>
            <a:r>
              <a:rPr lang="en-US" sz="800">
                <a:solidFill>
                  <a:srgbClr val="000000"/>
                </a:solidFill>
                <a:latin typeface="Calibri Light" panose="020F0302020204030204" pitchFamily="34" charset="0"/>
                <a:cs typeface="Calibri Light" panose="020F0302020204030204" pitchFamily="34" charset="0"/>
              </a:rPr>
              <a:t>RYTARY (carbidopa and levodopa) Extended-Release Capsules. [Internet] 2016. [cited 2021 Aug 25]. Available from: https://www.accessdata.fda.gov/drugsatfda_docs/nda/2015/203312orig1s000toc.cfm </a:t>
            </a:r>
            <a:endParaRPr lang="en-US" sz="800" b="0" i="0">
              <a:solidFill>
                <a:srgbClr val="000000"/>
              </a:solidFill>
              <a:effectLst/>
              <a:latin typeface="Calibri Light" panose="020F0302020204030204" pitchFamily="34" charset="0"/>
              <a:cs typeface="Calibri Light" panose="020F0302020204030204" pitchFamily="34" charset="0"/>
            </a:endParaRPr>
          </a:p>
          <a:p>
            <a:pPr marL="228600" indent="-228600">
              <a:buFont typeface="+mj-lt"/>
              <a:buAutoNum type="arabicPeriod"/>
            </a:pPr>
            <a:r>
              <a:rPr lang="en-CA" sz="800" b="0" i="0" err="1">
                <a:solidFill>
                  <a:srgbClr val="333333"/>
                </a:solidFill>
                <a:effectLst/>
                <a:latin typeface="Calibri Light" panose="020F0302020204030204" pitchFamily="34" charset="0"/>
                <a:cs typeface="Calibri Light" panose="020F0302020204030204" pitchFamily="34" charset="0"/>
              </a:rPr>
              <a:t>Mittur</a:t>
            </a:r>
            <a:r>
              <a:rPr lang="en-CA" sz="800" b="0" i="0">
                <a:solidFill>
                  <a:srgbClr val="333333"/>
                </a:solidFill>
                <a:effectLst/>
                <a:latin typeface="Calibri Light" panose="020F0302020204030204" pitchFamily="34" charset="0"/>
                <a:cs typeface="Calibri Light" panose="020F0302020204030204" pitchFamily="34" charset="0"/>
              </a:rPr>
              <a:t> A, Gupta S, Modi NB</a:t>
            </a:r>
            <a:r>
              <a:rPr lang="en-CA" sz="800">
                <a:solidFill>
                  <a:srgbClr val="333333"/>
                </a:solidFill>
                <a:latin typeface="Calibri Light" panose="020F0302020204030204" pitchFamily="34" charset="0"/>
                <a:cs typeface="Calibri Light" panose="020F0302020204030204" pitchFamily="34" charset="0"/>
              </a:rPr>
              <a:t>.</a:t>
            </a:r>
            <a:r>
              <a:rPr lang="en-CA" sz="800" b="0" i="0">
                <a:solidFill>
                  <a:srgbClr val="333333"/>
                </a:solidFill>
                <a:effectLst/>
                <a:latin typeface="Calibri Light" panose="020F0302020204030204" pitchFamily="34" charset="0"/>
                <a:cs typeface="Calibri Light" panose="020F0302020204030204" pitchFamily="34" charset="0"/>
              </a:rPr>
              <a:t> Pharmacokinetics of </a:t>
            </a:r>
            <a:r>
              <a:rPr lang="en-CA" sz="800" b="0" i="0" err="1">
                <a:solidFill>
                  <a:srgbClr val="333333"/>
                </a:solidFill>
                <a:effectLst/>
                <a:latin typeface="Calibri Light" panose="020F0302020204030204" pitchFamily="34" charset="0"/>
                <a:cs typeface="Calibri Light" panose="020F0302020204030204" pitchFamily="34" charset="0"/>
              </a:rPr>
              <a:t>Rytary</a:t>
            </a:r>
            <a:r>
              <a:rPr lang="en-CA" sz="800" b="0" i="0" baseline="30000">
                <a:solidFill>
                  <a:srgbClr val="333333"/>
                </a:solidFill>
                <a:effectLst/>
                <a:latin typeface="Calibri Light" panose="020F0302020204030204" pitchFamily="34" charset="0"/>
                <a:cs typeface="Calibri Light" panose="020F0302020204030204" pitchFamily="34" charset="0"/>
              </a:rPr>
              <a:t>®</a:t>
            </a:r>
            <a:r>
              <a:rPr lang="en-CA" sz="800" b="0" i="0">
                <a:solidFill>
                  <a:srgbClr val="333333"/>
                </a:solidFill>
                <a:effectLst/>
                <a:latin typeface="Calibri Light" panose="020F0302020204030204" pitchFamily="34" charset="0"/>
                <a:cs typeface="Calibri Light" panose="020F0302020204030204" pitchFamily="34" charset="0"/>
              </a:rPr>
              <a:t>, An Extended-Release Capsule Formulation of Carbidopa–Levodopa. </a:t>
            </a:r>
            <a:r>
              <a:rPr lang="en-CA" sz="800" b="0" i="1">
                <a:solidFill>
                  <a:srgbClr val="333333"/>
                </a:solidFill>
                <a:effectLst/>
                <a:latin typeface="Calibri Light" panose="020F0302020204030204" pitchFamily="34" charset="0"/>
                <a:cs typeface="Calibri Light" panose="020F0302020204030204" pitchFamily="34" charset="0"/>
              </a:rPr>
              <a:t>Clin </a:t>
            </a:r>
            <a:r>
              <a:rPr lang="en-CA" sz="800" b="0" i="1" err="1">
                <a:solidFill>
                  <a:srgbClr val="333333"/>
                </a:solidFill>
                <a:effectLst/>
                <a:latin typeface="Calibri Light" panose="020F0302020204030204" pitchFamily="34" charset="0"/>
                <a:cs typeface="Calibri Light" panose="020F0302020204030204" pitchFamily="34" charset="0"/>
              </a:rPr>
              <a:t>Pharmacokinet</a:t>
            </a:r>
            <a:r>
              <a:rPr lang="en-CA" sz="800" b="0" i="0">
                <a:solidFill>
                  <a:srgbClr val="333333"/>
                </a:solidFill>
                <a:effectLst/>
                <a:latin typeface="Calibri Light" panose="020F0302020204030204" pitchFamily="34" charset="0"/>
                <a:cs typeface="Calibri Light" panose="020F0302020204030204" pitchFamily="34" charset="0"/>
              </a:rPr>
              <a:t> [Internet]. 2017 [cited 2021 Aug 25];</a:t>
            </a:r>
            <a:r>
              <a:rPr lang="en-CA" sz="800" b="1" i="0">
                <a:solidFill>
                  <a:srgbClr val="333333"/>
                </a:solidFill>
                <a:effectLst/>
                <a:latin typeface="Calibri Light" panose="020F0302020204030204" pitchFamily="34" charset="0"/>
                <a:cs typeface="Calibri Light" panose="020F0302020204030204" pitchFamily="34" charset="0"/>
              </a:rPr>
              <a:t>56, </a:t>
            </a:r>
            <a:r>
              <a:rPr lang="en-CA" sz="800" b="0" i="0">
                <a:solidFill>
                  <a:srgbClr val="333333"/>
                </a:solidFill>
                <a:effectLst/>
                <a:latin typeface="Calibri Light" panose="020F0302020204030204" pitchFamily="34" charset="0"/>
                <a:cs typeface="Calibri Light" panose="020F0302020204030204" pitchFamily="34" charset="0"/>
              </a:rPr>
              <a:t>999–1014. Available from: https://doi.org/10.1007/s40262-017-0511-y</a:t>
            </a:r>
          </a:p>
          <a:p>
            <a:pPr marL="228600" indent="-228600">
              <a:buFont typeface="+mj-lt"/>
              <a:buAutoNum type="arabicPeriod"/>
            </a:pPr>
            <a:r>
              <a:rPr lang="en-CA" sz="800" b="0" i="0" u="none" strike="noStrike">
                <a:solidFill>
                  <a:srgbClr val="333333"/>
                </a:solidFill>
                <a:effectLst/>
                <a:latin typeface="Calibri Light" panose="020F0302020204030204" pitchFamily="34" charset="0"/>
                <a:cs typeface="Calibri Light" panose="020F0302020204030204" pitchFamily="34" charset="0"/>
              </a:rPr>
              <a:t>CPS [Internet]. Ottawa (ON): Canadian Pharmacists Association; c2016 [updated 2020 Feb 10; cited 2021 Aug 25].</a:t>
            </a:r>
            <a:r>
              <a:rPr lang="en-CA" sz="800" b="0" i="0" u="none" strike="noStrike" err="1">
                <a:solidFill>
                  <a:srgbClr val="333333"/>
                </a:solidFill>
                <a:effectLst/>
                <a:latin typeface="Calibri Light" panose="020F0302020204030204" pitchFamily="34" charset="0"/>
                <a:cs typeface="Calibri Light" panose="020F0302020204030204" pitchFamily="34" charset="0"/>
              </a:rPr>
              <a:t>Duodopa</a:t>
            </a:r>
            <a:r>
              <a:rPr lang="en-CA" sz="800" b="0" i="0" u="none" strike="noStrike">
                <a:solidFill>
                  <a:srgbClr val="333333"/>
                </a:solidFill>
                <a:effectLst/>
                <a:latin typeface="Calibri Light" panose="020F0302020204030204" pitchFamily="34" charset="0"/>
                <a:cs typeface="Calibri Light" panose="020F0302020204030204" pitchFamily="34" charset="0"/>
              </a:rPr>
              <a:t> [product monograph]. Available from: http://www.e-therapeutics.ca. Also available in paper copy from the publishe</a:t>
            </a:r>
            <a:r>
              <a:rPr lang="en-CA" sz="800" b="0" i="0" u="none" strike="noStrike">
                <a:solidFill>
                  <a:srgbClr val="0D0D0D"/>
                </a:solidFill>
                <a:effectLst/>
                <a:latin typeface="Calibri Light" panose="020F0302020204030204" pitchFamily="34" charset="0"/>
                <a:cs typeface="Calibri Light" panose="020F0302020204030204" pitchFamily="34" charset="0"/>
              </a:rPr>
              <a:t>r.</a:t>
            </a:r>
            <a:r>
              <a:rPr lang="en-US" sz="800" b="0" i="0">
                <a:solidFill>
                  <a:srgbClr val="000000"/>
                </a:solidFill>
                <a:effectLst/>
                <a:latin typeface="Calibri Light" panose="020F0302020204030204" pitchFamily="34" charset="0"/>
                <a:cs typeface="Calibri Light" panose="020F0302020204030204" pitchFamily="34" charset="0"/>
              </a:rPr>
              <a:t>​</a:t>
            </a:r>
          </a:p>
          <a:p>
            <a:pPr marL="228600" indent="-228600">
              <a:buFont typeface="+mj-lt"/>
              <a:buAutoNum type="arabicPeriod"/>
            </a:pPr>
            <a:r>
              <a:rPr lang="en-US" sz="800">
                <a:solidFill>
                  <a:srgbClr val="000000"/>
                </a:solidFill>
                <a:latin typeface="Calibri Light" panose="020F0302020204030204" pitchFamily="34" charset="0"/>
                <a:cs typeface="Calibri Light" panose="020F0302020204030204" pitchFamily="34" charset="0"/>
              </a:rPr>
              <a:t>Parkinson Society BC. DUODOPA Therapy. [cited 2021 Aug 25]. Available from: https://www.parkinson.bc.ca/about-us/advocacy/duodopa-therapy/</a:t>
            </a:r>
            <a:endParaRPr lang="en-US" sz="800" b="0" i="0">
              <a:solidFill>
                <a:srgbClr val="000000"/>
              </a:solidFill>
              <a:effectLst/>
              <a:latin typeface="Calibri Light" panose="020F0302020204030204" pitchFamily="34" charset="0"/>
              <a:cs typeface="Calibri Light" panose="020F0302020204030204" pitchFamily="34" charset="0"/>
            </a:endParaRPr>
          </a:p>
          <a:p>
            <a:pPr marL="228600" indent="-228600">
              <a:buFont typeface="+mj-lt"/>
              <a:buAutoNum type="arabicPeriod"/>
            </a:pPr>
            <a:endParaRPr lang="en-US" sz="800" b="0" i="0">
              <a:solidFill>
                <a:srgbClr val="000000"/>
              </a:solidFill>
              <a:effectLst/>
              <a:latin typeface="Calibri Light" panose="020F0302020204030204" pitchFamily="34" charset="0"/>
              <a:cs typeface="Calibri Light" panose="020F0302020204030204" pitchFamily="34" charset="0"/>
            </a:endParaRPr>
          </a:p>
          <a:p>
            <a:pPr marL="0" indent="0">
              <a:buNone/>
            </a:pPr>
            <a:endParaRPr lang="en-US" sz="800" b="0" i="0">
              <a:solidFill>
                <a:srgbClr val="000000"/>
              </a:solidFill>
              <a:effectLst/>
              <a:latin typeface="Calibri Light" panose="020F0302020204030204" pitchFamily="34" charset="0"/>
              <a:cs typeface="Calibri Light" panose="020F0302020204030204" pitchFamily="34" charset="0"/>
            </a:endParaRPr>
          </a:p>
          <a:p>
            <a:pPr marL="228600" indent="-228600">
              <a:buFont typeface="+mj-lt"/>
              <a:buAutoNum type="arabicPeriod"/>
            </a:pPr>
            <a:endParaRPr lang="en-US" sz="800" b="0" i="0">
              <a:solidFill>
                <a:srgbClr val="000000"/>
              </a:solidFill>
              <a:effectLst/>
              <a:latin typeface="Calibri Light" panose="020F0302020204030204" pitchFamily="34" charset="0"/>
              <a:cs typeface="Calibri Light" panose="020F0302020204030204" pitchFamily="34" charset="0"/>
            </a:endParaRPr>
          </a:p>
          <a:p>
            <a:pPr marL="228600" indent="-228600">
              <a:buFont typeface="+mj-lt"/>
              <a:buAutoNum type="arabicPeriod"/>
            </a:pPr>
            <a:endParaRPr lang="en-CA" sz="800" b="0" i="0" u="none" strike="noStrike">
              <a:solidFill>
                <a:srgbClr val="0D0D0D"/>
              </a:solidFill>
              <a:effectLst/>
              <a:latin typeface="Calibri Light" panose="020F0302020204030204" pitchFamily="34" charset="0"/>
              <a:cs typeface="Calibri Light" panose="020F0302020204030204" pitchFamily="34" charset="0"/>
            </a:endParaRPr>
          </a:p>
          <a:p>
            <a:pPr marL="228600" indent="-228600">
              <a:buFont typeface="+mj-lt"/>
              <a:buAutoNum type="arabicPeriod"/>
            </a:pPr>
            <a:endParaRPr lang="en-US" sz="800" b="0" i="0">
              <a:solidFill>
                <a:srgbClr val="000000"/>
              </a:solidFill>
              <a:effectLst/>
              <a:latin typeface="Calibri Light" panose="020F0302020204030204" pitchFamily="34" charset="0"/>
              <a:cs typeface="Calibri Light" panose="020F0302020204030204" pitchFamily="34" charset="0"/>
            </a:endParaRPr>
          </a:p>
          <a:p>
            <a:pPr marL="228600" indent="-228600">
              <a:buFont typeface="+mj-lt"/>
              <a:buAutoNum type="arabicPeriod"/>
            </a:pPr>
            <a:endParaRPr lang="en-CA" sz="800">
              <a:solidFill>
                <a:srgbClr val="000000"/>
              </a:solidFill>
              <a:latin typeface="Calibri Light" panose="020F0302020204030204" pitchFamily="34" charset="0"/>
              <a:cs typeface="Calibri Light" panose="020F0302020204030204" pitchFamily="34" charset="0"/>
            </a:endParaRPr>
          </a:p>
          <a:p>
            <a:pPr marL="228600" indent="-228600">
              <a:buFont typeface="+mj-lt"/>
              <a:buAutoNum type="arabicPeriod"/>
            </a:pPr>
            <a:endParaRPr lang="en-CA" sz="800" b="0" i="0">
              <a:solidFill>
                <a:srgbClr val="000000"/>
              </a:solidFill>
              <a:effectLst/>
              <a:latin typeface="Calibri Light" panose="020F0302020204030204" pitchFamily="34" charset="0"/>
              <a:cs typeface="Calibri Light" panose="020F0302020204030204" pitchFamily="34" charset="0"/>
            </a:endParaRPr>
          </a:p>
          <a:p>
            <a:pPr marL="228600" indent="-228600">
              <a:buFont typeface="+mj-lt"/>
              <a:buAutoNum type="arabicPeriod"/>
            </a:pPr>
            <a:endParaRPr lang="en-US" altLang="en-US" sz="800">
              <a:latin typeface="Calibri Light" panose="020F0302020204030204" pitchFamily="34" charset="0"/>
              <a:cs typeface="Calibri Light" panose="020F03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81EB-CCAF-81DA-5D81-A7A93B02236D}"/>
              </a:ext>
            </a:extLst>
          </p:cNvPr>
          <p:cNvSpPr>
            <a:spLocks noGrp="1"/>
          </p:cNvSpPr>
          <p:nvPr>
            <p:ph type="title"/>
          </p:nvPr>
        </p:nvSpPr>
        <p:spPr/>
        <p:txBody>
          <a:bodyPr/>
          <a:lstStyle/>
          <a:p>
            <a:r>
              <a:rPr lang="en-US"/>
              <a:t>Image Reference</a:t>
            </a:r>
          </a:p>
        </p:txBody>
      </p:sp>
      <p:sp>
        <p:nvSpPr>
          <p:cNvPr id="3" name="Content Placeholder 2">
            <a:extLst>
              <a:ext uri="{FF2B5EF4-FFF2-40B4-BE49-F238E27FC236}">
                <a16:creationId xmlns:a16="http://schemas.microsoft.com/office/drawing/2014/main" id="{1D460A22-38A0-C82A-075B-B508B6D46688}"/>
              </a:ext>
            </a:extLst>
          </p:cNvPr>
          <p:cNvSpPr>
            <a:spLocks noGrp="1"/>
          </p:cNvSpPr>
          <p:nvPr>
            <p:ph idx="1"/>
          </p:nvPr>
        </p:nvSpPr>
        <p:spPr>
          <a:xfrm>
            <a:off x="457200" y="1600200"/>
            <a:ext cx="4203577" cy="4756212"/>
          </a:xfrm>
        </p:spPr>
        <p:txBody>
          <a:bodyPr/>
          <a:lstStyle/>
          <a:p>
            <a:r>
              <a:rPr lang="en-US" sz="1000" dirty="0">
                <a:solidFill>
                  <a:srgbClr val="000000"/>
                </a:solidFill>
                <a:latin typeface="Calibri" panose="020F0502020204030204" pitchFamily="34" charset="0"/>
              </a:rPr>
              <a:t>Image 1:  </a:t>
            </a:r>
            <a:r>
              <a:rPr lang="en-US" sz="1000" dirty="0">
                <a:solidFill>
                  <a:srgbClr val="000000"/>
                </a:solidFill>
                <a:latin typeface="Calibri" panose="020F0502020204030204" pitchFamily="34" charset="0"/>
                <a:hlinkClick r:id="rId2"/>
              </a:rPr>
              <a:t>Drugs</a:t>
            </a:r>
            <a:r>
              <a:rPr lang="en-US" sz="1000" dirty="0">
                <a:solidFill>
                  <a:srgbClr val="000000"/>
                </a:solidFill>
                <a:latin typeface="Calibri" panose="020F0502020204030204" pitchFamily="34" charset="0"/>
              </a:rPr>
              <a:t>, 2022</a:t>
            </a:r>
          </a:p>
          <a:p>
            <a:r>
              <a:rPr lang="en-US" sz="1000" dirty="0">
                <a:solidFill>
                  <a:srgbClr val="000000"/>
                </a:solidFill>
                <a:latin typeface="Calibri" panose="020F0502020204030204" pitchFamily="34" charset="0"/>
              </a:rPr>
              <a:t>Image 2: </a:t>
            </a:r>
            <a:r>
              <a:rPr lang="en-CA" sz="1000" dirty="0">
                <a:hlinkClick r:id="rId3" tooltip="https://scienceofparkinsons.com/2021/06/16/apple/"/>
              </a:rPr>
              <a:t>Image 2 </a:t>
            </a:r>
            <a:r>
              <a:rPr lang="en-CA" sz="1000" dirty="0"/>
              <a:t>by Unknown Author is licensed under </a:t>
            </a:r>
            <a:r>
              <a:rPr lang="en-CA" sz="1000" dirty="0">
                <a:hlinkClick r:id="rId4" tooltip="https://creativecommons.org/licenses/by/3.0/"/>
              </a:rPr>
              <a:t>CC BY</a:t>
            </a:r>
            <a:endParaRPr lang="en-CA" sz="1000" dirty="0"/>
          </a:p>
          <a:p>
            <a:r>
              <a:rPr lang="en-CA" sz="1000" b="0" i="0" u="none" strike="noStrike" dirty="0">
                <a:solidFill>
                  <a:srgbClr val="000000"/>
                </a:solidFill>
                <a:effectLst/>
                <a:latin typeface="Calibri" panose="020F0502020204030204" pitchFamily="34" charset="0"/>
              </a:rPr>
              <a:t>Image 3: </a:t>
            </a:r>
            <a:r>
              <a:rPr lang="en-US" sz="1000" dirty="0">
                <a:solidFill>
                  <a:srgbClr val="000000"/>
                </a:solidFill>
                <a:latin typeface="Calibri" panose="020F0502020204030204" pitchFamily="34" charset="0"/>
                <a:hlinkClick r:id="rId2"/>
              </a:rPr>
              <a:t>Drugs</a:t>
            </a:r>
            <a:r>
              <a:rPr lang="en-US" sz="1000" dirty="0">
                <a:solidFill>
                  <a:srgbClr val="000000"/>
                </a:solidFill>
                <a:latin typeface="Calibri" panose="020F0502020204030204" pitchFamily="34" charset="0"/>
              </a:rPr>
              <a:t>, 2022</a:t>
            </a:r>
          </a:p>
          <a:p>
            <a:r>
              <a:rPr lang="en-CA" sz="1000" b="0" i="0" u="none" strike="noStrike" dirty="0">
                <a:solidFill>
                  <a:srgbClr val="000000"/>
                </a:solidFill>
                <a:effectLst/>
                <a:latin typeface="Calibri" panose="020F0502020204030204" pitchFamily="34" charset="0"/>
              </a:rPr>
              <a:t>Image 4</a:t>
            </a:r>
            <a:r>
              <a:rPr lang="en-CA" sz="1000" dirty="0">
                <a:solidFill>
                  <a:srgbClr val="000000"/>
                </a:solidFill>
                <a:latin typeface="Calibri" panose="020F0502020204030204" pitchFamily="34" charset="0"/>
              </a:rPr>
              <a:t>: </a:t>
            </a:r>
            <a:r>
              <a:rPr lang="en-US" sz="1000" dirty="0">
                <a:solidFill>
                  <a:srgbClr val="000000"/>
                </a:solidFill>
                <a:latin typeface="Calibri" panose="020F0502020204030204" pitchFamily="34" charset="0"/>
                <a:hlinkClick r:id="rId2"/>
              </a:rPr>
              <a:t>Drugs</a:t>
            </a:r>
            <a:r>
              <a:rPr lang="en-US" sz="1000" dirty="0">
                <a:solidFill>
                  <a:srgbClr val="000000"/>
                </a:solidFill>
                <a:latin typeface="Calibri" panose="020F0502020204030204" pitchFamily="34" charset="0"/>
              </a:rPr>
              <a:t>, 2022</a:t>
            </a:r>
          </a:p>
          <a:p>
            <a:r>
              <a:rPr lang="en-US" sz="1000" dirty="0">
                <a:solidFill>
                  <a:srgbClr val="000000"/>
                </a:solidFill>
                <a:latin typeface="Calibri" panose="020F0502020204030204" pitchFamily="34" charset="0"/>
              </a:rPr>
              <a:t>Image 5: </a:t>
            </a:r>
            <a:r>
              <a:rPr lang="en-US" sz="1000" dirty="0" err="1">
                <a:solidFill>
                  <a:srgbClr val="000000"/>
                </a:solidFill>
                <a:latin typeface="Calibri" panose="020F0502020204030204" pitchFamily="34" charset="0"/>
                <a:hlinkClick r:id="rId5"/>
              </a:rPr>
              <a:t>GoodRx</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6: </a:t>
            </a:r>
            <a:r>
              <a:rPr lang="en-US" sz="1000" dirty="0" err="1">
                <a:solidFill>
                  <a:srgbClr val="000000"/>
                </a:solidFill>
                <a:latin typeface="Calibri" panose="020F0502020204030204" pitchFamily="34" charset="0"/>
                <a:hlinkClick r:id="rId5"/>
              </a:rPr>
              <a:t>GoodRx</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7 : </a:t>
            </a:r>
            <a:r>
              <a:rPr lang="en-US" sz="1000" dirty="0" err="1">
                <a:solidFill>
                  <a:srgbClr val="000000"/>
                </a:solidFill>
                <a:latin typeface="Calibri" panose="020F0502020204030204" pitchFamily="34" charset="0"/>
                <a:hlinkClick r:id="rId5"/>
              </a:rPr>
              <a:t>GoodRx</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8 : </a:t>
            </a:r>
            <a:r>
              <a:rPr lang="en-US" sz="1000" dirty="0" err="1">
                <a:solidFill>
                  <a:srgbClr val="000000"/>
                </a:solidFill>
                <a:latin typeface="Calibri" panose="020F0502020204030204" pitchFamily="34" charset="0"/>
                <a:hlinkClick r:id="rId5"/>
              </a:rPr>
              <a:t>GoodRx</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9:  </a:t>
            </a:r>
            <a:r>
              <a:rPr lang="en-US" sz="1000" dirty="0" err="1">
                <a:solidFill>
                  <a:srgbClr val="000000"/>
                </a:solidFill>
                <a:latin typeface="Calibri" panose="020F0502020204030204" pitchFamily="34" charset="0"/>
                <a:hlinkClick r:id="rId6"/>
              </a:rPr>
              <a:t>Emeds</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10: </a:t>
            </a:r>
            <a:r>
              <a:rPr lang="en-US" sz="1000" dirty="0">
                <a:solidFill>
                  <a:srgbClr val="000000"/>
                </a:solidFill>
                <a:latin typeface="Calibri" panose="020F0502020204030204" pitchFamily="34" charset="0"/>
                <a:hlinkClick r:id="rId7"/>
              </a:rPr>
              <a:t>Drugs</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11: </a:t>
            </a:r>
            <a:r>
              <a:rPr lang="en-US" sz="1000" dirty="0" err="1">
                <a:solidFill>
                  <a:srgbClr val="000000"/>
                </a:solidFill>
                <a:latin typeface="Calibri" panose="020F0502020204030204" pitchFamily="34" charset="0"/>
                <a:hlinkClick r:id="rId8"/>
              </a:rPr>
              <a:t>Prescriptiongiant</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12:  </a:t>
            </a:r>
            <a:r>
              <a:rPr lang="en-US" sz="1000" dirty="0" err="1">
                <a:solidFill>
                  <a:srgbClr val="000000"/>
                </a:solidFill>
                <a:latin typeface="Calibri" panose="020F0502020204030204" pitchFamily="34" charset="0"/>
                <a:hlinkClick r:id="rId9"/>
              </a:rPr>
              <a:t>Vinmec</a:t>
            </a:r>
            <a:r>
              <a:rPr lang="en-US" sz="1000" dirty="0">
                <a:solidFill>
                  <a:srgbClr val="000000"/>
                </a:solidFill>
                <a:latin typeface="Calibri" panose="020F0502020204030204" pitchFamily="34" charset="0"/>
              </a:rPr>
              <a:t>, 2019</a:t>
            </a:r>
          </a:p>
          <a:p>
            <a:r>
              <a:rPr lang="en-US" sz="1000" dirty="0">
                <a:solidFill>
                  <a:srgbClr val="000000"/>
                </a:solidFill>
                <a:latin typeface="Calibri" panose="020F0502020204030204" pitchFamily="34" charset="0"/>
              </a:rPr>
              <a:t>Image 13: </a:t>
            </a:r>
            <a:r>
              <a:rPr lang="en-US" sz="1000" dirty="0">
                <a:solidFill>
                  <a:srgbClr val="000000"/>
                </a:solidFill>
                <a:latin typeface="Calibri" panose="020F0502020204030204" pitchFamily="34" charset="0"/>
                <a:hlinkClick r:id="rId10"/>
              </a:rPr>
              <a:t>Drugs</a:t>
            </a:r>
            <a:r>
              <a:rPr lang="en-US" sz="1000" dirty="0">
                <a:solidFill>
                  <a:srgbClr val="000000"/>
                </a:solidFill>
                <a:latin typeface="Calibri" panose="020F0502020204030204" pitchFamily="34" charset="0"/>
              </a:rPr>
              <a:t>, 2022</a:t>
            </a:r>
          </a:p>
          <a:p>
            <a:r>
              <a:rPr lang="en-US" sz="1000" dirty="0">
                <a:solidFill>
                  <a:srgbClr val="000000"/>
                </a:solidFill>
                <a:latin typeface="Calibri" panose="020F0502020204030204" pitchFamily="34" charset="0"/>
              </a:rPr>
              <a:t>Image 14: </a:t>
            </a:r>
            <a:r>
              <a:rPr lang="en-US" sz="1000" dirty="0" err="1">
                <a:solidFill>
                  <a:srgbClr val="000000"/>
                </a:solidFill>
                <a:latin typeface="Calibri" panose="020F0502020204030204" pitchFamily="34" charset="0"/>
                <a:hlinkClick r:id="rId11"/>
              </a:rPr>
              <a:t>nairoukhclick</a:t>
            </a:r>
            <a:r>
              <a:rPr lang="en-US" sz="1000" dirty="0">
                <a:solidFill>
                  <a:srgbClr val="000000"/>
                </a:solidFill>
                <a:latin typeface="Calibri" panose="020F0502020204030204" pitchFamily="34" charset="0"/>
              </a:rPr>
              <a:t>, 2019</a:t>
            </a:r>
          </a:p>
          <a:p>
            <a:r>
              <a:rPr lang="en-US" sz="1000" dirty="0">
                <a:solidFill>
                  <a:srgbClr val="000000"/>
                </a:solidFill>
                <a:latin typeface="Calibri" panose="020F0502020204030204" pitchFamily="34" charset="0"/>
              </a:rPr>
              <a:t>Image 15: </a:t>
            </a:r>
            <a:r>
              <a:rPr lang="en-US" sz="1000" dirty="0" err="1">
                <a:solidFill>
                  <a:srgbClr val="000000"/>
                </a:solidFill>
                <a:latin typeface="Calibri" panose="020F0502020204030204" pitchFamily="34" charset="0"/>
                <a:hlinkClick r:id="rId12"/>
              </a:rPr>
              <a:t>yourpetpa</a:t>
            </a:r>
            <a:r>
              <a:rPr lang="en-US" sz="1000" dirty="0">
                <a:solidFill>
                  <a:srgbClr val="000000"/>
                </a:solidFill>
                <a:latin typeface="Calibri" panose="020F0502020204030204" pitchFamily="34" charset="0"/>
              </a:rPr>
              <a:t>, 2022</a:t>
            </a:r>
          </a:p>
          <a:p>
            <a:r>
              <a:rPr lang="en-US" sz="1000" dirty="0">
                <a:solidFill>
                  <a:srgbClr val="000000"/>
                </a:solidFill>
                <a:latin typeface="Calibri" panose="020F0502020204030204" pitchFamily="34" charset="0"/>
              </a:rPr>
              <a:t>Image 16: </a:t>
            </a:r>
            <a:r>
              <a:rPr lang="en-US" sz="1000" dirty="0">
                <a:solidFill>
                  <a:srgbClr val="000000"/>
                </a:solidFill>
                <a:latin typeface="Calibri" panose="020F0502020204030204" pitchFamily="34" charset="0"/>
                <a:hlinkClick r:id="rId13"/>
              </a:rPr>
              <a:t>drugs</a:t>
            </a:r>
            <a:r>
              <a:rPr lang="en-US" sz="1000" dirty="0">
                <a:solidFill>
                  <a:srgbClr val="000000"/>
                </a:solidFill>
                <a:latin typeface="Calibri" panose="020F0502020204030204" pitchFamily="34" charset="0"/>
              </a:rPr>
              <a:t>, 2022</a:t>
            </a:r>
          </a:p>
          <a:p>
            <a:r>
              <a:rPr lang="en-US" sz="1000" dirty="0">
                <a:solidFill>
                  <a:srgbClr val="000000"/>
                </a:solidFill>
                <a:latin typeface="Calibri" panose="020F0502020204030204" pitchFamily="34" charset="0"/>
              </a:rPr>
              <a:t>Image 17: </a:t>
            </a:r>
            <a:r>
              <a:rPr lang="en-US" sz="1000" dirty="0" err="1">
                <a:solidFill>
                  <a:srgbClr val="000000"/>
                </a:solidFill>
                <a:latin typeface="Calibri" panose="020F0502020204030204" pitchFamily="34" charset="0"/>
                <a:hlinkClick r:id="rId14"/>
              </a:rPr>
              <a:t>goodrx</a:t>
            </a:r>
            <a:r>
              <a:rPr lang="en-US" sz="1000" dirty="0">
                <a:solidFill>
                  <a:srgbClr val="000000"/>
                </a:solidFill>
                <a:latin typeface="Calibri" panose="020F0502020204030204" pitchFamily="34" charset="0"/>
              </a:rPr>
              <a:t>, 2021</a:t>
            </a:r>
          </a:p>
          <a:p>
            <a:r>
              <a:rPr lang="en-US" sz="1000" dirty="0">
                <a:solidFill>
                  <a:srgbClr val="000000"/>
                </a:solidFill>
                <a:latin typeface="Calibri" panose="020F0502020204030204" pitchFamily="34" charset="0"/>
              </a:rPr>
              <a:t>Image 18:  </a:t>
            </a:r>
            <a:r>
              <a:rPr lang="en-US" sz="1000" dirty="0" err="1">
                <a:solidFill>
                  <a:srgbClr val="000000"/>
                </a:solidFill>
                <a:latin typeface="Calibri" panose="020F0502020204030204" pitchFamily="34" charset="0"/>
                <a:hlinkClick r:id="rId15"/>
              </a:rPr>
              <a:t>Vinmec</a:t>
            </a:r>
            <a:r>
              <a:rPr lang="en-US" sz="1000" dirty="0">
                <a:solidFill>
                  <a:srgbClr val="000000"/>
                </a:solidFill>
                <a:latin typeface="Calibri" panose="020F0502020204030204" pitchFamily="34" charset="0"/>
              </a:rPr>
              <a:t>, 2019</a:t>
            </a:r>
          </a:p>
          <a:p>
            <a:r>
              <a:rPr lang="en-US" sz="1000" dirty="0">
                <a:solidFill>
                  <a:srgbClr val="000000"/>
                </a:solidFill>
                <a:latin typeface="Calibri" panose="020F0502020204030204" pitchFamily="34" charset="0"/>
              </a:rPr>
              <a:t>Image 19: </a:t>
            </a:r>
            <a:r>
              <a:rPr lang="en-US" sz="1000" dirty="0">
                <a:solidFill>
                  <a:srgbClr val="000000"/>
                </a:solidFill>
                <a:latin typeface="Calibri" panose="020F0502020204030204" pitchFamily="34" charset="0"/>
                <a:hlinkClick r:id="rId16"/>
              </a:rPr>
              <a:t>Medline</a:t>
            </a:r>
            <a:r>
              <a:rPr lang="en-US" sz="1000" dirty="0">
                <a:solidFill>
                  <a:srgbClr val="000000"/>
                </a:solidFill>
                <a:latin typeface="Calibri" panose="020F0502020204030204" pitchFamily="34" charset="0"/>
              </a:rPr>
              <a:t>, 2023</a:t>
            </a:r>
          </a:p>
          <a:p>
            <a:r>
              <a:rPr lang="en-US" sz="1000" b="0" i="0" u="none" strike="noStrike" dirty="0">
                <a:solidFill>
                  <a:srgbClr val="000000"/>
                </a:solidFill>
                <a:effectLst/>
                <a:latin typeface="Calibri" panose="020F0502020204030204" pitchFamily="34" charset="0"/>
              </a:rPr>
              <a:t>Image 20: </a:t>
            </a:r>
            <a:r>
              <a:rPr lang="en-CA" sz="1000" dirty="0">
                <a:hlinkClick r:id="rId17" tooltip="https://munkahelyiterror.blog.hu/2016/08/29/egy_kozepkoru_allaskereso_remenytelen_kalvariaja"/>
              </a:rPr>
              <a:t>Image 21</a:t>
            </a:r>
            <a:r>
              <a:rPr lang="en-CA" sz="1000" dirty="0"/>
              <a:t> by Unknown Author is licensed under </a:t>
            </a:r>
            <a:r>
              <a:rPr lang="en-CA" sz="1000" dirty="0">
                <a:hlinkClick r:id="rId18" tooltip="https://creativecommons.org/licenses/by-nc-nd/3.0/"/>
              </a:rPr>
              <a:t>CC BY-NC-ND</a:t>
            </a:r>
            <a:endParaRPr lang="en-CA" sz="1000" dirty="0"/>
          </a:p>
          <a:p>
            <a:r>
              <a:rPr lang="en-CA" sz="1000" dirty="0"/>
              <a:t>Image 21: </a:t>
            </a:r>
            <a:r>
              <a:rPr lang="en-CA" sz="1000" dirty="0" err="1">
                <a:hlinkClick r:id="rId19"/>
              </a:rPr>
              <a:t>pixnio</a:t>
            </a:r>
            <a:r>
              <a:rPr lang="en-CA" sz="1000" dirty="0"/>
              <a:t>, 2023</a:t>
            </a:r>
          </a:p>
          <a:p>
            <a:r>
              <a:rPr lang="en-CA" sz="1000" dirty="0"/>
              <a:t>Image 22: </a:t>
            </a:r>
            <a:r>
              <a:rPr lang="en-CA" sz="1000" dirty="0" err="1">
                <a:hlinkClick r:id="rId20"/>
              </a:rPr>
              <a:t>Clipartszone</a:t>
            </a:r>
            <a:r>
              <a:rPr lang="en-CA" sz="1000" dirty="0"/>
              <a:t>, 2023</a:t>
            </a:r>
          </a:p>
          <a:p>
            <a:r>
              <a:rPr lang="en-CA" sz="1000" dirty="0"/>
              <a:t>Image 23: </a:t>
            </a:r>
            <a:r>
              <a:rPr lang="en-CA" sz="1000" dirty="0" err="1">
                <a:hlinkClick r:id="rId21"/>
              </a:rPr>
              <a:t>Biotene</a:t>
            </a:r>
            <a:r>
              <a:rPr lang="en-CA" sz="1000" dirty="0"/>
              <a:t>, 2023</a:t>
            </a:r>
          </a:p>
          <a:p>
            <a:r>
              <a:rPr lang="en-CA" sz="1000" dirty="0"/>
              <a:t>Image 24: </a:t>
            </a:r>
            <a:r>
              <a:rPr lang="en-CA" sz="1000" dirty="0" err="1">
                <a:hlinkClick r:id="rId22"/>
              </a:rPr>
              <a:t>Webbernaturals</a:t>
            </a:r>
            <a:r>
              <a:rPr lang="en-CA" sz="1000" dirty="0"/>
              <a:t>, 2023</a:t>
            </a:r>
          </a:p>
          <a:p>
            <a:r>
              <a:rPr lang="en-CA" sz="1000" dirty="0"/>
              <a:t>Image 25: </a:t>
            </a:r>
            <a:r>
              <a:rPr lang="en-CA" sz="1000" dirty="0">
                <a:hlinkClick r:id="rId23"/>
              </a:rPr>
              <a:t>Wikimedia</a:t>
            </a:r>
            <a:r>
              <a:rPr lang="en-CA" sz="1000" dirty="0"/>
              <a:t>, 2005</a:t>
            </a:r>
          </a:p>
          <a:p>
            <a:endParaRPr lang="en-CA" sz="1000" dirty="0"/>
          </a:p>
          <a:p>
            <a:endParaRPr lang="en-CA" sz="1000" dirty="0"/>
          </a:p>
          <a:p>
            <a:endParaRPr lang="en-CA"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solidFill>
                <a:srgbClr val="000000"/>
              </a:solidFill>
              <a:latin typeface="Calibri" panose="020F0502020204030204" pitchFamily="34" charset="0"/>
            </a:endParaRPr>
          </a:p>
          <a:p>
            <a:endParaRPr lang="en-US" sz="1000" dirty="0">
              <a:solidFill>
                <a:srgbClr val="000000"/>
              </a:solidFill>
              <a:latin typeface="Calibri" panose="020F0502020204030204" pitchFamily="34" charset="0"/>
            </a:endParaRPr>
          </a:p>
          <a:p>
            <a:endParaRPr lang="en-US" sz="1000" dirty="0"/>
          </a:p>
        </p:txBody>
      </p:sp>
      <p:sp>
        <p:nvSpPr>
          <p:cNvPr id="4" name="Content Placeholder 2">
            <a:extLst>
              <a:ext uri="{FF2B5EF4-FFF2-40B4-BE49-F238E27FC236}">
                <a16:creationId xmlns:a16="http://schemas.microsoft.com/office/drawing/2014/main" id="{C8D4D713-4E6B-E502-17E8-F19B1D998BA7}"/>
              </a:ext>
            </a:extLst>
          </p:cNvPr>
          <p:cNvSpPr txBox="1">
            <a:spLocks/>
          </p:cNvSpPr>
          <p:nvPr/>
        </p:nvSpPr>
        <p:spPr bwMode="auto">
          <a:xfrm>
            <a:off x="4572000" y="1600200"/>
            <a:ext cx="4203577" cy="47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b="0" i="0" kern="1200">
                <a:solidFill>
                  <a:schemeClr val="tx1"/>
                </a:solidFill>
                <a:latin typeface="Calibri Light"/>
                <a:ea typeface="MS PGothic" panose="020B0600070205080204" pitchFamily="34" charset="-128"/>
                <a:cs typeface="Calibri Light"/>
              </a:defRPr>
            </a:lvl1pPr>
            <a:lvl2pPr marL="742950" indent="-285750" algn="l" defTabSz="457200" rtl="0" eaLnBrk="0" fontAlgn="base" hangingPunct="0">
              <a:spcBef>
                <a:spcPct val="20000"/>
              </a:spcBef>
              <a:spcAft>
                <a:spcPct val="0"/>
              </a:spcAft>
              <a:buFont typeface="Arial" panose="020B0604020202020204" pitchFamily="34" charset="0"/>
              <a:buChar char="–"/>
              <a:defRPr sz="2800" b="0" i="0" kern="1200">
                <a:solidFill>
                  <a:schemeClr val="tx1"/>
                </a:solidFill>
                <a:latin typeface="Calibri Light"/>
                <a:ea typeface="MS PGothic" panose="020B0600070205080204" pitchFamily="34" charset="-128"/>
                <a:cs typeface="Calibri Ligh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chemeClr val="tx1"/>
                </a:solidFill>
                <a:latin typeface="Calibri Light"/>
                <a:ea typeface="MS PGothic" panose="020B0600070205080204" pitchFamily="34" charset="-128"/>
                <a:cs typeface="Calibri Light"/>
              </a:defRPr>
            </a:lvl3pPr>
            <a:lvl4pPr marL="1600200" indent="-228600" algn="l" defTabSz="457200" rtl="0" eaLnBrk="0" fontAlgn="base" hangingPunct="0">
              <a:spcBef>
                <a:spcPct val="20000"/>
              </a:spcBef>
              <a:spcAft>
                <a:spcPct val="0"/>
              </a:spcAft>
              <a:buFont typeface="Arial" panose="020B0604020202020204" pitchFamily="34" charset="0"/>
              <a:buChar char="–"/>
              <a:defRPr sz="2000" b="0" i="0" kern="1200">
                <a:solidFill>
                  <a:schemeClr val="tx1"/>
                </a:solidFill>
                <a:latin typeface="Calibri Light"/>
                <a:ea typeface="MS PGothic" panose="020B0600070205080204" pitchFamily="34" charset="-128"/>
                <a:cs typeface="Calibri Light"/>
              </a:defRPr>
            </a:lvl4pPr>
            <a:lvl5pPr marL="2057400" indent="-228600" algn="l" defTabSz="457200" rtl="0" eaLnBrk="0" fontAlgn="base" hangingPunct="0">
              <a:spcBef>
                <a:spcPct val="20000"/>
              </a:spcBef>
              <a:spcAft>
                <a:spcPct val="0"/>
              </a:spcAft>
              <a:buFont typeface="Arial" panose="020B0604020202020204" pitchFamily="34" charset="0"/>
              <a:buChar char="»"/>
              <a:defRPr sz="2000" b="0" i="0" kern="1200">
                <a:solidFill>
                  <a:schemeClr val="tx1"/>
                </a:solidFill>
                <a:latin typeface="Calibri Light"/>
                <a:ea typeface="MS PGothic" panose="020B0600070205080204" pitchFamily="34" charset="-128"/>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rgbClr val="000000"/>
                </a:solidFill>
                <a:latin typeface="Calibri" panose="020F0502020204030204" pitchFamily="34" charset="0"/>
              </a:rPr>
              <a:t>Image 26: </a:t>
            </a:r>
            <a:r>
              <a:rPr lang="en-US" sz="1000" dirty="0" err="1">
                <a:solidFill>
                  <a:srgbClr val="000000"/>
                </a:solidFill>
                <a:latin typeface="Calibri" panose="020F0502020204030204" pitchFamily="34" charset="0"/>
                <a:hlinkClick r:id="rId24"/>
              </a:rPr>
              <a:t>laxasolutions</a:t>
            </a:r>
            <a:r>
              <a:rPr lang="en-US" sz="1000" dirty="0">
                <a:solidFill>
                  <a:srgbClr val="000000"/>
                </a:solidFill>
                <a:latin typeface="Calibri" panose="020F0502020204030204" pitchFamily="34" charset="0"/>
              </a:rPr>
              <a:t>, 2022</a:t>
            </a:r>
          </a:p>
          <a:p>
            <a:r>
              <a:rPr lang="en-US" sz="1000" dirty="0">
                <a:solidFill>
                  <a:srgbClr val="000000"/>
                </a:solidFill>
                <a:latin typeface="Calibri" panose="020F0502020204030204" pitchFamily="34" charset="0"/>
              </a:rPr>
              <a:t>Image 27: </a:t>
            </a:r>
            <a:r>
              <a:rPr lang="en-US" sz="1000" dirty="0">
                <a:solidFill>
                  <a:srgbClr val="000000"/>
                </a:solidFill>
                <a:latin typeface="Calibri" panose="020F0502020204030204" pitchFamily="34" charset="0"/>
                <a:hlinkClick r:id="rId25"/>
              </a:rPr>
              <a:t>Metamucil</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28: </a:t>
            </a:r>
            <a:r>
              <a:rPr lang="en-US" sz="1000" dirty="0">
                <a:solidFill>
                  <a:srgbClr val="000000"/>
                </a:solidFill>
                <a:latin typeface="Calibri" panose="020F0502020204030204" pitchFamily="34" charset="0"/>
                <a:hlinkClick r:id="rId26"/>
              </a:rPr>
              <a:t>Senokot</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29: </a:t>
            </a:r>
            <a:r>
              <a:rPr lang="en-US" sz="1000" dirty="0">
                <a:solidFill>
                  <a:srgbClr val="000000"/>
                </a:solidFill>
                <a:latin typeface="Calibri" panose="020F0502020204030204" pitchFamily="34" charset="0"/>
                <a:hlinkClick r:id="rId27"/>
              </a:rPr>
              <a:t>Parkinson</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30: </a:t>
            </a:r>
            <a:r>
              <a:rPr lang="en-US" sz="1000" dirty="0" err="1">
                <a:solidFill>
                  <a:srgbClr val="000000"/>
                </a:solidFill>
                <a:latin typeface="Calibri" panose="020F0502020204030204" pitchFamily="34" charset="0"/>
                <a:hlinkClick r:id="rId28"/>
              </a:rPr>
              <a:t>Apdaparkinson</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31: </a:t>
            </a:r>
            <a:r>
              <a:rPr lang="en-US" sz="1000" dirty="0" err="1">
                <a:solidFill>
                  <a:srgbClr val="000000"/>
                </a:solidFill>
                <a:latin typeface="Calibri" panose="020F0502020204030204" pitchFamily="34" charset="0"/>
                <a:hlinkClick r:id="rId29"/>
              </a:rPr>
              <a:t>Okanaganpharmacy</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32: </a:t>
            </a:r>
            <a:r>
              <a:rPr lang="en-US" sz="1000" dirty="0" err="1">
                <a:solidFill>
                  <a:srgbClr val="000000"/>
                </a:solidFill>
                <a:latin typeface="Calibri" panose="020F0502020204030204" pitchFamily="34" charset="0"/>
                <a:hlinkClick r:id="rId30"/>
              </a:rPr>
              <a:t>Rytary</a:t>
            </a:r>
            <a:r>
              <a:rPr lang="en-US" sz="1000" dirty="0">
                <a:solidFill>
                  <a:srgbClr val="000000"/>
                </a:solidFill>
                <a:latin typeface="Calibri" panose="020F0502020204030204" pitchFamily="34" charset="0"/>
              </a:rPr>
              <a:t>, 2023</a:t>
            </a:r>
          </a:p>
          <a:p>
            <a:r>
              <a:rPr lang="en-US" sz="1000" dirty="0">
                <a:solidFill>
                  <a:srgbClr val="000000"/>
                </a:solidFill>
                <a:latin typeface="Calibri" panose="020F0502020204030204" pitchFamily="34" charset="0"/>
              </a:rPr>
              <a:t>Image 33: </a:t>
            </a:r>
            <a:r>
              <a:rPr lang="en-US" sz="1000" dirty="0" err="1">
                <a:solidFill>
                  <a:srgbClr val="000000"/>
                </a:solidFill>
                <a:latin typeface="Calibri" panose="020F0502020204030204" pitchFamily="34" charset="0"/>
                <a:hlinkClick r:id="rId31"/>
              </a:rPr>
              <a:t>abbviepro</a:t>
            </a:r>
            <a:r>
              <a:rPr lang="en-US" sz="1000" dirty="0">
                <a:solidFill>
                  <a:srgbClr val="000000"/>
                </a:solidFill>
                <a:latin typeface="Calibri" panose="020F0502020204030204" pitchFamily="34" charset="0"/>
              </a:rPr>
              <a:t>, 2022</a:t>
            </a:r>
            <a:endParaRPr lang="en-CA"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solidFill>
                <a:srgbClr val="000000"/>
              </a:solidFill>
              <a:latin typeface="Calibri" panose="020F0502020204030204" pitchFamily="34" charset="0"/>
            </a:endParaRPr>
          </a:p>
          <a:p>
            <a:endParaRPr lang="en-US" sz="1000" dirty="0">
              <a:solidFill>
                <a:srgbClr val="000000"/>
              </a:solidFill>
              <a:latin typeface="Calibri" panose="020F0502020204030204" pitchFamily="34" charset="0"/>
            </a:endParaRPr>
          </a:p>
          <a:p>
            <a:endParaRPr lang="en-US" sz="1000" dirty="0"/>
          </a:p>
        </p:txBody>
      </p:sp>
    </p:spTree>
    <p:extLst>
      <p:ext uri="{BB962C8B-B14F-4D97-AF65-F5344CB8AC3E}">
        <p14:creationId xmlns:p14="http://schemas.microsoft.com/office/powerpoint/2010/main" val="3075079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291DC5A-FDBD-4BEF-42D2-5D70E5235612}"/>
              </a:ext>
            </a:extLst>
          </p:cNvPr>
          <p:cNvSpPr>
            <a:spLocks noGrp="1"/>
          </p:cNvSpPr>
          <p:nvPr>
            <p:ph type="subTitle" idx="1"/>
          </p:nvPr>
        </p:nvSpPr>
        <p:spPr/>
        <p:txBody>
          <a:bodyPr/>
          <a:lstStyle/>
          <a:p>
            <a:pPr algn="ctr"/>
            <a:r>
              <a:rPr lang="en-US" sz="4800" b="1" dirty="0">
                <a:ea typeface="MS PGothic"/>
              </a:rPr>
              <a:t>Thank You! </a:t>
            </a:r>
            <a:endParaRPr lang="en-US" sz="4800"/>
          </a:p>
        </p:txBody>
      </p:sp>
    </p:spTree>
    <p:extLst>
      <p:ext uri="{BB962C8B-B14F-4D97-AF65-F5344CB8AC3E}">
        <p14:creationId xmlns:p14="http://schemas.microsoft.com/office/powerpoint/2010/main" val="3129422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59069-EA6D-45D2-8A6D-651C97AB4F93}"/>
              </a:ext>
            </a:extLst>
          </p:cNvPr>
          <p:cNvSpPr>
            <a:spLocks noGrp="1"/>
          </p:cNvSpPr>
          <p:nvPr>
            <p:ph type="title"/>
          </p:nvPr>
        </p:nvSpPr>
        <p:spPr>
          <a:xfrm>
            <a:off x="457200" y="2594092"/>
            <a:ext cx="8229600" cy="1143000"/>
          </a:xfrm>
        </p:spPr>
        <p:txBody>
          <a:bodyPr/>
          <a:lstStyle/>
          <a:p>
            <a:r>
              <a:rPr lang="en-US"/>
              <a:t>Appendix</a:t>
            </a:r>
            <a:endParaRPr lang="en-CA"/>
          </a:p>
        </p:txBody>
      </p:sp>
    </p:spTree>
    <p:extLst>
      <p:ext uri="{BB962C8B-B14F-4D97-AF65-F5344CB8AC3E}">
        <p14:creationId xmlns:p14="http://schemas.microsoft.com/office/powerpoint/2010/main" val="4036352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D812947-CCAA-4C64-85DB-114C19BE3C81}"/>
              </a:ext>
            </a:extLst>
          </p:cNvPr>
          <p:cNvGraphicFramePr>
            <a:graphicFrameLocks noGrp="1"/>
          </p:cNvGraphicFramePr>
          <p:nvPr/>
        </p:nvGraphicFramePr>
        <p:xfrm>
          <a:off x="0" y="1004341"/>
          <a:ext cx="9009088" cy="5301372"/>
        </p:xfrm>
        <a:graphic>
          <a:graphicData uri="http://schemas.openxmlformats.org/drawingml/2006/table">
            <a:tbl>
              <a:tblPr firstRow="1" bandRow="1">
                <a:tableStyleId>{5C22544A-7EE6-4342-B048-85BDC9FD1C3A}</a:tableStyleId>
              </a:tblPr>
              <a:tblGrid>
                <a:gridCol w="1269074">
                  <a:extLst>
                    <a:ext uri="{9D8B030D-6E8A-4147-A177-3AD203B41FA5}">
                      <a16:colId xmlns:a16="http://schemas.microsoft.com/office/drawing/2014/main" val="4241443379"/>
                    </a:ext>
                  </a:extLst>
                </a:gridCol>
                <a:gridCol w="1458190">
                  <a:extLst>
                    <a:ext uri="{9D8B030D-6E8A-4147-A177-3AD203B41FA5}">
                      <a16:colId xmlns:a16="http://schemas.microsoft.com/office/drawing/2014/main" val="280144021"/>
                    </a:ext>
                  </a:extLst>
                </a:gridCol>
                <a:gridCol w="1382574">
                  <a:extLst>
                    <a:ext uri="{9D8B030D-6E8A-4147-A177-3AD203B41FA5}">
                      <a16:colId xmlns:a16="http://schemas.microsoft.com/office/drawing/2014/main" val="2389493412"/>
                    </a:ext>
                  </a:extLst>
                </a:gridCol>
                <a:gridCol w="2338438">
                  <a:extLst>
                    <a:ext uri="{9D8B030D-6E8A-4147-A177-3AD203B41FA5}">
                      <a16:colId xmlns:a16="http://schemas.microsoft.com/office/drawing/2014/main" val="2038105745"/>
                    </a:ext>
                  </a:extLst>
                </a:gridCol>
                <a:gridCol w="2560812">
                  <a:extLst>
                    <a:ext uri="{9D8B030D-6E8A-4147-A177-3AD203B41FA5}">
                      <a16:colId xmlns:a16="http://schemas.microsoft.com/office/drawing/2014/main" val="71820333"/>
                    </a:ext>
                  </a:extLst>
                </a:gridCol>
              </a:tblGrid>
              <a:tr h="340926">
                <a:tc>
                  <a:txBody>
                    <a:bodyPr/>
                    <a:lstStyle/>
                    <a:p>
                      <a:pPr algn="ctr"/>
                      <a:endParaRPr lang="en-CA"/>
                    </a:p>
                  </a:txBody>
                  <a:tcPr>
                    <a:lnB w="0">
                      <a:noFill/>
                    </a:lnB>
                    <a:solidFill>
                      <a:schemeClr val="bg1"/>
                    </a:solidFill>
                  </a:tcPr>
                </a:tc>
                <a:tc gridSpan="2">
                  <a:txBody>
                    <a:bodyPr/>
                    <a:lstStyle/>
                    <a:p>
                      <a:pPr algn="ctr"/>
                      <a:r>
                        <a:rPr lang="en-US"/>
                        <a:t>Laxatives</a:t>
                      </a:r>
                    </a:p>
                  </a:txBody>
                  <a:tcPr>
                    <a:solidFill>
                      <a:schemeClr val="accent6">
                        <a:lumMod val="75000"/>
                      </a:schemeClr>
                    </a:solidFill>
                  </a:tcPr>
                </a:tc>
                <a:tc hMerge="1">
                  <a:txBody>
                    <a:bodyPr/>
                    <a:lstStyle/>
                    <a:p>
                      <a:pPr lvl="0" algn="ctr">
                        <a:buNone/>
                      </a:pPr>
                      <a:endParaRPr lang="en-US" b="0"/>
                    </a:p>
                  </a:txBody>
                  <a:tcPr>
                    <a:solidFill>
                      <a:schemeClr val="accent6">
                        <a:lumMod val="75000"/>
                      </a:schemeClr>
                    </a:solidFill>
                  </a:tcPr>
                </a:tc>
                <a:tc>
                  <a:txBody>
                    <a:bodyPr/>
                    <a:lstStyle/>
                    <a:p>
                      <a:pPr algn="ctr"/>
                      <a:r>
                        <a:rPr lang="en-US"/>
                        <a:t>Bulking Agent</a:t>
                      </a:r>
                    </a:p>
                  </a:txBody>
                  <a:tcPr>
                    <a:solidFill>
                      <a:schemeClr val="accent4">
                        <a:lumMod val="75000"/>
                      </a:schemeClr>
                    </a:solidFill>
                  </a:tcPr>
                </a:tc>
                <a:tc>
                  <a:txBody>
                    <a:bodyPr/>
                    <a:lstStyle/>
                    <a:p>
                      <a:pPr algn="ctr"/>
                      <a:r>
                        <a:rPr lang="en-US"/>
                        <a:t>Stimulant</a:t>
                      </a:r>
                    </a:p>
                  </a:txBody>
                  <a:tcPr>
                    <a:solidFill>
                      <a:srgbClr val="00B050"/>
                    </a:solidFill>
                  </a:tcPr>
                </a:tc>
                <a:extLst>
                  <a:ext uri="{0D108BD9-81ED-4DB2-BD59-A6C34878D82A}">
                    <a16:rowId xmlns:a16="http://schemas.microsoft.com/office/drawing/2014/main" val="1212399029"/>
                  </a:ext>
                </a:extLst>
              </a:tr>
              <a:tr h="860460">
                <a:tc rowSpan="2">
                  <a:txBody>
                    <a:bodyPr/>
                    <a:lstStyle/>
                    <a:p>
                      <a:pPr lvl="0" algn="ctr">
                        <a:buNone/>
                      </a:pPr>
                      <a:r>
                        <a:rPr lang="en-CA" b="1">
                          <a:solidFill>
                            <a:schemeClr val="tx1">
                              <a:lumMod val="95000"/>
                              <a:lumOff val="5000"/>
                            </a:schemeClr>
                          </a:solidFill>
                        </a:rPr>
                        <a:t>Example</a:t>
                      </a:r>
                    </a:p>
                    <a:p>
                      <a:pPr lvl="0" algn="ctr">
                        <a:buNone/>
                      </a:pPr>
                      <a:endParaRPr lang="en-CA" b="1">
                        <a:solidFill>
                          <a:schemeClr val="tx1">
                            <a:lumMod val="95000"/>
                            <a:lumOff val="5000"/>
                          </a:schemeClr>
                        </a:solidFill>
                      </a:endParaRPr>
                    </a:p>
                    <a:p>
                      <a:pPr lvl="0" algn="ctr">
                        <a:buNone/>
                      </a:pPr>
                      <a:endParaRPr lang="en-CA" b="1">
                        <a:solidFill>
                          <a:schemeClr val="tx1">
                            <a:lumMod val="95000"/>
                            <a:lumOff val="5000"/>
                          </a:schemeClr>
                        </a:solidFill>
                      </a:endParaRPr>
                    </a:p>
                    <a:p>
                      <a:pPr lvl="0" algn="ctr">
                        <a:buNone/>
                      </a:pPr>
                      <a:endParaRPr lang="en-CA" b="1">
                        <a:solidFill>
                          <a:schemeClr val="tx1">
                            <a:lumMod val="95000"/>
                            <a:lumOff val="5000"/>
                          </a:schemeClr>
                        </a:solidFill>
                      </a:endParaRPr>
                    </a:p>
                    <a:p>
                      <a:pPr lvl="0" algn="ctr">
                        <a:buNone/>
                      </a:pPr>
                      <a:endParaRPr lang="en-CA" b="1">
                        <a:solidFill>
                          <a:schemeClr val="tx1">
                            <a:lumMod val="95000"/>
                            <a:lumOff val="5000"/>
                          </a:schemeClr>
                        </a:solidFill>
                      </a:endParaRPr>
                    </a:p>
                  </a:txBody>
                  <a:tcPr anchor="ctr">
                    <a:lnL w="0">
                      <a:noFill/>
                    </a:lnL>
                    <a:lnR w="0">
                      <a:noFill/>
                    </a:lnR>
                    <a:lnT w="0">
                      <a:noFill/>
                    </a:lnT>
                    <a:lnB w="0">
                      <a:noFill/>
                    </a:lnB>
                    <a:solidFill>
                      <a:schemeClr val="bg1"/>
                    </a:solidFill>
                  </a:tcPr>
                </a:tc>
                <a:tc>
                  <a:txBody>
                    <a:bodyPr/>
                    <a:lstStyle/>
                    <a:p>
                      <a:pPr lvl="0" algn="ctr">
                        <a:buNone/>
                      </a:pPr>
                      <a:r>
                        <a:rPr lang="en-US"/>
                        <a:t>Lactulose</a:t>
                      </a:r>
                    </a:p>
                  </a:txBody>
                  <a:tcPr anchor="ctr">
                    <a:lnL w="0">
                      <a:noFill/>
                    </a:lnL>
                    <a:solidFill>
                      <a:schemeClr val="accent6">
                        <a:lumMod val="60000"/>
                        <a:lumOff val="40000"/>
                      </a:schemeClr>
                    </a:solidFill>
                  </a:tcPr>
                </a:tc>
                <a:tc>
                  <a:txBody>
                    <a:bodyPr/>
                    <a:lstStyle/>
                    <a:p>
                      <a:pPr lvl="0" algn="ctr">
                        <a:buNone/>
                      </a:pPr>
                      <a:r>
                        <a:rPr lang="en-US" sz="1800" u="none" strike="noStrike" noProof="0"/>
                        <a:t>PEG 3350</a:t>
                      </a:r>
                      <a:endParaRPr lang="en-US"/>
                    </a:p>
                  </a:txBody>
                  <a:tcPr anchor="ctr">
                    <a:solidFill>
                      <a:schemeClr val="accent6">
                        <a:lumMod val="60000"/>
                        <a:lumOff val="40000"/>
                      </a:schemeClr>
                    </a:solidFill>
                  </a:tcPr>
                </a:tc>
                <a:tc>
                  <a:txBody>
                    <a:bodyPr/>
                    <a:lstStyle/>
                    <a:p>
                      <a:pPr lvl="0" algn="ctr">
                        <a:buNone/>
                      </a:pPr>
                      <a:r>
                        <a:rPr lang="en-US"/>
                        <a:t>Psyllium Fiber</a:t>
                      </a:r>
                    </a:p>
                  </a:txBody>
                  <a:tcPr anchor="ctr">
                    <a:solidFill>
                      <a:schemeClr val="accent4">
                        <a:lumMod val="60000"/>
                        <a:lumOff val="40000"/>
                      </a:schemeClr>
                    </a:solidFill>
                  </a:tcPr>
                </a:tc>
                <a:tc>
                  <a:txBody>
                    <a:bodyPr/>
                    <a:lstStyle/>
                    <a:p>
                      <a:pPr lvl="0" algn="ctr">
                        <a:buNone/>
                      </a:pPr>
                      <a:r>
                        <a:rPr lang="en-US"/>
                        <a:t>Sennosides</a:t>
                      </a:r>
                    </a:p>
                  </a:txBody>
                  <a:tcPr anchor="ctr">
                    <a:solidFill>
                      <a:schemeClr val="accent3">
                        <a:lumMod val="60000"/>
                        <a:lumOff val="40000"/>
                      </a:schemeClr>
                    </a:solidFill>
                  </a:tcPr>
                </a:tc>
                <a:extLst>
                  <a:ext uri="{0D108BD9-81ED-4DB2-BD59-A6C34878D82A}">
                    <a16:rowId xmlns:a16="http://schemas.microsoft.com/office/drawing/2014/main" val="86063635"/>
                  </a:ext>
                </a:extLst>
              </a:tr>
              <a:tr h="1204329">
                <a:tc vMerge="1">
                  <a:txBody>
                    <a:bodyPr/>
                    <a:lstStyle/>
                    <a:p>
                      <a:endParaRPr lang="en-US"/>
                    </a:p>
                  </a:txBody>
                  <a:tcPr>
                    <a:lnL w="0">
                      <a:noFill/>
                    </a:lnL>
                    <a:lnR w="0">
                      <a:noFill/>
                    </a:lnR>
                    <a:lnT w="0">
                      <a:noFill/>
                    </a:lnT>
                    <a:lnB w="0">
                      <a:noFill/>
                    </a:lnB>
                    <a:solidFill>
                      <a:schemeClr val="bg1"/>
                    </a:solidFill>
                  </a:tcPr>
                </a:tc>
                <a:tc>
                  <a:txBody>
                    <a:bodyPr/>
                    <a:lstStyle/>
                    <a:p>
                      <a:pPr lvl="0" algn="ctr">
                        <a:buNone/>
                      </a:pPr>
                      <a:endParaRPr lang="en-US"/>
                    </a:p>
                    <a:p>
                      <a:pPr lvl="0" algn="ctr">
                        <a:buNone/>
                      </a:pPr>
                      <a:endParaRPr lang="en-US"/>
                    </a:p>
                    <a:p>
                      <a:pPr lvl="0" algn="ctr">
                        <a:buNone/>
                      </a:pPr>
                      <a:endParaRPr lang="en-US"/>
                    </a:p>
                    <a:p>
                      <a:pPr lvl="0" algn="ctr">
                        <a:buNone/>
                      </a:pPr>
                      <a:endParaRPr lang="en-US"/>
                    </a:p>
                  </a:txBody>
                  <a:tcPr>
                    <a:lnL w="0">
                      <a:noFill/>
                    </a:lnL>
                    <a:solidFill>
                      <a:schemeClr val="accent6">
                        <a:lumMod val="60000"/>
                        <a:lumOff val="40000"/>
                      </a:schemeClr>
                    </a:solidFill>
                  </a:tcPr>
                </a:tc>
                <a:tc>
                  <a:txBody>
                    <a:bodyPr/>
                    <a:lstStyle/>
                    <a:p>
                      <a:pPr lvl="0" algn="ctr">
                        <a:buNone/>
                      </a:pPr>
                      <a:endParaRPr lang="en-US" sz="1800" u="none" strike="noStrike" noProof="0"/>
                    </a:p>
                  </a:txBody>
                  <a:tcPr>
                    <a:solidFill>
                      <a:schemeClr val="accent6">
                        <a:lumMod val="60000"/>
                        <a:lumOff val="40000"/>
                      </a:schemeClr>
                    </a:solidFill>
                  </a:tcPr>
                </a:tc>
                <a:tc>
                  <a:txBody>
                    <a:bodyPr/>
                    <a:lstStyle/>
                    <a:p>
                      <a:pPr lvl="0" algn="ctr">
                        <a:buNone/>
                      </a:pPr>
                      <a:endParaRPr lang="en-US"/>
                    </a:p>
                  </a:txBody>
                  <a:tcPr>
                    <a:solidFill>
                      <a:schemeClr val="accent4">
                        <a:lumMod val="60000"/>
                        <a:lumOff val="40000"/>
                      </a:schemeClr>
                    </a:solidFill>
                  </a:tcPr>
                </a:tc>
                <a:tc>
                  <a:txBody>
                    <a:bodyPr/>
                    <a:lstStyle/>
                    <a:p>
                      <a:pPr lvl="0" algn="ctr">
                        <a:buNone/>
                      </a:pPr>
                      <a:endParaRPr lang="en-US"/>
                    </a:p>
                  </a:txBody>
                  <a:tcPr>
                    <a:solidFill>
                      <a:schemeClr val="accent3">
                        <a:lumMod val="60000"/>
                        <a:lumOff val="40000"/>
                      </a:schemeClr>
                    </a:solidFill>
                  </a:tcPr>
                </a:tc>
                <a:extLst>
                  <a:ext uri="{0D108BD9-81ED-4DB2-BD59-A6C34878D82A}">
                    <a16:rowId xmlns:a16="http://schemas.microsoft.com/office/drawing/2014/main" val="3066467820"/>
                  </a:ext>
                </a:extLst>
              </a:tr>
              <a:tr h="1204329">
                <a:tc>
                  <a:txBody>
                    <a:bodyPr/>
                    <a:lstStyle/>
                    <a:p>
                      <a:pPr algn="ctr"/>
                      <a:r>
                        <a:rPr lang="en-US" b="1">
                          <a:solidFill>
                            <a:schemeClr val="tx1">
                              <a:lumMod val="95000"/>
                              <a:lumOff val="5000"/>
                            </a:schemeClr>
                          </a:solidFill>
                        </a:rPr>
                        <a:t>Dose</a:t>
                      </a:r>
                      <a:endParaRPr lang="en-CA" b="1">
                        <a:solidFill>
                          <a:schemeClr val="tx1">
                            <a:lumMod val="95000"/>
                            <a:lumOff val="5000"/>
                          </a:schemeClr>
                        </a:solidFill>
                      </a:endParaRPr>
                    </a:p>
                  </a:txBody>
                  <a:tcPr anchor="ctr">
                    <a:lnL w="0">
                      <a:noFill/>
                    </a:lnL>
                    <a:lnR w="0">
                      <a:noFill/>
                    </a:lnR>
                    <a:lnT w="0">
                      <a:noFill/>
                    </a:lnT>
                    <a:lnB w="0">
                      <a:noFill/>
                    </a:lnB>
                    <a:solidFill>
                      <a:schemeClr val="bg1"/>
                    </a:solidFill>
                  </a:tcPr>
                </a:tc>
                <a:tc>
                  <a:txBody>
                    <a:bodyPr/>
                    <a:lstStyle/>
                    <a:p>
                      <a:pPr algn="ctr"/>
                      <a:r>
                        <a:rPr lang="en-US"/>
                        <a:t> 15-30mL one or two times a day</a:t>
                      </a:r>
                    </a:p>
                  </a:txBody>
                  <a:tcPr anchor="ctr">
                    <a:lnL w="0">
                      <a:noFill/>
                    </a:lnL>
                    <a:solidFill>
                      <a:schemeClr val="accent6">
                        <a:lumMod val="20000"/>
                        <a:lumOff val="80000"/>
                      </a:schemeClr>
                    </a:solidFill>
                  </a:tcPr>
                </a:tc>
                <a:tc>
                  <a:txBody>
                    <a:bodyPr/>
                    <a:lstStyle/>
                    <a:p>
                      <a:pPr lvl="0" algn="ctr">
                        <a:buNone/>
                      </a:pPr>
                      <a:r>
                        <a:rPr lang="en-US" sz="1800" u="none" strike="noStrike" noProof="0"/>
                        <a:t>17 grams (capful) once daily</a:t>
                      </a:r>
                      <a:endParaRPr lang="en-US"/>
                    </a:p>
                  </a:txBody>
                  <a:tcPr anchor="ctr">
                    <a:solidFill>
                      <a:schemeClr val="accent6">
                        <a:lumMod val="20000"/>
                        <a:lumOff val="80000"/>
                      </a:schemeClr>
                    </a:solidFill>
                  </a:tcPr>
                </a:tc>
                <a:tc>
                  <a:txBody>
                    <a:bodyPr/>
                    <a:lstStyle/>
                    <a:p>
                      <a:pPr algn="ctr"/>
                      <a:endParaRPr lang="en-US"/>
                    </a:p>
                    <a:p>
                      <a:pPr algn="ctr"/>
                      <a:r>
                        <a:rPr lang="en-US"/>
                        <a:t>3.4 grams one to three times a day</a:t>
                      </a:r>
                      <a:endParaRPr lang="en-CA"/>
                    </a:p>
                  </a:txBody>
                  <a:tcPr anchor="ctr">
                    <a:solidFill>
                      <a:schemeClr val="accent4">
                        <a:lumMod val="20000"/>
                        <a:lumOff val="80000"/>
                      </a:schemeClr>
                    </a:solidFill>
                  </a:tcPr>
                </a:tc>
                <a:tc>
                  <a:txBody>
                    <a:bodyPr/>
                    <a:lstStyle/>
                    <a:p>
                      <a:pPr algn="ctr"/>
                      <a:endParaRPr lang="en-US"/>
                    </a:p>
                    <a:p>
                      <a:pPr algn="ctr"/>
                      <a:r>
                        <a:rPr lang="en-US"/>
                        <a:t>2 tablets daily at bedtime</a:t>
                      </a:r>
                      <a:endParaRPr lang="en-CA"/>
                    </a:p>
                  </a:txBody>
                  <a:tcPr anchor="ctr">
                    <a:solidFill>
                      <a:schemeClr val="accent3">
                        <a:lumMod val="20000"/>
                        <a:lumOff val="80000"/>
                      </a:schemeClr>
                    </a:solidFill>
                  </a:tcPr>
                </a:tc>
                <a:extLst>
                  <a:ext uri="{0D108BD9-81ED-4DB2-BD59-A6C34878D82A}">
                    <a16:rowId xmlns:a16="http://schemas.microsoft.com/office/drawing/2014/main" val="980966516"/>
                  </a:ext>
                </a:extLst>
              </a:tr>
              <a:tr h="648485">
                <a:tc>
                  <a:txBody>
                    <a:bodyPr/>
                    <a:lstStyle/>
                    <a:p>
                      <a:pPr algn="ctr"/>
                      <a:r>
                        <a:rPr lang="en-US" b="1">
                          <a:solidFill>
                            <a:schemeClr val="tx1">
                              <a:lumMod val="95000"/>
                              <a:lumOff val="5000"/>
                            </a:schemeClr>
                          </a:solidFill>
                        </a:rPr>
                        <a:t>Onset</a:t>
                      </a:r>
                      <a:endParaRPr lang="en-CA" b="1">
                        <a:solidFill>
                          <a:schemeClr val="tx1">
                            <a:lumMod val="95000"/>
                            <a:lumOff val="5000"/>
                          </a:schemeClr>
                        </a:solidFill>
                      </a:endParaRPr>
                    </a:p>
                  </a:txBody>
                  <a:tcPr anchor="ctr">
                    <a:lnL w="0">
                      <a:noFill/>
                    </a:lnL>
                    <a:lnR w="0">
                      <a:noFill/>
                    </a:lnR>
                    <a:lnT w="0">
                      <a:noFill/>
                    </a:lnT>
                    <a:lnB w="0">
                      <a:noFill/>
                    </a:lnB>
                    <a:solidFill>
                      <a:schemeClr val="bg1"/>
                    </a:solidFill>
                  </a:tcPr>
                </a:tc>
                <a:tc>
                  <a:txBody>
                    <a:bodyPr/>
                    <a:lstStyle/>
                    <a:p>
                      <a:pPr algn="ctr"/>
                      <a:r>
                        <a:rPr lang="en-US"/>
                        <a:t> 24-48 hours </a:t>
                      </a:r>
                    </a:p>
                  </a:txBody>
                  <a:tcPr anchor="ctr">
                    <a:lnL w="0">
                      <a:noFill/>
                    </a:lnL>
                    <a:solidFill>
                      <a:schemeClr val="accent6">
                        <a:lumMod val="60000"/>
                        <a:lumOff val="40000"/>
                      </a:schemeClr>
                    </a:solidFill>
                  </a:tcPr>
                </a:tc>
                <a:tc>
                  <a:txBody>
                    <a:bodyPr/>
                    <a:lstStyle/>
                    <a:p>
                      <a:pPr lvl="0" algn="ctr">
                        <a:buNone/>
                      </a:pPr>
                      <a:r>
                        <a:rPr lang="en-US" sz="1800" u="none" strike="noStrike" noProof="0"/>
                        <a:t>2-4 days</a:t>
                      </a:r>
                      <a:endParaRPr lang="en-US"/>
                    </a:p>
                  </a:txBody>
                  <a:tcPr anchor="ctr">
                    <a:solidFill>
                      <a:schemeClr val="accent6">
                        <a:lumMod val="60000"/>
                        <a:lumOff val="40000"/>
                      </a:schemeClr>
                    </a:solidFill>
                  </a:tcPr>
                </a:tc>
                <a:tc>
                  <a:txBody>
                    <a:bodyPr/>
                    <a:lstStyle/>
                    <a:p>
                      <a:pPr algn="ctr"/>
                      <a:r>
                        <a:rPr lang="en-US"/>
                        <a:t>12-72 hours</a:t>
                      </a:r>
                      <a:endParaRPr lang="en-CA"/>
                    </a:p>
                  </a:txBody>
                  <a:tcPr anchor="ctr">
                    <a:solidFill>
                      <a:schemeClr val="accent4">
                        <a:lumMod val="60000"/>
                        <a:lumOff val="40000"/>
                      </a:schemeClr>
                    </a:solidFill>
                  </a:tcPr>
                </a:tc>
                <a:tc>
                  <a:txBody>
                    <a:bodyPr/>
                    <a:lstStyle/>
                    <a:p>
                      <a:pPr algn="ctr"/>
                      <a:r>
                        <a:rPr lang="en-US"/>
                        <a:t>6-12 hours </a:t>
                      </a:r>
                      <a:endParaRPr lang="en-CA"/>
                    </a:p>
                  </a:txBody>
                  <a:tcPr anchor="ctr">
                    <a:solidFill>
                      <a:schemeClr val="accent3">
                        <a:lumMod val="60000"/>
                        <a:lumOff val="40000"/>
                      </a:schemeClr>
                    </a:solidFill>
                  </a:tcPr>
                </a:tc>
                <a:extLst>
                  <a:ext uri="{0D108BD9-81ED-4DB2-BD59-A6C34878D82A}">
                    <a16:rowId xmlns:a16="http://schemas.microsoft.com/office/drawing/2014/main" val="973501633"/>
                  </a:ext>
                </a:extLst>
              </a:tr>
              <a:tr h="1018009">
                <a:tc>
                  <a:txBody>
                    <a:bodyPr/>
                    <a:lstStyle/>
                    <a:p>
                      <a:pPr algn="ctr"/>
                      <a:r>
                        <a:rPr lang="en-US" b="1">
                          <a:solidFill>
                            <a:schemeClr val="tx1">
                              <a:lumMod val="95000"/>
                              <a:lumOff val="5000"/>
                            </a:schemeClr>
                          </a:solidFill>
                        </a:rPr>
                        <a:t>Side Effects</a:t>
                      </a:r>
                      <a:endParaRPr lang="en-CA" b="1">
                        <a:solidFill>
                          <a:schemeClr val="tx1">
                            <a:lumMod val="95000"/>
                            <a:lumOff val="5000"/>
                          </a:schemeClr>
                        </a:solidFill>
                      </a:endParaRPr>
                    </a:p>
                  </a:txBody>
                  <a:tcPr anchor="ctr">
                    <a:lnL w="0">
                      <a:noFill/>
                    </a:lnL>
                    <a:lnR w="0">
                      <a:noFill/>
                    </a:lnR>
                    <a:lnT w="0">
                      <a:noFill/>
                    </a:lnT>
                    <a:lnB w="0">
                      <a:noFill/>
                    </a:lnB>
                    <a:solidFill>
                      <a:schemeClr val="bg1"/>
                    </a:solidFill>
                  </a:tcPr>
                </a:tc>
                <a:tc gridSpan="2">
                  <a:txBody>
                    <a:bodyPr/>
                    <a:lstStyle/>
                    <a:p>
                      <a:pPr algn="ctr"/>
                      <a:r>
                        <a:rPr lang="en-US"/>
                        <a:t>Bloating, stomach upset, diarrhea </a:t>
                      </a:r>
                      <a:endParaRPr lang="en-CA"/>
                    </a:p>
                  </a:txBody>
                  <a:tcPr anchor="ctr">
                    <a:lnL w="0">
                      <a:noFill/>
                    </a:lnL>
                    <a:solidFill>
                      <a:schemeClr val="accent6">
                        <a:lumMod val="20000"/>
                        <a:lumOff val="80000"/>
                      </a:schemeClr>
                    </a:solidFill>
                  </a:tcPr>
                </a:tc>
                <a:tc hMerge="1">
                  <a:txBody>
                    <a:bodyPr/>
                    <a:lstStyle/>
                    <a:p>
                      <a:pPr algn="ctr"/>
                      <a:endParaRPr lang="en-CA"/>
                    </a:p>
                  </a:txBody>
                  <a:tcPr anchor="ctr">
                    <a:solidFill>
                      <a:schemeClr val="accent6">
                        <a:lumMod val="20000"/>
                        <a:lumOff val="80000"/>
                      </a:schemeClr>
                    </a:solidFill>
                  </a:tcPr>
                </a:tc>
                <a:tc>
                  <a:txBody>
                    <a:bodyPr/>
                    <a:lstStyle/>
                    <a:p>
                      <a:pPr algn="ctr"/>
                      <a:r>
                        <a:rPr lang="en-US"/>
                        <a:t>Bloating, stomach discomfort </a:t>
                      </a:r>
                      <a:endParaRPr lang="en-CA"/>
                    </a:p>
                  </a:txBody>
                  <a:tcPr anchor="ctr">
                    <a:solidFill>
                      <a:schemeClr val="accent4">
                        <a:lumMod val="20000"/>
                        <a:lumOff val="80000"/>
                      </a:schemeClr>
                    </a:solidFill>
                  </a:tcPr>
                </a:tc>
                <a:tc>
                  <a:txBody>
                    <a:bodyPr/>
                    <a:lstStyle/>
                    <a:p>
                      <a:pPr lvl="0" algn="ctr">
                        <a:buNone/>
                      </a:pPr>
                      <a:r>
                        <a:rPr lang="en-US" sz="1800" b="0" i="0" u="none" strike="noStrike" noProof="0" dirty="0">
                          <a:latin typeface="Calibri"/>
                        </a:rPr>
                        <a:t>Stomach pain, cramps, d</a:t>
                      </a:r>
                      <a:r>
                        <a:rPr lang="en-US" dirty="0" err="1"/>
                        <a:t>iscolored</a:t>
                      </a:r>
                      <a:r>
                        <a:rPr lang="en-US" dirty="0"/>
                        <a:t> urine or feces</a:t>
                      </a:r>
                    </a:p>
                  </a:txBody>
                  <a:tcPr anchor="ctr">
                    <a:solidFill>
                      <a:schemeClr val="accent3">
                        <a:lumMod val="20000"/>
                        <a:lumOff val="80000"/>
                      </a:schemeClr>
                    </a:solidFill>
                  </a:tcPr>
                </a:tc>
                <a:extLst>
                  <a:ext uri="{0D108BD9-81ED-4DB2-BD59-A6C34878D82A}">
                    <a16:rowId xmlns:a16="http://schemas.microsoft.com/office/drawing/2014/main" val="2678713236"/>
                  </a:ext>
                </a:extLst>
              </a:tr>
            </a:tbl>
          </a:graphicData>
        </a:graphic>
      </p:graphicFrame>
      <p:sp>
        <p:nvSpPr>
          <p:cNvPr id="8" name="TextBox 7">
            <a:extLst>
              <a:ext uri="{FF2B5EF4-FFF2-40B4-BE49-F238E27FC236}">
                <a16:creationId xmlns:a16="http://schemas.microsoft.com/office/drawing/2014/main" id="{6BEF71FA-33AC-4DB9-AB54-2CF5647D25D7}"/>
              </a:ext>
            </a:extLst>
          </p:cNvPr>
          <p:cNvSpPr txBox="1"/>
          <p:nvPr/>
        </p:nvSpPr>
        <p:spPr>
          <a:xfrm>
            <a:off x="542482" y="94396"/>
            <a:ext cx="8351520" cy="769441"/>
          </a:xfrm>
          <a:prstGeom prst="rect">
            <a:avLst/>
          </a:prstGeom>
          <a:noFill/>
        </p:spPr>
        <p:txBody>
          <a:bodyPr wrap="square" lIns="91440" tIns="45720" rIns="91440" bIns="45720" rtlCol="0" anchor="t">
            <a:spAutoFit/>
          </a:bodyPr>
          <a:lstStyle/>
          <a:p>
            <a:pPr algn="ctr"/>
            <a:r>
              <a:rPr lang="en-US" sz="4400">
                <a:latin typeface="Calibri"/>
                <a:ea typeface="MS PGothic"/>
                <a:cs typeface="Calibri"/>
              </a:rPr>
              <a:t>Medications for Constipation</a:t>
            </a:r>
            <a:r>
              <a:rPr lang="en-US" sz="4400" baseline="30000">
                <a:latin typeface="Calibri"/>
                <a:ea typeface="MS PGothic"/>
                <a:cs typeface="Calibri"/>
              </a:rPr>
              <a:t>10,16-19</a:t>
            </a:r>
            <a:r>
              <a:rPr lang="en-US" sz="4400">
                <a:latin typeface="Calibri"/>
                <a:ea typeface="MS PGothic"/>
                <a:cs typeface="Calibri"/>
              </a:rPr>
              <a:t> </a:t>
            </a:r>
            <a:endParaRPr lang="en-CA" sz="4400">
              <a:cs typeface="Calibri" panose="020F0502020204030204" pitchFamily="34" charset="0"/>
            </a:endParaRPr>
          </a:p>
        </p:txBody>
      </p:sp>
      <p:pic>
        <p:nvPicPr>
          <p:cNvPr id="2052" name="Picture 4" descr="Buy Lactulose | Pets Drug Mart Canada">
            <a:extLst>
              <a:ext uri="{FF2B5EF4-FFF2-40B4-BE49-F238E27FC236}">
                <a16:creationId xmlns:a16="http://schemas.microsoft.com/office/drawing/2014/main" id="{E49E0D43-4B03-4272-9B49-D3670AC9D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079" y="2198534"/>
            <a:ext cx="932301" cy="1248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ED4F2E-4611-9EBD-5A64-F329C6AC0F92}"/>
              </a:ext>
            </a:extLst>
          </p:cNvPr>
          <p:cNvSpPr txBox="1"/>
          <p:nvPr/>
        </p:nvSpPr>
        <p:spPr>
          <a:xfrm>
            <a:off x="8234135" y="6625252"/>
            <a:ext cx="1318390"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Images 26 -  31</a:t>
            </a:r>
          </a:p>
        </p:txBody>
      </p:sp>
      <p:sp>
        <p:nvSpPr>
          <p:cNvPr id="5" name="TextBox 4">
            <a:extLst>
              <a:ext uri="{FF2B5EF4-FFF2-40B4-BE49-F238E27FC236}">
                <a16:creationId xmlns:a16="http://schemas.microsoft.com/office/drawing/2014/main" id="{A92A30E7-2469-CCEC-0088-E1E22C33F24E}"/>
              </a:ext>
            </a:extLst>
          </p:cNvPr>
          <p:cNvSpPr txBox="1"/>
          <p:nvPr/>
        </p:nvSpPr>
        <p:spPr>
          <a:xfrm>
            <a:off x="3541602" y="3183337"/>
            <a:ext cx="853441" cy="230832"/>
          </a:xfrm>
          <a:prstGeom prst="rect">
            <a:avLst/>
          </a:prstGeom>
          <a:noFill/>
        </p:spPr>
        <p:txBody>
          <a:bodyPr wrap="square" lIns="91440" tIns="45720" rIns="91440" bIns="45720" rtlCol="0" anchor="t">
            <a:spAutoFit/>
          </a:bodyPr>
          <a:lstStyle/>
          <a:p>
            <a:endParaRPr lang="en-US" sz="900" dirty="0">
              <a:cs typeface="Calibri"/>
            </a:endParaRPr>
          </a:p>
        </p:txBody>
      </p:sp>
      <p:sp>
        <p:nvSpPr>
          <p:cNvPr id="6" name="TextBox 5">
            <a:extLst>
              <a:ext uri="{FF2B5EF4-FFF2-40B4-BE49-F238E27FC236}">
                <a16:creationId xmlns:a16="http://schemas.microsoft.com/office/drawing/2014/main" id="{81B36E20-994F-7A51-967C-D4C735DD11B0}"/>
              </a:ext>
            </a:extLst>
          </p:cNvPr>
          <p:cNvSpPr txBox="1"/>
          <p:nvPr/>
        </p:nvSpPr>
        <p:spPr>
          <a:xfrm>
            <a:off x="5557003" y="3183337"/>
            <a:ext cx="853441" cy="230832"/>
          </a:xfrm>
          <a:prstGeom prst="rect">
            <a:avLst/>
          </a:prstGeom>
          <a:noFill/>
        </p:spPr>
        <p:txBody>
          <a:bodyPr wrap="square" lIns="91440" tIns="45720" rIns="91440" bIns="45720" rtlCol="0" anchor="t">
            <a:spAutoFit/>
          </a:bodyPr>
          <a:lstStyle/>
          <a:p>
            <a:endParaRPr lang="en-US" sz="900" dirty="0">
              <a:cs typeface="Calibri"/>
            </a:endParaRPr>
          </a:p>
        </p:txBody>
      </p:sp>
      <p:pic>
        <p:nvPicPr>
          <p:cNvPr id="9" name="Picture 2" descr="Lax-A-Day for Constipation, Occasional Constipation Relief Medicine - Lax-A  DAY">
            <a:extLst>
              <a:ext uri="{FF2B5EF4-FFF2-40B4-BE49-F238E27FC236}">
                <a16:creationId xmlns:a16="http://schemas.microsoft.com/office/drawing/2014/main" id="{776A8FA8-6FA3-A73A-F4F3-8413AA577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55" y="1996296"/>
            <a:ext cx="1534454" cy="15904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etamucil - Orange Smooth Fibre Powder | Metamucil">
            <a:extLst>
              <a:ext uri="{FF2B5EF4-FFF2-40B4-BE49-F238E27FC236}">
                <a16:creationId xmlns:a16="http://schemas.microsoft.com/office/drawing/2014/main" id="{6066AF0F-A41C-23F3-2D87-1A98494CEC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1250" y1="34083" x2="54750" y2="36000"/>
                        <a14:foregroundMark x1="39833" y1="79417" x2="52917" y2="82250"/>
                        <a14:foregroundMark x1="52917" y1="15417" x2="35667" y2="14917"/>
                        <a14:foregroundMark x1="37000" y1="14917" x2="35167" y2="14000"/>
                      </a14:backgroundRemoval>
                    </a14:imgEffect>
                  </a14:imgLayer>
                </a14:imgProps>
              </a:ext>
              <a:ext uri="{28A0092B-C50C-407E-A947-70E740481C1C}">
                <a14:useLocalDpi xmlns:a14="http://schemas.microsoft.com/office/drawing/2010/main" val="0"/>
              </a:ext>
            </a:extLst>
          </a:blip>
          <a:srcRect/>
          <a:stretch>
            <a:fillRect/>
          </a:stretch>
        </p:blipFill>
        <p:spPr bwMode="auto">
          <a:xfrm>
            <a:off x="4491916" y="2153857"/>
            <a:ext cx="1398812" cy="1398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enokot® Regular Strength Laxative | Gentle and Overnight Relief from  Occasional Constipation - Senokot®">
            <a:extLst>
              <a:ext uri="{FF2B5EF4-FFF2-40B4-BE49-F238E27FC236}">
                <a16:creationId xmlns:a16="http://schemas.microsoft.com/office/drawing/2014/main" id="{BBD83FBB-1DE9-7D71-ED72-5F5AD055AE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7686" y="2392253"/>
            <a:ext cx="1075690" cy="92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642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969758C4-BD4C-4412-B3CA-A6C2D9288250}"/>
              </a:ext>
            </a:extLst>
          </p:cNvPr>
          <p:cNvSpPr>
            <a:spLocks noGrp="1"/>
          </p:cNvSpPr>
          <p:nvPr>
            <p:ph type="title"/>
          </p:nvPr>
        </p:nvSpPr>
        <p:spPr>
          <a:xfrm>
            <a:off x="457200" y="274638"/>
            <a:ext cx="8229600" cy="1143000"/>
          </a:xfrm>
        </p:spPr>
        <p:txBody>
          <a:bodyPr wrap="square" anchor="ctr">
            <a:normAutofit/>
          </a:bodyPr>
          <a:lstStyle/>
          <a:p>
            <a:r>
              <a:rPr lang="en-US" altLang="en-US">
                <a:ea typeface="MS PGothic"/>
              </a:rPr>
              <a:t>Rytary</a:t>
            </a:r>
            <a:r>
              <a:rPr lang="en-CA" b="1" i="0" kern="1200">
                <a:effectLst/>
                <a:ea typeface="MS PGothic"/>
              </a:rPr>
              <a:t>®</a:t>
            </a:r>
            <a:endParaRPr lang="en-US" altLang="en-US">
              <a:ea typeface="MS PGothic"/>
            </a:endParaRPr>
          </a:p>
        </p:txBody>
      </p:sp>
      <p:sp>
        <p:nvSpPr>
          <p:cNvPr id="3" name="Content Placeholder 2">
            <a:extLst>
              <a:ext uri="{FF2B5EF4-FFF2-40B4-BE49-F238E27FC236}">
                <a16:creationId xmlns:a16="http://schemas.microsoft.com/office/drawing/2014/main" id="{2348032E-4BCB-4F47-95DC-1DE805A90AEA}"/>
              </a:ext>
            </a:extLst>
          </p:cNvPr>
          <p:cNvSpPr>
            <a:spLocks noGrp="1"/>
          </p:cNvSpPr>
          <p:nvPr>
            <p:ph sz="half" idx="1"/>
          </p:nvPr>
        </p:nvSpPr>
        <p:spPr>
          <a:xfrm>
            <a:off x="457200" y="1410800"/>
            <a:ext cx="8612658" cy="3612552"/>
          </a:xfrm>
        </p:spPr>
        <p:txBody>
          <a:bodyPr wrap="square" anchor="t">
            <a:normAutofit/>
          </a:bodyPr>
          <a:lstStyle/>
          <a:p>
            <a:pPr marL="0" lvl="0" indent="0">
              <a:buNone/>
            </a:pPr>
            <a:endParaRPr lang="en-US" sz="2600" b="0" i="0"/>
          </a:p>
          <a:p>
            <a:pPr lvl="0"/>
            <a:r>
              <a:rPr lang="en-US" sz="2600" b="0" i="0">
                <a:ea typeface="MS PGothic"/>
              </a:rPr>
              <a:t>Approved by FDA in 2015</a:t>
            </a:r>
            <a:r>
              <a:rPr lang="en-US" sz="2600" b="0" i="0" baseline="30000">
                <a:ea typeface="MS PGothic"/>
              </a:rPr>
              <a:t>20</a:t>
            </a:r>
          </a:p>
          <a:p>
            <a:pPr lvl="1"/>
            <a:r>
              <a:rPr lang="en-US" sz="2200">
                <a:ea typeface="MS PGothic"/>
              </a:rPr>
              <a:t>N</a:t>
            </a:r>
            <a:r>
              <a:rPr lang="en-US" sz="2200" b="0" i="0">
                <a:ea typeface="MS PGothic"/>
              </a:rPr>
              <a:t>ot </a:t>
            </a:r>
            <a:r>
              <a:rPr lang="en-US" sz="2200">
                <a:ea typeface="MS PGothic"/>
              </a:rPr>
              <a:t>yet available </a:t>
            </a:r>
            <a:r>
              <a:rPr lang="en-US" sz="2200" b="0" i="0">
                <a:ea typeface="MS PGothic"/>
              </a:rPr>
              <a:t>in Canada</a:t>
            </a:r>
            <a:r>
              <a:rPr lang="en-US" sz="2200">
                <a:ea typeface="MS PGothic"/>
              </a:rPr>
              <a:t> </a:t>
            </a:r>
            <a:endParaRPr lang="en-CA" sz="2200"/>
          </a:p>
          <a:p>
            <a:pPr lvl="1"/>
            <a:endParaRPr lang="en-US" sz="2200">
              <a:ea typeface="MS PGothic"/>
            </a:endParaRPr>
          </a:p>
          <a:p>
            <a:r>
              <a:rPr lang="en-US" sz="2600">
                <a:ea typeface="MS PGothic"/>
              </a:rPr>
              <a:t>Study</a:t>
            </a:r>
            <a:r>
              <a:rPr lang="en-US" sz="2600" b="0" i="0">
                <a:ea typeface="MS PGothic"/>
              </a:rPr>
              <a:t> </a:t>
            </a:r>
            <a:r>
              <a:rPr lang="en-US" sz="2600">
                <a:ea typeface="MS PGothic"/>
              </a:rPr>
              <a:t>found</a:t>
            </a:r>
            <a:r>
              <a:rPr lang="en-US" sz="2600" b="0" i="0">
                <a:ea typeface="MS PGothic"/>
              </a:rPr>
              <a:t> </a:t>
            </a:r>
            <a:r>
              <a:rPr lang="en-US" sz="2600">
                <a:ea typeface="MS PGothic"/>
              </a:rPr>
              <a:t>drug levels in people's systems after taking the medication stayed high for longer compared</a:t>
            </a:r>
            <a:r>
              <a:rPr lang="en-US" sz="2600" b="0" i="0">
                <a:ea typeface="MS PGothic"/>
              </a:rPr>
              <a:t> with IR carbidopa/levodopa and carbidopa/levodopa/entacapone</a:t>
            </a:r>
            <a:r>
              <a:rPr lang="en-US" sz="2600" b="0" i="0" baseline="30000">
                <a:ea typeface="MS PGothic"/>
              </a:rPr>
              <a:t>21</a:t>
            </a:r>
            <a:r>
              <a:rPr lang="en-US" sz="2600">
                <a:ea typeface="MS PGothic"/>
              </a:rPr>
              <a:t> </a:t>
            </a:r>
            <a:endParaRPr lang="en-CA" sz="2600"/>
          </a:p>
        </p:txBody>
      </p:sp>
      <p:pic>
        <p:nvPicPr>
          <p:cNvPr id="6" name="Picture 5" descr="Chart&#10;&#10;Description automatically generated">
            <a:extLst>
              <a:ext uri="{FF2B5EF4-FFF2-40B4-BE49-F238E27FC236}">
                <a16:creationId xmlns:a16="http://schemas.microsoft.com/office/drawing/2014/main" id="{CE23050C-167A-4871-9E3B-A4E9E9BA5A04}"/>
              </a:ext>
            </a:extLst>
          </p:cNvPr>
          <p:cNvPicPr>
            <a:picLocks noChangeAspect="1"/>
          </p:cNvPicPr>
          <p:nvPr/>
        </p:nvPicPr>
        <p:blipFill>
          <a:blip r:embed="rId3"/>
          <a:stretch>
            <a:fillRect/>
          </a:stretch>
        </p:blipFill>
        <p:spPr>
          <a:xfrm>
            <a:off x="5792730" y="4496639"/>
            <a:ext cx="2829077" cy="1988451"/>
          </a:xfrm>
          <a:prstGeom prst="rect">
            <a:avLst/>
          </a:prstGeom>
          <a:noFill/>
        </p:spPr>
      </p:pic>
      <p:sp>
        <p:nvSpPr>
          <p:cNvPr id="2" name="TextBox 1">
            <a:extLst>
              <a:ext uri="{FF2B5EF4-FFF2-40B4-BE49-F238E27FC236}">
                <a16:creationId xmlns:a16="http://schemas.microsoft.com/office/drawing/2014/main" id="{E26A1E78-E77C-4873-B7C2-5A4864FCE02D}"/>
              </a:ext>
            </a:extLst>
          </p:cNvPr>
          <p:cNvSpPr txBox="1"/>
          <p:nvPr/>
        </p:nvSpPr>
        <p:spPr>
          <a:xfrm>
            <a:off x="685800" y="1086553"/>
            <a:ext cx="9029700" cy="1015663"/>
          </a:xfrm>
          <a:prstGeom prst="rect">
            <a:avLst/>
          </a:prstGeom>
          <a:noFill/>
        </p:spPr>
        <p:txBody>
          <a:bodyPr wrap="square" lIns="91440" tIns="45720" rIns="91440" bIns="45720" rtlCol="0" anchor="t">
            <a:spAutoFit/>
          </a:bodyPr>
          <a:lstStyle/>
          <a:p>
            <a:r>
              <a:rPr lang="en-US" sz="3000" i="0">
                <a:latin typeface="+mj-lt"/>
                <a:ea typeface="MS PGothic"/>
              </a:rPr>
              <a:t>Levodopa and carbidopa extended-release capsules</a:t>
            </a:r>
            <a:r>
              <a:rPr lang="en-US" sz="3000">
                <a:latin typeface="+mj-lt"/>
                <a:ea typeface="MS PGothic"/>
              </a:rPr>
              <a:t> </a:t>
            </a:r>
            <a:endParaRPr lang="en-CA" sz="3000">
              <a:latin typeface="+mj-lt"/>
            </a:endParaRPr>
          </a:p>
          <a:p>
            <a:endParaRPr lang="en-CA" sz="3000">
              <a:latin typeface="+mj-lt"/>
            </a:endParaRPr>
          </a:p>
        </p:txBody>
      </p:sp>
      <p:sp>
        <p:nvSpPr>
          <p:cNvPr id="4" name="TextBox 3">
            <a:extLst>
              <a:ext uri="{FF2B5EF4-FFF2-40B4-BE49-F238E27FC236}">
                <a16:creationId xmlns:a16="http://schemas.microsoft.com/office/drawing/2014/main" id="{AD200FE9-50D5-48B8-A5A6-17AE707CF92D}"/>
              </a:ext>
            </a:extLst>
          </p:cNvPr>
          <p:cNvSpPr txBox="1"/>
          <p:nvPr/>
        </p:nvSpPr>
        <p:spPr>
          <a:xfrm>
            <a:off x="8509536" y="6613277"/>
            <a:ext cx="2578100"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 32</a:t>
            </a:r>
            <a:endParaRPr lang="en-CA" sz="1000" dirty="0">
              <a:latin typeface="Calibri"/>
              <a:ea typeface="MS PGothic"/>
              <a:cs typeface="Calibri"/>
            </a:endParaRPr>
          </a:p>
        </p:txBody>
      </p:sp>
    </p:spTree>
    <p:extLst>
      <p:ext uri="{BB962C8B-B14F-4D97-AF65-F5344CB8AC3E}">
        <p14:creationId xmlns:p14="http://schemas.microsoft.com/office/powerpoint/2010/main" val="1745854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969758C4-BD4C-4412-B3CA-A6C2D9288250}"/>
              </a:ext>
            </a:extLst>
          </p:cNvPr>
          <p:cNvSpPr>
            <a:spLocks noGrp="1"/>
          </p:cNvSpPr>
          <p:nvPr>
            <p:ph type="title"/>
          </p:nvPr>
        </p:nvSpPr>
        <p:spPr>
          <a:xfrm>
            <a:off x="457200" y="274638"/>
            <a:ext cx="8229600" cy="1143000"/>
          </a:xfrm>
        </p:spPr>
        <p:txBody>
          <a:bodyPr wrap="square" anchor="ctr">
            <a:normAutofit/>
          </a:bodyPr>
          <a:lstStyle/>
          <a:p>
            <a:r>
              <a:rPr lang="en-US" altLang="en-US">
                <a:ea typeface="MS PGothic"/>
              </a:rPr>
              <a:t>Duodopa</a:t>
            </a:r>
            <a:r>
              <a:rPr lang="en-CA" b="1" i="0" kern="1200">
                <a:effectLst/>
                <a:ea typeface="MS PGothic"/>
              </a:rPr>
              <a:t>®</a:t>
            </a:r>
            <a:endParaRPr lang="en-US" altLang="en-US">
              <a:ea typeface="MS PGothic"/>
            </a:endParaRPr>
          </a:p>
        </p:txBody>
      </p:sp>
      <p:sp>
        <p:nvSpPr>
          <p:cNvPr id="55298" name="Content Placeholder 2">
            <a:extLst>
              <a:ext uri="{FF2B5EF4-FFF2-40B4-BE49-F238E27FC236}">
                <a16:creationId xmlns:a16="http://schemas.microsoft.com/office/drawing/2014/main" id="{8E6C9432-08F0-4D94-8297-710B68A9E1BC}"/>
              </a:ext>
            </a:extLst>
          </p:cNvPr>
          <p:cNvSpPr>
            <a:spLocks noGrp="1"/>
          </p:cNvSpPr>
          <p:nvPr>
            <p:ph sz="half" idx="1"/>
          </p:nvPr>
        </p:nvSpPr>
        <p:spPr>
          <a:xfrm>
            <a:off x="451154" y="1970379"/>
            <a:ext cx="8371317" cy="4525963"/>
          </a:xfrm>
        </p:spPr>
        <p:txBody>
          <a:bodyPr wrap="square" anchor="t">
            <a:normAutofit/>
          </a:bodyPr>
          <a:lstStyle/>
          <a:p>
            <a:r>
              <a:rPr lang="en-US">
                <a:ea typeface="MS PGothic"/>
              </a:rPr>
              <a:t>Approved in Canada in December 2020</a:t>
            </a:r>
            <a:r>
              <a:rPr lang="en-US" baseline="30000">
                <a:ea typeface="MS PGothic"/>
              </a:rPr>
              <a:t>23 </a:t>
            </a:r>
            <a:endParaRPr lang="en-US" altLang="en-US" baseline="30000">
              <a:ea typeface="MS PGothic"/>
            </a:endParaRPr>
          </a:p>
          <a:p>
            <a:r>
              <a:rPr lang="en-US" altLang="en-US">
                <a:ea typeface="MS PGothic"/>
              </a:rPr>
              <a:t>Continuous infusion to allow for constant levels of medication in the body</a:t>
            </a:r>
            <a:r>
              <a:rPr lang="en-US" altLang="en-US" baseline="30000">
                <a:ea typeface="MS PGothic"/>
              </a:rPr>
              <a:t>22</a:t>
            </a:r>
            <a:endParaRPr lang="en-US" altLang="en-US">
              <a:ea typeface="MS PGothic"/>
            </a:endParaRPr>
          </a:p>
          <a:p>
            <a:r>
              <a:rPr lang="en-US" altLang="en-US">
                <a:ea typeface="MS PGothic"/>
              </a:rPr>
              <a:t>For people with ongoing motor symptoms and hyper-dyskinesia (excessive involuntary movements)</a:t>
            </a:r>
            <a:r>
              <a:rPr lang="en-US" altLang="en-US" baseline="30000">
                <a:ea typeface="MS PGothic"/>
              </a:rPr>
              <a:t>22</a:t>
            </a:r>
            <a:endParaRPr lang="en-US" altLang="en-US"/>
          </a:p>
        </p:txBody>
      </p:sp>
      <p:pic>
        <p:nvPicPr>
          <p:cNvPr id="1028" name="Picture 4" descr="Duodopa - What is aPD?">
            <a:extLst>
              <a:ext uri="{FF2B5EF4-FFF2-40B4-BE49-F238E27FC236}">
                <a16:creationId xmlns:a16="http://schemas.microsoft.com/office/drawing/2014/main" id="{6753F35C-02D3-433B-AADC-8388354D4C4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5000" y="4673058"/>
            <a:ext cx="1972734" cy="1904085"/>
          </a:xfrm>
          <a:prstGeom prst="rect">
            <a:avLst/>
          </a:prstGeom>
          <a:solidFill>
            <a:srgbClr val="FFFFFF"/>
          </a:solidFill>
        </p:spPr>
      </p:pic>
      <p:sp>
        <p:nvSpPr>
          <p:cNvPr id="2" name="TextBox 1">
            <a:extLst>
              <a:ext uri="{FF2B5EF4-FFF2-40B4-BE49-F238E27FC236}">
                <a16:creationId xmlns:a16="http://schemas.microsoft.com/office/drawing/2014/main" id="{91EE4AAB-0F9E-4E34-833F-A52DD37964FB}"/>
              </a:ext>
            </a:extLst>
          </p:cNvPr>
          <p:cNvSpPr txBox="1"/>
          <p:nvPr/>
        </p:nvSpPr>
        <p:spPr>
          <a:xfrm>
            <a:off x="8473028" y="6609415"/>
            <a:ext cx="716788" cy="246221"/>
          </a:xfrm>
          <a:prstGeom prst="rect">
            <a:avLst/>
          </a:prstGeom>
          <a:noFill/>
        </p:spPr>
        <p:txBody>
          <a:bodyPr wrap="square" lIns="91440" tIns="45720" rIns="91440" bIns="45720" rtlCol="0" anchor="t">
            <a:spAutoFit/>
          </a:bodyPr>
          <a:lstStyle/>
          <a:p>
            <a:r>
              <a:rPr lang="en-US" sz="1000" dirty="0">
                <a:latin typeface="Calibri"/>
                <a:ea typeface="MS PGothic"/>
                <a:cs typeface="Calibri"/>
              </a:rPr>
              <a:t>Image 33</a:t>
            </a:r>
            <a:endParaRPr lang="en-CA" sz="1000" dirty="0">
              <a:latin typeface="Calibri"/>
              <a:ea typeface="MS PGothic"/>
              <a:cs typeface="Calibri"/>
            </a:endParaRPr>
          </a:p>
        </p:txBody>
      </p:sp>
      <p:sp>
        <p:nvSpPr>
          <p:cNvPr id="6" name="TextBox 5">
            <a:extLst>
              <a:ext uri="{FF2B5EF4-FFF2-40B4-BE49-F238E27FC236}">
                <a16:creationId xmlns:a16="http://schemas.microsoft.com/office/drawing/2014/main" id="{177F7906-6B3C-4118-81C1-CD9670999887}"/>
              </a:ext>
            </a:extLst>
          </p:cNvPr>
          <p:cNvSpPr txBox="1"/>
          <p:nvPr/>
        </p:nvSpPr>
        <p:spPr>
          <a:xfrm>
            <a:off x="1447800" y="1139382"/>
            <a:ext cx="8331200" cy="830997"/>
          </a:xfrm>
          <a:prstGeom prst="rect">
            <a:avLst/>
          </a:prstGeom>
          <a:noFill/>
        </p:spPr>
        <p:txBody>
          <a:bodyPr wrap="square" lIns="91440" tIns="45720" rIns="91440" bIns="45720" rtlCol="0" anchor="t">
            <a:spAutoFit/>
          </a:bodyPr>
          <a:lstStyle/>
          <a:p>
            <a:r>
              <a:rPr lang="en-US" altLang="en-US" sz="3000">
                <a:latin typeface="Calibri"/>
                <a:ea typeface="MS PGothic"/>
                <a:cs typeface="Calibri"/>
              </a:rPr>
              <a:t>Levodopa and carbidopa intestinal gel </a:t>
            </a:r>
          </a:p>
          <a:p>
            <a:endParaRPr lang="en-CA">
              <a:latin typeface="+mj-lt"/>
            </a:endParaRPr>
          </a:p>
        </p:txBody>
      </p:sp>
    </p:spTree>
    <p:extLst>
      <p:ext uri="{BB962C8B-B14F-4D97-AF65-F5344CB8AC3E}">
        <p14:creationId xmlns:p14="http://schemas.microsoft.com/office/powerpoint/2010/main" val="1058974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5A90C183-431A-429D-9F11-B6EF8807595E}"/>
              </a:ext>
            </a:extLst>
          </p:cNvPr>
          <p:cNvSpPr>
            <a:spLocks noGrp="1"/>
          </p:cNvSpPr>
          <p:nvPr>
            <p:ph type="title"/>
          </p:nvPr>
        </p:nvSpPr>
        <p:spPr/>
        <p:txBody>
          <a:bodyPr/>
          <a:lstStyle/>
          <a:p>
            <a:r>
              <a:rPr lang="en-US" altLang="en-US"/>
              <a:t>Session Outline</a:t>
            </a:r>
          </a:p>
        </p:txBody>
      </p:sp>
      <p:sp>
        <p:nvSpPr>
          <p:cNvPr id="18434" name="Content Placeholder 2">
            <a:extLst>
              <a:ext uri="{FF2B5EF4-FFF2-40B4-BE49-F238E27FC236}">
                <a16:creationId xmlns:a16="http://schemas.microsoft.com/office/drawing/2014/main" id="{188D007B-EC67-4187-BAB6-976472A301F6}"/>
              </a:ext>
            </a:extLst>
          </p:cNvPr>
          <p:cNvSpPr>
            <a:spLocks noGrp="1"/>
          </p:cNvSpPr>
          <p:nvPr>
            <p:ph idx="1"/>
          </p:nvPr>
        </p:nvSpPr>
        <p:spPr/>
        <p:txBody>
          <a:bodyPr/>
          <a:lstStyle/>
          <a:p>
            <a:r>
              <a:rPr lang="en-US" altLang="en-US" dirty="0">
                <a:ea typeface="MS PGothic"/>
              </a:rPr>
              <a:t>Reflection on last session </a:t>
            </a:r>
            <a:endParaRPr lang="en-US" altLang="en-US" dirty="0">
              <a:latin typeface="Calibri Light" panose="020F0302020204030204" pitchFamily="34" charset="0"/>
              <a:cs typeface="Calibri Light" panose="020F0302020204030204" pitchFamily="34" charset="0"/>
            </a:endParaRPr>
          </a:p>
          <a:p>
            <a:r>
              <a:rPr lang="en-US" altLang="en-US" dirty="0">
                <a:ea typeface="MS PGothic"/>
              </a:rPr>
              <a:t>Education session </a:t>
            </a:r>
            <a:endParaRPr lang="en-US" altLang="en-US" dirty="0">
              <a:latin typeface="Calibri Light" panose="020F0302020204030204" pitchFamily="34" charset="0"/>
              <a:cs typeface="Calibri Light" panose="020F0302020204030204" pitchFamily="34" charset="0"/>
            </a:endParaRPr>
          </a:p>
          <a:p>
            <a:r>
              <a:rPr lang="en-US" altLang="en-US" dirty="0">
                <a:ea typeface="MS PGothic"/>
              </a:rPr>
              <a:t>Group discussion</a:t>
            </a:r>
          </a:p>
          <a:p>
            <a:r>
              <a:rPr lang="en-US" altLang="en-US" dirty="0">
                <a:ea typeface="MS PGothic"/>
              </a:rPr>
              <a:t>Debrief </a:t>
            </a:r>
            <a:endParaRPr lang="en-US" altLang="en-US" dirty="0">
              <a:latin typeface="Calibri Light" panose="020F0302020204030204" pitchFamily="34" charset="0"/>
              <a:cs typeface="Calibri Light" panose="020F0302020204030204" pitchFamily="34" charset="0"/>
            </a:endParaRPr>
          </a:p>
          <a:p>
            <a:r>
              <a:rPr lang="en-US" altLang="en-US" dirty="0">
                <a:ea typeface="MS PGothic"/>
              </a:rPr>
              <a:t>"Homework"</a:t>
            </a:r>
            <a:endParaRPr lang="en-US" altLang="en-US" dirty="0">
              <a:latin typeface="Calibri Light" panose="020F0302020204030204" pitchFamily="34" charset="0"/>
              <a:cs typeface="Calibri Light" panose="020F03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EC8EE2D-2A24-4558-87FC-669FBD0E6543}"/>
              </a:ext>
            </a:extLst>
          </p:cNvPr>
          <p:cNvSpPr>
            <a:spLocks noGrp="1"/>
          </p:cNvSpPr>
          <p:nvPr>
            <p:ph type="title"/>
          </p:nvPr>
        </p:nvSpPr>
        <p:spPr/>
        <p:txBody>
          <a:bodyPr/>
          <a:lstStyle/>
          <a:p>
            <a:r>
              <a:rPr lang="en-US" altLang="en-US"/>
              <a:t>Reflection Questions</a:t>
            </a:r>
          </a:p>
        </p:txBody>
      </p:sp>
      <p:sp>
        <p:nvSpPr>
          <p:cNvPr id="4" name="Content Placeholder 2">
            <a:extLst>
              <a:ext uri="{FF2B5EF4-FFF2-40B4-BE49-F238E27FC236}">
                <a16:creationId xmlns:a16="http://schemas.microsoft.com/office/drawing/2014/main" id="{0D5F5461-FE7B-416A-91EF-758642BD4CD0}"/>
              </a:ext>
            </a:extLst>
          </p:cNvPr>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b="0" i="0" kern="1200">
                <a:solidFill>
                  <a:schemeClr val="tx1"/>
                </a:solidFill>
                <a:latin typeface="Calibri Light"/>
                <a:ea typeface="MS PGothic" panose="020B0600070205080204" pitchFamily="34" charset="-128"/>
                <a:cs typeface="Calibri Light"/>
              </a:defRPr>
            </a:lvl1pPr>
            <a:lvl2pPr marL="742950" indent="-285750" algn="l" defTabSz="457200" rtl="0" eaLnBrk="0" fontAlgn="base" hangingPunct="0">
              <a:spcBef>
                <a:spcPct val="20000"/>
              </a:spcBef>
              <a:spcAft>
                <a:spcPct val="0"/>
              </a:spcAft>
              <a:buFont typeface="Arial" panose="020B0604020202020204" pitchFamily="34" charset="0"/>
              <a:buChar char="–"/>
              <a:defRPr sz="2800" b="0" i="0" kern="1200">
                <a:solidFill>
                  <a:schemeClr val="tx1"/>
                </a:solidFill>
                <a:latin typeface="Calibri Light"/>
                <a:ea typeface="MS PGothic" panose="020B0600070205080204" pitchFamily="34" charset="-128"/>
                <a:cs typeface="Calibri Light"/>
              </a:defRPr>
            </a:lvl2pPr>
            <a:lvl3pPr marL="1143000" indent="-228600" algn="l" defTabSz="457200" rtl="0" eaLnBrk="0" fontAlgn="base" hangingPunct="0">
              <a:spcBef>
                <a:spcPct val="20000"/>
              </a:spcBef>
              <a:spcAft>
                <a:spcPct val="0"/>
              </a:spcAft>
              <a:buFont typeface="Arial" panose="020B0604020202020204" pitchFamily="34" charset="0"/>
              <a:buChar char="•"/>
              <a:defRPr sz="2400" b="0" i="0" kern="1200">
                <a:solidFill>
                  <a:schemeClr val="tx1"/>
                </a:solidFill>
                <a:latin typeface="Calibri Light"/>
                <a:ea typeface="MS PGothic" panose="020B0600070205080204" pitchFamily="34" charset="-128"/>
                <a:cs typeface="Calibri Light"/>
              </a:defRPr>
            </a:lvl3pPr>
            <a:lvl4pPr marL="1600200" indent="-228600" algn="l" defTabSz="457200" rtl="0" eaLnBrk="0" fontAlgn="base" hangingPunct="0">
              <a:spcBef>
                <a:spcPct val="20000"/>
              </a:spcBef>
              <a:spcAft>
                <a:spcPct val="0"/>
              </a:spcAft>
              <a:buFont typeface="Arial" panose="020B0604020202020204" pitchFamily="34" charset="0"/>
              <a:buChar char="–"/>
              <a:defRPr sz="2000" b="0" i="0" kern="1200">
                <a:solidFill>
                  <a:schemeClr val="tx1"/>
                </a:solidFill>
                <a:latin typeface="Calibri Light"/>
                <a:ea typeface="MS PGothic" panose="020B0600070205080204" pitchFamily="34" charset="-128"/>
                <a:cs typeface="Calibri Light"/>
              </a:defRPr>
            </a:lvl4pPr>
            <a:lvl5pPr marL="2057400" indent="-228600" algn="l" defTabSz="457200" rtl="0" eaLnBrk="0" fontAlgn="base" hangingPunct="0">
              <a:spcBef>
                <a:spcPct val="20000"/>
              </a:spcBef>
              <a:spcAft>
                <a:spcPct val="0"/>
              </a:spcAft>
              <a:buFont typeface="Arial" panose="020B0604020202020204" pitchFamily="34" charset="0"/>
              <a:buChar char="»"/>
              <a:defRPr sz="2000" b="0" i="0" kern="1200">
                <a:solidFill>
                  <a:schemeClr val="tx1"/>
                </a:solidFill>
                <a:latin typeface="Calibri Light"/>
                <a:ea typeface="MS PGothic" panose="020B0600070205080204" pitchFamily="34" charset="-128"/>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800" b="1">
                <a:solidFill>
                  <a:srgbClr val="0070C0"/>
                </a:solidFill>
                <a:latin typeface="Calibri Light" panose="020F0302020204030204" pitchFamily="34" charset="0"/>
                <a:cs typeface="Calibri Light" panose="020F0302020204030204" pitchFamily="34" charset="0"/>
              </a:rPr>
              <a:t>Q1</a:t>
            </a:r>
            <a:r>
              <a:rPr lang="en-US" altLang="en-US" sz="2800">
                <a:latin typeface="Calibri Light" panose="020F0302020204030204" pitchFamily="34" charset="0"/>
                <a:cs typeface="Calibri Light" panose="020F0302020204030204" pitchFamily="34" charset="0"/>
              </a:rPr>
              <a:t>: Do you understand the difference between a symptom of a disease vs a side effect of a medication?</a:t>
            </a:r>
          </a:p>
          <a:p>
            <a:pPr marL="0" indent="0">
              <a:buFont typeface="Arial" panose="020B0604020202020204" pitchFamily="34" charset="0"/>
              <a:buNone/>
            </a:pPr>
            <a:endParaRPr lang="en-US" altLang="en-US" sz="2800">
              <a:latin typeface="Calibri Light" panose="020F0302020204030204" pitchFamily="34" charset="0"/>
              <a:cs typeface="Calibri Light" panose="020F0302020204030204" pitchFamily="34" charset="0"/>
            </a:endParaRPr>
          </a:p>
          <a:p>
            <a:pPr marL="0" indent="0">
              <a:buNone/>
            </a:pPr>
            <a:r>
              <a:rPr lang="en-US" altLang="en-US" sz="2800" b="1">
                <a:solidFill>
                  <a:srgbClr val="0070C0"/>
                </a:solidFill>
                <a:ea typeface="MS PGothic"/>
              </a:rPr>
              <a:t>Q2</a:t>
            </a:r>
            <a:r>
              <a:rPr lang="en-US" altLang="en-US" sz="2800">
                <a:ea typeface="MS PGothic"/>
              </a:rPr>
              <a:t>: Have you tried any of the recommended non-drug measures or NHPs? How is it working for you?</a:t>
            </a:r>
            <a:endParaRPr lang="en-US" altLang="en-US" sz="280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endParaRPr lang="en-US" altLang="en-US" sz="2800">
              <a:latin typeface="Calibri Light" panose="020F0302020204030204" pitchFamily="34" charset="0"/>
              <a:cs typeface="Calibri Light" panose="020F0302020204030204" pitchFamily="34" charset="0"/>
            </a:endParaRPr>
          </a:p>
          <a:p>
            <a:pPr marL="0" indent="0">
              <a:buFont typeface="Arial" panose="020B0604020202020204" pitchFamily="34" charset="0"/>
              <a:buNone/>
            </a:pPr>
            <a:endParaRPr lang="en-US" altLang="en-US" sz="2800">
              <a:latin typeface="Calibri Light" panose="020F0302020204030204" pitchFamily="34" charset="0"/>
              <a:cs typeface="Calibri Light" panose="020F0302020204030204" pitchFamily="34" charset="0"/>
            </a:endParaRPr>
          </a:p>
        </p:txBody>
      </p:sp>
      <p:pic>
        <p:nvPicPr>
          <p:cNvPr id="3" name="Graphic 2" descr="Brain in head with solid fill">
            <a:extLst>
              <a:ext uri="{FF2B5EF4-FFF2-40B4-BE49-F238E27FC236}">
                <a16:creationId xmlns:a16="http://schemas.microsoft.com/office/drawing/2014/main" id="{0D82F89A-8251-43D3-98D6-E8492C987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4517" y="301531"/>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12CA-58D4-4222-99E1-05F3228C4F22}"/>
              </a:ext>
            </a:extLst>
          </p:cNvPr>
          <p:cNvSpPr>
            <a:spLocks noGrp="1"/>
          </p:cNvSpPr>
          <p:nvPr>
            <p:ph type="title"/>
          </p:nvPr>
        </p:nvSpPr>
        <p:spPr/>
        <p:txBody>
          <a:bodyPr/>
          <a:lstStyle/>
          <a:p>
            <a:r>
              <a:rPr lang="en-US"/>
              <a:t>Group Discussion</a:t>
            </a:r>
            <a:endParaRPr lang="en-CA"/>
          </a:p>
        </p:txBody>
      </p:sp>
      <p:sp>
        <p:nvSpPr>
          <p:cNvPr id="3" name="Content Placeholder 2">
            <a:extLst>
              <a:ext uri="{FF2B5EF4-FFF2-40B4-BE49-F238E27FC236}">
                <a16:creationId xmlns:a16="http://schemas.microsoft.com/office/drawing/2014/main" id="{3EF3D4E3-216E-4DCB-ABF3-C448FA379361}"/>
              </a:ext>
            </a:extLst>
          </p:cNvPr>
          <p:cNvSpPr>
            <a:spLocks noGrp="1"/>
          </p:cNvSpPr>
          <p:nvPr>
            <p:ph idx="1"/>
          </p:nvPr>
        </p:nvSpPr>
        <p:spPr>
          <a:xfrm>
            <a:off x="457200" y="2642347"/>
            <a:ext cx="8229600" cy="1143000"/>
          </a:xfrm>
        </p:spPr>
        <p:txBody>
          <a:bodyPr/>
          <a:lstStyle/>
          <a:p>
            <a:pPr marL="0" indent="0" algn="ctr">
              <a:buNone/>
            </a:pPr>
            <a:r>
              <a:rPr lang="en-US"/>
              <a:t>What is the most interesting or surprising thing you learned from our last session? </a:t>
            </a:r>
            <a:endParaRPr lang="en-CA"/>
          </a:p>
        </p:txBody>
      </p:sp>
      <p:pic>
        <p:nvPicPr>
          <p:cNvPr id="7" name="Graphic 6" descr="Radio microphone with solid fill">
            <a:extLst>
              <a:ext uri="{FF2B5EF4-FFF2-40B4-BE49-F238E27FC236}">
                <a16:creationId xmlns:a16="http://schemas.microsoft.com/office/drawing/2014/main" id="{1E7B42CF-CF4A-4C55-B527-E1DC1CEEDE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0" y="4178908"/>
            <a:ext cx="914400" cy="914400"/>
          </a:xfrm>
          <a:prstGeom prst="rect">
            <a:avLst/>
          </a:prstGeom>
        </p:spPr>
      </p:pic>
    </p:spTree>
    <p:extLst>
      <p:ext uri="{BB962C8B-B14F-4D97-AF65-F5344CB8AC3E}">
        <p14:creationId xmlns:p14="http://schemas.microsoft.com/office/powerpoint/2010/main" val="225464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790A2-F6F6-EB4F-A1AF-B95781B8E4D9}"/>
              </a:ext>
            </a:extLst>
          </p:cNvPr>
          <p:cNvSpPr>
            <a:spLocks noGrp="1"/>
          </p:cNvSpPr>
          <p:nvPr>
            <p:ph type="title"/>
          </p:nvPr>
        </p:nvSpPr>
        <p:spPr>
          <a:xfrm>
            <a:off x="457200" y="145098"/>
            <a:ext cx="8229600" cy="1143000"/>
          </a:xfrm>
        </p:spPr>
        <p:txBody>
          <a:bodyPr/>
          <a:lstStyle/>
          <a:p>
            <a:r>
              <a:rPr lang="en-US"/>
              <a:t>Agenda</a:t>
            </a:r>
          </a:p>
        </p:txBody>
      </p:sp>
      <p:sp>
        <p:nvSpPr>
          <p:cNvPr id="3" name="Content Placeholder 2">
            <a:extLst>
              <a:ext uri="{FF2B5EF4-FFF2-40B4-BE49-F238E27FC236}">
                <a16:creationId xmlns:a16="http://schemas.microsoft.com/office/drawing/2014/main" id="{AC063EA6-5074-E840-B8B4-D3A2862292B1}"/>
              </a:ext>
            </a:extLst>
          </p:cNvPr>
          <p:cNvSpPr>
            <a:spLocks noGrp="1"/>
          </p:cNvSpPr>
          <p:nvPr>
            <p:ph idx="1"/>
          </p:nvPr>
        </p:nvSpPr>
        <p:spPr>
          <a:xfrm>
            <a:off x="457200" y="1104900"/>
            <a:ext cx="8229600" cy="4525963"/>
          </a:xfrm>
        </p:spPr>
        <p:txBody>
          <a:bodyPr/>
          <a:lstStyle/>
          <a:p>
            <a:pPr marL="514350" indent="-514350">
              <a:buAutoNum type="arabicPeriod"/>
            </a:pPr>
            <a:r>
              <a:rPr lang="en-US" altLang="en-US" dirty="0">
                <a:ea typeface="MS PGothic"/>
              </a:rPr>
              <a:t>Motor Symptoms</a:t>
            </a:r>
            <a:endParaRPr lang="en-US" altLang="en-US" dirty="0">
              <a:latin typeface="Calibri Light" panose="020F0302020204030204" pitchFamily="34" charset="0"/>
              <a:cs typeface="Calibri Light" panose="020F0302020204030204" pitchFamily="34" charset="0"/>
            </a:endParaRPr>
          </a:p>
          <a:p>
            <a:pPr marL="514350" indent="-514350">
              <a:buAutoNum type="arabicPeriod"/>
            </a:pPr>
            <a:r>
              <a:rPr lang="en-US" altLang="en-US" dirty="0">
                <a:ea typeface="MS PGothic"/>
              </a:rPr>
              <a:t>Parkinson's Disease Medications</a:t>
            </a:r>
          </a:p>
          <a:p>
            <a:pPr marL="628650" lvl="1" indent="0">
              <a:buNone/>
            </a:pPr>
            <a:r>
              <a:rPr lang="en-US" altLang="en-US" dirty="0">
                <a:ea typeface="MS PGothic"/>
              </a:rPr>
              <a:t>- Available options</a:t>
            </a:r>
          </a:p>
          <a:p>
            <a:pPr marL="628650" lvl="1" indent="0">
              <a:buNone/>
            </a:pPr>
            <a:r>
              <a:rPr lang="en-US" altLang="en-US" dirty="0">
                <a:ea typeface="MS PGothic"/>
              </a:rPr>
              <a:t>- Dosing ranges and tailoring therapy</a:t>
            </a:r>
            <a:endParaRPr lang="en-US" dirty="0"/>
          </a:p>
          <a:p>
            <a:pPr marL="628650" lvl="1" indent="0">
              <a:buNone/>
            </a:pPr>
            <a:r>
              <a:rPr lang="en-US" altLang="en-US" dirty="0">
                <a:ea typeface="MS PGothic"/>
              </a:rPr>
              <a:t>- Managing side effects</a:t>
            </a:r>
            <a:endParaRPr lang="en-US" altLang="en-US" dirty="0">
              <a:latin typeface="Calibri Light" panose="020F0302020204030204" pitchFamily="34" charset="0"/>
              <a:cs typeface="Calibri Light" panose="020F0302020204030204" pitchFamily="34" charset="0"/>
            </a:endParaRPr>
          </a:p>
          <a:p>
            <a:pPr marL="514350" indent="-514350">
              <a:buAutoNum type="arabicPeriod"/>
            </a:pPr>
            <a:r>
              <a:rPr lang="en-US" altLang="en-US" dirty="0">
                <a:ea typeface="MS PGothic"/>
              </a:rPr>
              <a:t>Key Take-Aways</a:t>
            </a:r>
          </a:p>
          <a:p>
            <a:pPr marL="514350" indent="-514350">
              <a:buAutoNum type="arabicPeriod"/>
            </a:pPr>
            <a:r>
              <a:rPr lang="en-US" altLang="en-US" dirty="0">
                <a:ea typeface="MS PGothic"/>
              </a:rPr>
              <a:t>“Homework”</a:t>
            </a:r>
            <a:endParaRPr lang="en-US" dirty="0"/>
          </a:p>
          <a:p>
            <a:pPr marL="0" indent="0">
              <a:buNone/>
            </a:pPr>
            <a:endParaRPr lang="en-US" dirty="0"/>
          </a:p>
        </p:txBody>
      </p:sp>
    </p:spTree>
    <p:extLst>
      <p:ext uri="{BB962C8B-B14F-4D97-AF65-F5344CB8AC3E}">
        <p14:creationId xmlns:p14="http://schemas.microsoft.com/office/powerpoint/2010/main" val="1523102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F0752AF7-6CCE-4B00-93F4-0DBF8578C821}"/>
              </a:ext>
            </a:extLst>
          </p:cNvPr>
          <p:cNvSpPr>
            <a:spLocks noGrp="1"/>
          </p:cNvSpPr>
          <p:nvPr>
            <p:ph type="title"/>
          </p:nvPr>
        </p:nvSpPr>
        <p:spPr>
          <a:xfrm>
            <a:off x="534955" y="64699"/>
            <a:ext cx="8229600" cy="1143000"/>
          </a:xfrm>
        </p:spPr>
        <p:txBody>
          <a:bodyPr/>
          <a:lstStyle/>
          <a:p>
            <a:r>
              <a:rPr lang="en-US" altLang="en-US"/>
              <a:t>What are Motor Symptoms?</a:t>
            </a:r>
          </a:p>
        </p:txBody>
      </p:sp>
      <p:sp>
        <p:nvSpPr>
          <p:cNvPr id="31746" name="Content Placeholder 2">
            <a:extLst>
              <a:ext uri="{FF2B5EF4-FFF2-40B4-BE49-F238E27FC236}">
                <a16:creationId xmlns:a16="http://schemas.microsoft.com/office/drawing/2014/main" id="{D1A97B16-EC27-4D65-B7D3-EBBA24EA3DA8}"/>
              </a:ext>
            </a:extLst>
          </p:cNvPr>
          <p:cNvSpPr>
            <a:spLocks noGrp="1"/>
          </p:cNvSpPr>
          <p:nvPr>
            <p:ph idx="1"/>
          </p:nvPr>
        </p:nvSpPr>
        <p:spPr>
          <a:xfrm>
            <a:off x="387220" y="1374710"/>
            <a:ext cx="8451476" cy="4525963"/>
          </a:xfrm>
        </p:spPr>
        <p:txBody>
          <a:bodyPr/>
          <a:lstStyle/>
          <a:p>
            <a:r>
              <a:rPr lang="en-US" altLang="en-US" sz="3000">
                <a:ea typeface="MS PGothic"/>
              </a:rPr>
              <a:t>Symptoms associated with movement such as:</a:t>
            </a:r>
          </a:p>
          <a:p>
            <a:pPr lvl="1"/>
            <a:r>
              <a:rPr lang="en-US" altLang="en-US" sz="2600">
                <a:ea typeface="MS PGothic"/>
              </a:rPr>
              <a:t>Tremor</a:t>
            </a:r>
          </a:p>
          <a:p>
            <a:pPr lvl="1"/>
            <a:r>
              <a:rPr lang="en-US" altLang="en-US" sz="2600">
                <a:ea typeface="MS PGothic"/>
              </a:rPr>
              <a:t>Rigidity, slow movement</a:t>
            </a:r>
          </a:p>
          <a:p>
            <a:pPr lvl="1"/>
            <a:r>
              <a:rPr lang="en-US" altLang="en-US" sz="2600">
                <a:ea typeface="MS PGothic"/>
              </a:rPr>
              <a:t>Poor balance, poor posture</a:t>
            </a:r>
          </a:p>
          <a:p>
            <a:pPr lvl="1"/>
            <a:r>
              <a:rPr lang="en-US" altLang="en-US" sz="2600">
                <a:ea typeface="MS PGothic"/>
              </a:rPr>
              <a:t>Repetitive muscle twisting (dystonia)</a:t>
            </a:r>
          </a:p>
          <a:p>
            <a:pPr marL="457200" lvl="1" indent="0">
              <a:buNone/>
            </a:pPr>
            <a:endParaRPr lang="en-US" altLang="en-US" sz="2600">
              <a:ea typeface="MS PGothic"/>
            </a:endParaRPr>
          </a:p>
          <a:p>
            <a:r>
              <a:rPr lang="en-US" altLang="en-US" sz="3000">
                <a:ea typeface="MS PGothic"/>
              </a:rPr>
              <a:t>Due to a decrease of dopamine in the brain</a:t>
            </a:r>
            <a:r>
              <a:rPr lang="en-US" altLang="en-US" sz="3000" baseline="30000">
                <a:ea typeface="MS PGothic"/>
              </a:rPr>
              <a:t>1,2</a:t>
            </a:r>
          </a:p>
          <a:p>
            <a:pPr lvl="1"/>
            <a:r>
              <a:rPr lang="en-US" altLang="en-US" sz="2600">
                <a:ea typeface="MS PGothic"/>
              </a:rPr>
              <a:t>Dopamine is a chemical that tells your body to move</a:t>
            </a:r>
            <a:r>
              <a:rPr lang="en-US" altLang="en-US" sz="2600" baseline="30000">
                <a:ea typeface="MS PGothic"/>
              </a:rPr>
              <a:t>1,2</a:t>
            </a:r>
            <a:endParaRPr lang="en-US" sz="26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58A0397E95A24998A320C0C9E37708" ma:contentTypeVersion="17" ma:contentTypeDescription="Create a new document." ma:contentTypeScope="" ma:versionID="faed2724a166b4d9dc938358b5d363c3">
  <xsd:schema xmlns:xsd="http://www.w3.org/2001/XMLSchema" xmlns:xs="http://www.w3.org/2001/XMLSchema" xmlns:p="http://schemas.microsoft.com/office/2006/metadata/properties" xmlns:ns2="ecfc2e3e-eda1-4d77-8751-0efc464d6cfa" xmlns:ns3="a3872387-34b7-4a60-a363-363c16f07818" targetNamespace="http://schemas.microsoft.com/office/2006/metadata/properties" ma:root="true" ma:fieldsID="2fecf831d550ca037462a97ef3bf66a7" ns2:_="" ns3:_="">
    <xsd:import namespace="ecfc2e3e-eda1-4d77-8751-0efc464d6cfa"/>
    <xsd:import namespace="a3872387-34b7-4a60-a363-363c16f078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c2e3e-eda1-4d77-8751-0efc464d6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a1f1625-ae5f-4790-9429-a47075c1c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872387-34b7-4a60-a363-363c16f0781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7bb7311-6c28-4153-9ed6-774dff17550b}" ma:internalName="TaxCatchAll" ma:showField="CatchAllData" ma:web="a3872387-34b7-4a60-a363-363c16f078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3872387-34b7-4a60-a363-363c16f07818">
      <UserInfo>
        <DisplayName>Dunkin, Jennifer</DisplayName>
        <AccountId>83</AccountId>
        <AccountType/>
      </UserInfo>
    </SharedWithUsers>
    <lcf76f155ced4ddcb4097134ff3c332f xmlns="ecfc2e3e-eda1-4d77-8751-0efc464d6cfa">
      <Terms xmlns="http://schemas.microsoft.com/office/infopath/2007/PartnerControls"/>
    </lcf76f155ced4ddcb4097134ff3c332f>
    <TaxCatchAll xmlns="a3872387-34b7-4a60-a363-363c16f078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B693F8-51AF-42F7-9A97-CA88290BE998}"/>
</file>

<file path=customXml/itemProps2.xml><?xml version="1.0" encoding="utf-8"?>
<ds:datastoreItem xmlns:ds="http://schemas.openxmlformats.org/officeDocument/2006/customXml" ds:itemID="{2FBCDFFF-2B20-4F43-9804-C20E580CB096}">
  <ds:schemaRef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ecfc2e3e-eda1-4d77-8751-0efc464d6cfa"/>
    <ds:schemaRef ds:uri="http://schemas.openxmlformats.org/package/2006/metadata/core-properties"/>
    <ds:schemaRef ds:uri="a3872387-34b7-4a60-a363-363c16f07818"/>
    <ds:schemaRef ds:uri="http://schemas.microsoft.com/office/2006/metadata/properties"/>
  </ds:schemaRefs>
</ds:datastoreItem>
</file>

<file path=customXml/itemProps3.xml><?xml version="1.0" encoding="utf-8"?>
<ds:datastoreItem xmlns:ds="http://schemas.openxmlformats.org/officeDocument/2006/customXml" ds:itemID="{874DEA20-5507-4F39-B9D8-8DEB113130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TotalTime>
  <Words>5817</Words>
  <Application>Microsoft Macintosh PowerPoint</Application>
  <PresentationFormat>On-screen Show (4:3)</PresentationFormat>
  <Paragraphs>748</Paragraphs>
  <Slides>47</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MS PGothic</vt:lpstr>
      <vt:lpstr>Arial</vt:lpstr>
      <vt:lpstr>Arial</vt:lpstr>
      <vt:lpstr>Calibri</vt:lpstr>
      <vt:lpstr>Calibri Light</vt:lpstr>
      <vt:lpstr>Merriweather</vt:lpstr>
      <vt:lpstr>Noto Sans</vt:lpstr>
      <vt:lpstr>Segoe UI</vt:lpstr>
      <vt:lpstr>Times New Roman</vt:lpstr>
      <vt:lpstr>Verdana</vt:lpstr>
      <vt:lpstr>Wingdings</vt:lpstr>
      <vt:lpstr>Office Theme</vt:lpstr>
      <vt:lpstr>Session 2: Motor Symptoms</vt:lpstr>
      <vt:lpstr>Land Acknowledgement </vt:lpstr>
      <vt:lpstr>Timeline</vt:lpstr>
      <vt:lpstr>Recap from Last Session</vt:lpstr>
      <vt:lpstr>Session Outline</vt:lpstr>
      <vt:lpstr>Reflection Questions</vt:lpstr>
      <vt:lpstr>Group Discussion</vt:lpstr>
      <vt:lpstr>Agenda</vt:lpstr>
      <vt:lpstr>What are Motor Symptoms?</vt:lpstr>
      <vt:lpstr>Medications for Motor Symptoms1,3</vt:lpstr>
      <vt:lpstr>Quiz Question</vt:lpstr>
      <vt:lpstr>Levodopa</vt:lpstr>
      <vt:lpstr>Levodopa2-8</vt:lpstr>
      <vt:lpstr>Dopamine Agonists</vt:lpstr>
      <vt:lpstr>Dopamine Agonists2-6</vt:lpstr>
      <vt:lpstr>MAO-B Inhibitors </vt:lpstr>
      <vt:lpstr>MAO-B Inhibitors2-6 </vt:lpstr>
      <vt:lpstr>COMT Inhibitors</vt:lpstr>
      <vt:lpstr>COMT Inhibitors2-6</vt:lpstr>
      <vt:lpstr>Amantadine</vt:lpstr>
      <vt:lpstr>Amantadine2-6</vt:lpstr>
      <vt:lpstr>Anticholinergic Agents </vt:lpstr>
      <vt:lpstr>Anticholinergic Agents2-6 </vt:lpstr>
      <vt:lpstr>Medication Summary2-6</vt:lpstr>
      <vt:lpstr>Group Discussion</vt:lpstr>
      <vt:lpstr>Dosing Ranges</vt:lpstr>
      <vt:lpstr>Example</vt:lpstr>
      <vt:lpstr>Side Effect Management </vt:lpstr>
      <vt:lpstr>Nausea &amp; Vomiting </vt:lpstr>
      <vt:lpstr>Dry Mouth </vt:lpstr>
      <vt:lpstr>Low Blood Pressure </vt:lpstr>
      <vt:lpstr>Dyskinesia </vt:lpstr>
      <vt:lpstr>Trouble Sleeping</vt:lpstr>
      <vt:lpstr>Drowsiness</vt:lpstr>
      <vt:lpstr>Constipation</vt:lpstr>
      <vt:lpstr>Group Discussion</vt:lpstr>
      <vt:lpstr>Take Home Messages </vt:lpstr>
      <vt:lpstr>Debrief of Today’s Session</vt:lpstr>
      <vt:lpstr> “Homework:”  Motor Symptom Diary</vt:lpstr>
      <vt:lpstr>Additional Resources</vt:lpstr>
      <vt:lpstr>References</vt:lpstr>
      <vt:lpstr>Image Reference</vt:lpstr>
      <vt:lpstr>PowerPoint Presentation</vt:lpstr>
      <vt:lpstr>Appendix</vt:lpstr>
      <vt:lpstr>PowerPoint Presentation</vt:lpstr>
      <vt:lpstr>Rytary®</vt:lpstr>
      <vt:lpstr>Duodopa®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Jimi Galvão</dc:creator>
  <cp:lastModifiedBy>Domanski, Nicole</cp:lastModifiedBy>
  <cp:revision>108</cp:revision>
  <dcterms:created xsi:type="dcterms:W3CDTF">2014-07-07T18:49:12Z</dcterms:created>
  <dcterms:modified xsi:type="dcterms:W3CDTF">2023-07-31T21:45:33Z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0x0101005258A0397E95A24998A320C0C9E37708</vt:lpwstr>
  </property>
  <property fmtid="{D5CDD505-2E9C-101B-9397-08002B2CF9AE}" pid="3" name="MediaServiceImageTags">
    <vt:lpwstr/>
  </property>
</Properties>
</file>