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483" r:id="rId5"/>
    <p:sldId id="485" r:id="rId6"/>
    <p:sldId id="304" r:id="rId7"/>
    <p:sldId id="412" r:id="rId8"/>
    <p:sldId id="414" r:id="rId9"/>
    <p:sldId id="413" r:id="rId10"/>
    <p:sldId id="396" r:id="rId11"/>
    <p:sldId id="293" r:id="rId12"/>
    <p:sldId id="453" r:id="rId13"/>
    <p:sldId id="457" r:id="rId14"/>
    <p:sldId id="420" r:id="rId15"/>
    <p:sldId id="419" r:id="rId16"/>
    <p:sldId id="421" r:id="rId17"/>
    <p:sldId id="416" r:id="rId18"/>
    <p:sldId id="447" r:id="rId19"/>
    <p:sldId id="429" r:id="rId20"/>
    <p:sldId id="448" r:id="rId21"/>
    <p:sldId id="422" r:id="rId22"/>
    <p:sldId id="446" r:id="rId23"/>
    <p:sldId id="452" r:id="rId24"/>
    <p:sldId id="427" r:id="rId25"/>
    <p:sldId id="451" r:id="rId26"/>
    <p:sldId id="417" r:id="rId27"/>
    <p:sldId id="455" r:id="rId28"/>
    <p:sldId id="432" r:id="rId29"/>
    <p:sldId id="426" r:id="rId30"/>
    <p:sldId id="418" r:id="rId31"/>
    <p:sldId id="282" r:id="rId32"/>
    <p:sldId id="424" r:id="rId33"/>
    <p:sldId id="278" r:id="rId34"/>
    <p:sldId id="297" r:id="rId35"/>
    <p:sldId id="405" r:id="rId36"/>
    <p:sldId id="305" r:id="rId37"/>
    <p:sldId id="295" r:id="rId38"/>
    <p:sldId id="490" r:id="rId39"/>
    <p:sldId id="484"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hew" initials="" lastIdx="1" clrIdx="0"/>
  <p:cmAuthor id="2" name="Tilli, Tiana" initials="TT" lastIdx="50" clrIdx="1">
    <p:extLst>
      <p:ext uri="{19B8F6BF-5375-455C-9EA6-DF929625EA0E}">
        <p15:presenceInfo xmlns:p15="http://schemas.microsoft.com/office/powerpoint/2012/main" userId="S::tiana.tilli@ubc.ca::5c7e2c8d-59f3-48db-aeb3-48f183e0fde5" providerId="AD"/>
      </p:ext>
    </p:extLst>
  </p:cmAuthor>
  <p:cmAuthor id="3" name="sonia24@student.ubc.ca" initials="so" lastIdx="1" clrIdx="2">
    <p:extLst>
      <p:ext uri="{19B8F6BF-5375-455C-9EA6-DF929625EA0E}">
        <p15:presenceInfo xmlns:p15="http://schemas.microsoft.com/office/powerpoint/2012/main" userId="S::sonia24@student.ubc.ca::9e86f814-6101-48c3-b463-8e951b08bdbe" providerId="AD"/>
      </p:ext>
    </p:extLst>
  </p:cmAuthor>
  <p:cmAuthor id="4" name="sonia24@student.ubc.ca" initials="s" lastIdx="4" clrIdx="3">
    <p:extLst>
      <p:ext uri="{19B8F6BF-5375-455C-9EA6-DF929625EA0E}">
        <p15:presenceInfo xmlns:p15="http://schemas.microsoft.com/office/powerpoint/2012/main" userId="sonia24@student.ub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7B8E7-109E-A7A0-68B3-584798CA6659}" v="4" dt="2023-06-21T18:10:20.156"/>
    <p1510:client id="{03E7982C-579B-36C1-1F00-E32541C1F84C}" v="5" dt="2023-06-27T21:33:48.117"/>
    <p1510:client id="{46FC6D41-02CA-C4E4-2B14-8A8ECA3DEFBE}" v="5" dt="2023-06-27T20:58:33.912"/>
    <p1510:client id="{4940AAD4-B45E-3FAB-0C28-F1F930491920}" v="2" dt="2023-06-23T02:36:08.893"/>
    <p1510:client id="{77B88A47-B63C-9BAF-48E5-7A5D94E8CF5F}" v="133" dt="2023-06-20T23:51:27.470"/>
    <p1510:client id="{8935D0D4-76E7-03E1-9DA4-BBDA4B97184A}" v="96" dt="2023-06-27T16:29:33.094"/>
    <p1510:client id="{9A2C4EAD-1362-4F99-882D-E1749C7FCD5E}" v="162" dt="2023-06-20T23:52:02.924"/>
    <p1510:client id="{ABE6AA0F-873A-ADE7-2B7D-FB881EFFD916}" v="98" dt="2023-06-27T20:57:25.403"/>
    <p1510:client id="{F56C6282-8F7D-FF71-F3FF-0566CF198B2D}" v="3" dt="2023-06-27T22:01:0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9252"/>
  </p:normalViewPr>
  <p:slideViewPr>
    <p:cSldViewPr snapToGrid="0">
      <p:cViewPr varScale="1">
        <p:scale>
          <a:sx n="86" d="100"/>
          <a:sy n="86" d="100"/>
        </p:scale>
        <p:origin x="294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m, Tim" userId="S::timothy.lim@ubc.ca::d7d21325-66c1-46b3-af9e-19b0998615fb" providerId="AD" clId="Web-{900C58C6-36D8-8028-B414-3CBEB3ADCB1A}"/>
    <pc:docChg chg="modSld">
      <pc:chgData name="Lim, Tim" userId="S::timothy.lim@ubc.ca::d7d21325-66c1-46b3-af9e-19b0998615fb" providerId="AD" clId="Web-{900C58C6-36D8-8028-B414-3CBEB3ADCB1A}" dt="2022-06-28T15:45:57.059" v="8" actId="20577"/>
      <pc:docMkLst>
        <pc:docMk/>
      </pc:docMkLst>
      <pc:sldChg chg="modSp">
        <pc:chgData name="Lim, Tim" userId="S::timothy.lim@ubc.ca::d7d21325-66c1-46b3-af9e-19b0998615fb" providerId="AD" clId="Web-{900C58C6-36D8-8028-B414-3CBEB3ADCB1A}" dt="2022-06-28T15:45:57.059" v="8" actId="20577"/>
        <pc:sldMkLst>
          <pc:docMk/>
          <pc:sldMk cId="2394531100" sldId="481"/>
        </pc:sldMkLst>
        <pc:spChg chg="mod">
          <ac:chgData name="Lim, Tim" userId="S::timothy.lim@ubc.ca::d7d21325-66c1-46b3-af9e-19b0998615fb" providerId="AD" clId="Web-{900C58C6-36D8-8028-B414-3CBEB3ADCB1A}" dt="2022-06-28T15:45:57.059" v="8" actId="20577"/>
          <ac:spMkLst>
            <pc:docMk/>
            <pc:sldMk cId="2394531100" sldId="481"/>
            <ac:spMk id="2" creationId="{23D12A0B-35CA-1F49-AF36-82AB4190B04B}"/>
          </ac:spMkLst>
        </pc:spChg>
      </pc:sldChg>
    </pc:docChg>
  </pc:docChgLst>
  <pc:docChgLst>
    <pc:chgData name="Tilli, Tiana" userId="S::tiana.tilli@ubc.ca::5c7e2c8d-59f3-48db-aeb3-48f183e0fde5" providerId="AD" clId="Web-{2F55D976-C055-44A3-9015-8E03939CFA2E}"/>
    <pc:docChg chg="modSld">
      <pc:chgData name="Tilli, Tiana" userId="S::tiana.tilli@ubc.ca::5c7e2c8d-59f3-48db-aeb3-48f183e0fde5" providerId="AD" clId="Web-{2F55D976-C055-44A3-9015-8E03939CFA2E}" dt="2022-11-10T21:36:06.910" v="2" actId="20577"/>
      <pc:docMkLst>
        <pc:docMk/>
      </pc:docMkLst>
      <pc:sldChg chg="modSp">
        <pc:chgData name="Tilli, Tiana" userId="S::tiana.tilli@ubc.ca::5c7e2c8d-59f3-48db-aeb3-48f183e0fde5" providerId="AD" clId="Web-{2F55D976-C055-44A3-9015-8E03939CFA2E}" dt="2022-11-10T21:36:06.910" v="2" actId="20577"/>
        <pc:sldMkLst>
          <pc:docMk/>
          <pc:sldMk cId="536291363" sldId="409"/>
        </pc:sldMkLst>
        <pc:spChg chg="mod">
          <ac:chgData name="Tilli, Tiana" userId="S::tiana.tilli@ubc.ca::5c7e2c8d-59f3-48db-aeb3-48f183e0fde5" providerId="AD" clId="Web-{2F55D976-C055-44A3-9015-8E03939CFA2E}" dt="2022-11-10T21:36:06.910" v="2" actId="20577"/>
          <ac:spMkLst>
            <pc:docMk/>
            <pc:sldMk cId="536291363" sldId="409"/>
            <ac:spMk id="3" creationId="{A5D46196-532B-4E25-981E-A1B9FF9FDBDE}"/>
          </ac:spMkLst>
        </pc:spChg>
      </pc:sldChg>
    </pc:docChg>
  </pc:docChgLst>
  <pc:docChgLst>
    <pc:chgData name="daw458@student.ubc.ca" userId="2262fb7e-3a9a-4b93-aebc-289df350d5c8" providerId="ADAL" clId="{9A2C4EAD-1362-4F99-882D-E1749C7FCD5E}"/>
    <pc:docChg chg="undo custSel addSld modSld">
      <pc:chgData name="daw458@student.ubc.ca" userId="2262fb7e-3a9a-4b93-aebc-289df350d5c8" providerId="ADAL" clId="{9A2C4EAD-1362-4F99-882D-E1749C7FCD5E}" dt="2023-06-20T23:52:02.924" v="151" actId="478"/>
      <pc:docMkLst>
        <pc:docMk/>
      </pc:docMkLst>
      <pc:sldChg chg="addSp delSp modSp mod">
        <pc:chgData name="daw458@student.ubc.ca" userId="2262fb7e-3a9a-4b93-aebc-289df350d5c8" providerId="ADAL" clId="{9A2C4EAD-1362-4F99-882D-E1749C7FCD5E}" dt="2023-06-20T23:46:37.007" v="86" actId="1076"/>
        <pc:sldMkLst>
          <pc:docMk/>
          <pc:sldMk cId="1338910297" sldId="446"/>
        </pc:sldMkLst>
        <pc:spChg chg="mod">
          <ac:chgData name="daw458@student.ubc.ca" userId="2262fb7e-3a9a-4b93-aebc-289df350d5c8" providerId="ADAL" clId="{9A2C4EAD-1362-4F99-882D-E1749C7FCD5E}" dt="2023-06-20T23:46:37.007" v="86" actId="1076"/>
          <ac:spMkLst>
            <pc:docMk/>
            <pc:sldMk cId="1338910297" sldId="446"/>
            <ac:spMk id="4" creationId="{48C6A5FD-0561-4624-9498-75970C8A225F}"/>
          </ac:spMkLst>
        </pc:spChg>
        <pc:spChg chg="mod">
          <ac:chgData name="daw458@student.ubc.ca" userId="2262fb7e-3a9a-4b93-aebc-289df350d5c8" providerId="ADAL" clId="{9A2C4EAD-1362-4F99-882D-E1749C7FCD5E}" dt="2023-06-20T23:45:09.976" v="85" actId="20577"/>
          <ac:spMkLst>
            <pc:docMk/>
            <pc:sldMk cId="1338910297" sldId="446"/>
            <ac:spMk id="8" creationId="{19B923CF-F427-4EC4-8637-ED87BB43C72A}"/>
          </ac:spMkLst>
        </pc:spChg>
        <pc:picChg chg="del">
          <ac:chgData name="daw458@student.ubc.ca" userId="2262fb7e-3a9a-4b93-aebc-289df350d5c8" providerId="ADAL" clId="{9A2C4EAD-1362-4F99-882D-E1749C7FCD5E}" dt="2023-06-20T23:43:40.075" v="73" actId="478"/>
          <ac:picMkLst>
            <pc:docMk/>
            <pc:sldMk cId="1338910297" sldId="446"/>
            <ac:picMk id="5" creationId="{AB5B6380-A37B-4EFF-83EE-0E34954A8E87}"/>
          </ac:picMkLst>
        </pc:picChg>
        <pc:picChg chg="add mod">
          <ac:chgData name="daw458@student.ubc.ca" userId="2262fb7e-3a9a-4b93-aebc-289df350d5c8" providerId="ADAL" clId="{9A2C4EAD-1362-4F99-882D-E1749C7FCD5E}" dt="2023-06-20T23:43:44.580" v="76" actId="1076"/>
          <ac:picMkLst>
            <pc:docMk/>
            <pc:sldMk cId="1338910297" sldId="446"/>
            <ac:picMk id="1026" creationId="{4D6A3F5E-B298-AF7A-6869-CEAEB97A7767}"/>
          </ac:picMkLst>
        </pc:picChg>
      </pc:sldChg>
      <pc:sldChg chg="addSp delSp modSp mod">
        <pc:chgData name="daw458@student.ubc.ca" userId="2262fb7e-3a9a-4b93-aebc-289df350d5c8" providerId="ADAL" clId="{9A2C4EAD-1362-4F99-882D-E1749C7FCD5E}" dt="2023-06-20T23:35:35.047" v="59" actId="1076"/>
        <pc:sldMkLst>
          <pc:docMk/>
          <pc:sldMk cId="1754781596" sldId="447"/>
        </pc:sldMkLst>
        <pc:spChg chg="add mod">
          <ac:chgData name="daw458@student.ubc.ca" userId="2262fb7e-3a9a-4b93-aebc-289df350d5c8" providerId="ADAL" clId="{9A2C4EAD-1362-4F99-882D-E1749C7FCD5E}" dt="2023-06-20T23:35:35.047" v="59" actId="1076"/>
          <ac:spMkLst>
            <pc:docMk/>
            <pc:sldMk cId="1754781596" sldId="447"/>
            <ac:spMk id="7" creationId="{5FA9034A-610A-A719-F3EF-3A8111E5E97D}"/>
          </ac:spMkLst>
        </pc:spChg>
        <pc:picChg chg="del mod">
          <ac:chgData name="daw458@student.ubc.ca" userId="2262fb7e-3a9a-4b93-aebc-289df350d5c8" providerId="ADAL" clId="{9A2C4EAD-1362-4F99-882D-E1749C7FCD5E}" dt="2023-06-20T23:35:13.954" v="38" actId="478"/>
          <ac:picMkLst>
            <pc:docMk/>
            <pc:sldMk cId="1754781596" sldId="447"/>
            <ac:picMk id="2" creationId="{3955E980-3753-473A-AE80-83FCA6526436}"/>
          </ac:picMkLst>
        </pc:picChg>
        <pc:picChg chg="add mod">
          <ac:chgData name="daw458@student.ubc.ca" userId="2262fb7e-3a9a-4b93-aebc-289df350d5c8" providerId="ADAL" clId="{9A2C4EAD-1362-4F99-882D-E1749C7FCD5E}" dt="2023-06-20T23:35:32.091" v="58" actId="14100"/>
          <ac:picMkLst>
            <pc:docMk/>
            <pc:sldMk cId="1754781596" sldId="447"/>
            <ac:picMk id="6" creationId="{14F647D7-2AB0-0B93-A3CF-46F7CD3DB92C}"/>
          </ac:picMkLst>
        </pc:picChg>
      </pc:sldChg>
      <pc:sldChg chg="addSp delSp modSp mod">
        <pc:chgData name="daw458@student.ubc.ca" userId="2262fb7e-3a9a-4b93-aebc-289df350d5c8" providerId="ADAL" clId="{9A2C4EAD-1362-4F99-882D-E1749C7FCD5E}" dt="2023-06-20T23:49:38.390" v="128" actId="1076"/>
        <pc:sldMkLst>
          <pc:docMk/>
          <pc:sldMk cId="3188949643" sldId="452"/>
        </pc:sldMkLst>
        <pc:spChg chg="add mod">
          <ac:chgData name="daw458@student.ubc.ca" userId="2262fb7e-3a9a-4b93-aebc-289df350d5c8" providerId="ADAL" clId="{9A2C4EAD-1362-4F99-882D-E1749C7FCD5E}" dt="2023-06-20T23:49:38.390" v="128" actId="1076"/>
          <ac:spMkLst>
            <pc:docMk/>
            <pc:sldMk cId="3188949643" sldId="452"/>
            <ac:spMk id="6" creationId="{33010220-DC45-319B-EAFA-758B33BA01A7}"/>
          </ac:spMkLst>
        </pc:spChg>
        <pc:picChg chg="add mod modCrop">
          <ac:chgData name="daw458@student.ubc.ca" userId="2262fb7e-3a9a-4b93-aebc-289df350d5c8" providerId="ADAL" clId="{9A2C4EAD-1362-4F99-882D-E1749C7FCD5E}" dt="2023-06-20T23:47:18.458" v="96" actId="1076"/>
          <ac:picMkLst>
            <pc:docMk/>
            <pc:sldMk cId="3188949643" sldId="452"/>
            <ac:picMk id="4" creationId="{DD3C2EEE-FE32-B6DB-918C-CBABBF5C979B}"/>
          </ac:picMkLst>
        </pc:picChg>
        <pc:picChg chg="del">
          <ac:chgData name="daw458@student.ubc.ca" userId="2262fb7e-3a9a-4b93-aebc-289df350d5c8" providerId="ADAL" clId="{9A2C4EAD-1362-4F99-882D-E1749C7FCD5E}" dt="2023-06-20T23:47:02.418" v="92" actId="478"/>
          <ac:picMkLst>
            <pc:docMk/>
            <pc:sldMk cId="3188949643" sldId="452"/>
            <ac:picMk id="2050" creationId="{F749599A-4341-4C62-9150-CD02F65BC64B}"/>
          </ac:picMkLst>
        </pc:picChg>
      </pc:sldChg>
      <pc:sldChg chg="addSp delSp modSp mod">
        <pc:chgData name="daw458@student.ubc.ca" userId="2262fb7e-3a9a-4b93-aebc-289df350d5c8" providerId="ADAL" clId="{9A2C4EAD-1362-4F99-882D-E1749C7FCD5E}" dt="2023-06-20T23:51:52.928" v="150" actId="1076"/>
        <pc:sldMkLst>
          <pc:docMk/>
          <pc:sldMk cId="2945642863" sldId="455"/>
        </pc:sldMkLst>
        <pc:spChg chg="add del mod">
          <ac:chgData name="daw458@student.ubc.ca" userId="2262fb7e-3a9a-4b93-aebc-289df350d5c8" providerId="ADAL" clId="{9A2C4EAD-1362-4F99-882D-E1749C7FCD5E}" dt="2023-06-20T23:49:25.399" v="121" actId="478"/>
          <ac:spMkLst>
            <pc:docMk/>
            <pc:sldMk cId="2945642863" sldId="455"/>
            <ac:spMk id="6" creationId="{FCDF6B8D-BFCB-42CE-3CF0-72F6DF964878}"/>
          </ac:spMkLst>
        </pc:spChg>
        <pc:spChg chg="add mod">
          <ac:chgData name="daw458@student.ubc.ca" userId="2262fb7e-3a9a-4b93-aebc-289df350d5c8" providerId="ADAL" clId="{9A2C4EAD-1362-4F99-882D-E1749C7FCD5E}" dt="2023-06-20T23:49:54.598" v="139" actId="20577"/>
          <ac:spMkLst>
            <pc:docMk/>
            <pc:sldMk cId="2945642863" sldId="455"/>
            <ac:spMk id="9" creationId="{56E928DB-294F-B5AA-9B9B-B5BB71A8BCDE}"/>
          </ac:spMkLst>
        </pc:spChg>
        <pc:spChg chg="add mod">
          <ac:chgData name="daw458@student.ubc.ca" userId="2262fb7e-3a9a-4b93-aebc-289df350d5c8" providerId="ADAL" clId="{9A2C4EAD-1362-4F99-882D-E1749C7FCD5E}" dt="2023-06-20T23:51:52.928" v="150" actId="1076"/>
          <ac:spMkLst>
            <pc:docMk/>
            <pc:sldMk cId="2945642863" sldId="455"/>
            <ac:spMk id="10" creationId="{C8E4D64A-E36D-5939-6839-5EFF52834158}"/>
          </ac:spMkLst>
        </pc:spChg>
        <pc:spChg chg="add mod">
          <ac:chgData name="daw458@student.ubc.ca" userId="2262fb7e-3a9a-4b93-aebc-289df350d5c8" providerId="ADAL" clId="{9A2C4EAD-1362-4F99-882D-E1749C7FCD5E}" dt="2023-06-20T23:50:05.870" v="145" actId="20577"/>
          <ac:spMkLst>
            <pc:docMk/>
            <pc:sldMk cId="2945642863" sldId="455"/>
            <ac:spMk id="11" creationId="{9BCD8746-A6E7-C17E-4E9F-51E5AE35E368}"/>
          </ac:spMkLst>
        </pc:spChg>
        <pc:spChg chg="add mod">
          <ac:chgData name="daw458@student.ubc.ca" userId="2262fb7e-3a9a-4b93-aebc-289df350d5c8" providerId="ADAL" clId="{9A2C4EAD-1362-4F99-882D-E1749C7FCD5E}" dt="2023-06-20T23:50:12.622" v="149" actId="20577"/>
          <ac:spMkLst>
            <pc:docMk/>
            <pc:sldMk cId="2945642863" sldId="455"/>
            <ac:spMk id="12" creationId="{3D6BAC32-EC42-0001-CF30-15A5CEBCBF82}"/>
          </ac:spMkLst>
        </pc:spChg>
        <pc:picChg chg="add mod">
          <ac:chgData name="daw458@student.ubc.ca" userId="2262fb7e-3a9a-4b93-aebc-289df350d5c8" providerId="ADAL" clId="{9A2C4EAD-1362-4F99-882D-E1749C7FCD5E}" dt="2023-06-20T23:48:42.425" v="110" actId="14100"/>
          <ac:picMkLst>
            <pc:docMk/>
            <pc:sldMk cId="2945642863" sldId="455"/>
            <ac:picMk id="2" creationId="{925D5A4E-3842-F02F-88C8-F23C07A5C8A5}"/>
          </ac:picMkLst>
        </pc:picChg>
        <pc:picChg chg="del">
          <ac:chgData name="daw458@student.ubc.ca" userId="2262fb7e-3a9a-4b93-aebc-289df350d5c8" providerId="ADAL" clId="{9A2C4EAD-1362-4F99-882D-E1749C7FCD5E}" dt="2023-06-20T23:49:08.972" v="116" actId="478"/>
          <ac:picMkLst>
            <pc:docMk/>
            <pc:sldMk cId="2945642863" sldId="455"/>
            <ac:picMk id="3" creationId="{596B9E61-883E-403C-AC5A-DE1C9A16F437}"/>
          </ac:picMkLst>
        </pc:picChg>
        <pc:picChg chg="add mod">
          <ac:chgData name="daw458@student.ubc.ca" userId="2262fb7e-3a9a-4b93-aebc-289df350d5c8" providerId="ADAL" clId="{9A2C4EAD-1362-4F99-882D-E1749C7FCD5E}" dt="2023-06-20T23:49:05.182" v="115" actId="1076"/>
          <ac:picMkLst>
            <pc:docMk/>
            <pc:sldMk cId="2945642863" sldId="455"/>
            <ac:picMk id="5" creationId="{8EB28061-1584-B1C7-E32F-EC168B8DDE03}"/>
          </ac:picMkLst>
        </pc:picChg>
        <pc:picChg chg="add mod">
          <ac:chgData name="daw458@student.ubc.ca" userId="2262fb7e-3a9a-4b93-aebc-289df350d5c8" providerId="ADAL" clId="{9A2C4EAD-1362-4F99-882D-E1749C7FCD5E}" dt="2023-06-20T23:49:15.064" v="120" actId="1076"/>
          <ac:picMkLst>
            <pc:docMk/>
            <pc:sldMk cId="2945642863" sldId="455"/>
            <ac:picMk id="7" creationId="{5D26C47A-82C9-6F64-681B-51B1B074500D}"/>
          </ac:picMkLst>
        </pc:picChg>
        <pc:picChg chg="del">
          <ac:chgData name="daw458@student.ubc.ca" userId="2262fb7e-3a9a-4b93-aebc-289df350d5c8" providerId="ADAL" clId="{9A2C4EAD-1362-4F99-882D-E1749C7FCD5E}" dt="2023-06-20T23:49:00.203" v="112" actId="478"/>
          <ac:picMkLst>
            <pc:docMk/>
            <pc:sldMk cId="2945642863" sldId="455"/>
            <ac:picMk id="2050" creationId="{4F7A6435-467B-46E5-B49F-31C08CAD7291}"/>
          </ac:picMkLst>
        </pc:picChg>
        <pc:picChg chg="del">
          <ac:chgData name="daw458@student.ubc.ca" userId="2262fb7e-3a9a-4b93-aebc-289df350d5c8" providerId="ADAL" clId="{9A2C4EAD-1362-4F99-882D-E1749C7FCD5E}" dt="2023-06-20T23:48:37.388" v="107" actId="478"/>
          <ac:picMkLst>
            <pc:docMk/>
            <pc:sldMk cId="2945642863" sldId="455"/>
            <ac:picMk id="2052" creationId="{E49E0D43-4B03-4272-9B49-D3670AC9D5E6}"/>
          </ac:picMkLst>
        </pc:picChg>
        <pc:picChg chg="del">
          <ac:chgData name="daw458@student.ubc.ca" userId="2262fb7e-3a9a-4b93-aebc-289df350d5c8" providerId="ADAL" clId="{9A2C4EAD-1362-4F99-882D-E1749C7FCD5E}" dt="2023-06-20T23:49:27.024" v="122" actId="478"/>
          <ac:picMkLst>
            <pc:docMk/>
            <pc:sldMk cId="2945642863" sldId="455"/>
            <ac:picMk id="2054" creationId="{B9B75200-DF25-4AF4-BAFB-A8561EC27C1E}"/>
          </ac:picMkLst>
        </pc:picChg>
        <pc:picChg chg="add mod">
          <ac:chgData name="daw458@student.ubc.ca" userId="2262fb7e-3a9a-4b93-aebc-289df350d5c8" providerId="ADAL" clId="{9A2C4EAD-1362-4F99-882D-E1749C7FCD5E}" dt="2023-06-20T23:49:32.203" v="126" actId="14100"/>
          <ac:picMkLst>
            <pc:docMk/>
            <pc:sldMk cId="2945642863" sldId="455"/>
            <ac:picMk id="2056" creationId="{106ACEEE-3B70-BDEB-4D77-F9BE25EC49CD}"/>
          </ac:picMkLst>
        </pc:picChg>
      </pc:sldChg>
      <pc:sldChg chg="addSp delSp modSp mod">
        <pc:chgData name="daw458@student.ubc.ca" userId="2262fb7e-3a9a-4b93-aebc-289df350d5c8" providerId="ADAL" clId="{9A2C4EAD-1362-4F99-882D-E1749C7FCD5E}" dt="2023-06-20T23:34:00.921" v="34" actId="22"/>
        <pc:sldMkLst>
          <pc:docMk/>
          <pc:sldMk cId="2150454616" sldId="457"/>
        </pc:sldMkLst>
        <pc:spChg chg="del mod">
          <ac:chgData name="daw458@student.ubc.ca" userId="2262fb7e-3a9a-4b93-aebc-289df350d5c8" providerId="ADAL" clId="{9A2C4EAD-1362-4F99-882D-E1749C7FCD5E}" dt="2023-06-20T23:33:23.540" v="17"/>
          <ac:spMkLst>
            <pc:docMk/>
            <pc:sldMk cId="2150454616" sldId="457"/>
            <ac:spMk id="6" creationId="{48AC8CE4-2156-4AB0-86E1-B4EFC7DE0854}"/>
          </ac:spMkLst>
        </pc:spChg>
        <pc:spChg chg="add mod">
          <ac:chgData name="daw458@student.ubc.ca" userId="2262fb7e-3a9a-4b93-aebc-289df350d5c8" providerId="ADAL" clId="{9A2C4EAD-1362-4F99-882D-E1749C7FCD5E}" dt="2023-06-20T23:33:37.223" v="32" actId="1076"/>
          <ac:spMkLst>
            <pc:docMk/>
            <pc:sldMk cId="2150454616" sldId="457"/>
            <ac:spMk id="15" creationId="{A3CBA850-DE2B-26B8-17F9-6CBFF4632E94}"/>
          </ac:spMkLst>
        </pc:spChg>
        <pc:spChg chg="add del">
          <ac:chgData name="daw458@student.ubc.ca" userId="2262fb7e-3a9a-4b93-aebc-289df350d5c8" providerId="ADAL" clId="{9A2C4EAD-1362-4F99-882D-E1749C7FCD5E}" dt="2023-06-20T23:34:00.921" v="34" actId="22"/>
          <ac:spMkLst>
            <pc:docMk/>
            <pc:sldMk cId="2150454616" sldId="457"/>
            <ac:spMk id="17" creationId="{7C25492D-99F5-C36E-F060-5CDC310002B6}"/>
          </ac:spMkLst>
        </pc:spChg>
        <pc:picChg chg="add mod">
          <ac:chgData name="daw458@student.ubc.ca" userId="2262fb7e-3a9a-4b93-aebc-289df350d5c8" providerId="ADAL" clId="{9A2C4EAD-1362-4F99-882D-E1749C7FCD5E}" dt="2023-06-20T23:33:27.948" v="20" actId="1076"/>
          <ac:picMkLst>
            <pc:docMk/>
            <pc:sldMk cId="2150454616" sldId="457"/>
            <ac:picMk id="4" creationId="{D3DB492C-F0DC-62D2-AFFE-D1E6EAE2BA76}"/>
          </ac:picMkLst>
        </pc:picChg>
        <pc:picChg chg="del">
          <ac:chgData name="daw458@student.ubc.ca" userId="2262fb7e-3a9a-4b93-aebc-289df350d5c8" providerId="ADAL" clId="{9A2C4EAD-1362-4F99-882D-E1749C7FCD5E}" dt="2023-06-20T23:33:26.072" v="19" actId="478"/>
          <ac:picMkLst>
            <pc:docMk/>
            <pc:sldMk cId="2150454616" sldId="457"/>
            <ac:picMk id="1026" creationId="{A816E535-C66E-4D47-BE43-F2EA23B97E69}"/>
          </ac:picMkLst>
        </pc:picChg>
      </pc:sldChg>
      <pc:sldChg chg="delSp modSp add mod">
        <pc:chgData name="daw458@student.ubc.ca" userId="2262fb7e-3a9a-4b93-aebc-289df350d5c8" providerId="ADAL" clId="{9A2C4EAD-1362-4F99-882D-E1749C7FCD5E}" dt="2023-06-20T23:52:02.924" v="151" actId="478"/>
        <pc:sldMkLst>
          <pc:docMk/>
          <pc:sldMk cId="3075079200" sldId="490"/>
        </pc:sldMkLst>
        <pc:spChg chg="mod">
          <ac:chgData name="daw458@student.ubc.ca" userId="2262fb7e-3a9a-4b93-aebc-289df350d5c8" providerId="ADAL" clId="{9A2C4EAD-1362-4F99-882D-E1749C7FCD5E}" dt="2023-06-20T23:31:16.400" v="2" actId="20577"/>
          <ac:spMkLst>
            <pc:docMk/>
            <pc:sldMk cId="3075079200" sldId="490"/>
            <ac:spMk id="3" creationId="{1D460A22-38A0-C82A-075B-B508B6D46688}"/>
          </ac:spMkLst>
        </pc:spChg>
        <pc:spChg chg="del mod">
          <ac:chgData name="daw458@student.ubc.ca" userId="2262fb7e-3a9a-4b93-aebc-289df350d5c8" providerId="ADAL" clId="{9A2C4EAD-1362-4F99-882D-E1749C7FCD5E}" dt="2023-06-20T23:52:02.924" v="151" actId="478"/>
          <ac:spMkLst>
            <pc:docMk/>
            <pc:sldMk cId="3075079200" sldId="490"/>
            <ac:spMk id="4" creationId="{C8D4D713-4E6B-E502-17E8-F19B1D998BA7}"/>
          </ac:spMkLst>
        </pc:spChg>
      </pc:sldChg>
    </pc:docChg>
  </pc:docChgLst>
  <pc:docChgLst>
    <pc:chgData name="leung72@student.ubc.ca" userId="S::leung72@student.ubc.ca::8ba00fdc-0646-41d8-b121-ca613b76234f" providerId="AD" clId="Web-{4940AAD4-B45E-3FAB-0C28-F1F930491920}"/>
    <pc:docChg chg="modSld">
      <pc:chgData name="leung72@student.ubc.ca" userId="S::leung72@student.ubc.ca::8ba00fdc-0646-41d8-b121-ca613b76234f" providerId="AD" clId="Web-{4940AAD4-B45E-3FAB-0C28-F1F930491920}" dt="2023-06-23T02:36:08.893" v="1" actId="20577"/>
      <pc:docMkLst>
        <pc:docMk/>
      </pc:docMkLst>
      <pc:sldChg chg="modSp">
        <pc:chgData name="leung72@student.ubc.ca" userId="S::leung72@student.ubc.ca::8ba00fdc-0646-41d8-b121-ca613b76234f" providerId="AD" clId="Web-{4940AAD4-B45E-3FAB-0C28-F1F930491920}" dt="2023-06-23T02:36:08.893" v="1" actId="20577"/>
        <pc:sldMkLst>
          <pc:docMk/>
          <pc:sldMk cId="3075079200" sldId="490"/>
        </pc:sldMkLst>
        <pc:spChg chg="mod">
          <ac:chgData name="leung72@student.ubc.ca" userId="S::leung72@student.ubc.ca::8ba00fdc-0646-41d8-b121-ca613b76234f" providerId="AD" clId="Web-{4940AAD4-B45E-3FAB-0C28-F1F930491920}" dt="2023-06-23T02:36:08.893" v="1" actId="20577"/>
          <ac:spMkLst>
            <pc:docMk/>
            <pc:sldMk cId="3075079200" sldId="490"/>
            <ac:spMk id="2" creationId="{15A581EB-CCAF-81DA-5D81-A7A93B02236D}"/>
          </ac:spMkLst>
        </pc:spChg>
      </pc:sldChg>
    </pc:docChg>
  </pc:docChgLst>
  <pc:docChgLst>
    <pc:chgData name="leung72@student.ubc.ca" userId="S::leung72@student.ubc.ca::8ba00fdc-0646-41d8-b121-ca613b76234f" providerId="AD" clId="Web-{03E7982C-579B-36C1-1F00-E32541C1F84C}"/>
    <pc:docChg chg="modSld">
      <pc:chgData name="leung72@student.ubc.ca" userId="S::leung72@student.ubc.ca::8ba00fdc-0646-41d8-b121-ca613b76234f" providerId="AD" clId="Web-{03E7982C-579B-36C1-1F00-E32541C1F84C}" dt="2023-06-27T21:33:48.117" v="10" actId="1076"/>
      <pc:docMkLst>
        <pc:docMk/>
      </pc:docMkLst>
      <pc:sldChg chg="modNotes">
        <pc:chgData name="leung72@student.ubc.ca" userId="S::leung72@student.ubc.ca::8ba00fdc-0646-41d8-b121-ca613b76234f" providerId="AD" clId="Web-{03E7982C-579B-36C1-1F00-E32541C1F84C}" dt="2023-06-27T21:32:34.616" v="2"/>
        <pc:sldMkLst>
          <pc:docMk/>
          <pc:sldMk cId="1754781596" sldId="447"/>
        </pc:sldMkLst>
      </pc:sldChg>
      <pc:sldChg chg="modNotes">
        <pc:chgData name="leung72@student.ubc.ca" userId="S::leung72@student.ubc.ca::8ba00fdc-0646-41d8-b121-ca613b76234f" providerId="AD" clId="Web-{03E7982C-579B-36C1-1F00-E32541C1F84C}" dt="2023-06-27T21:32:44.850" v="4"/>
        <pc:sldMkLst>
          <pc:docMk/>
          <pc:sldMk cId="912608567" sldId="451"/>
        </pc:sldMkLst>
      </pc:sldChg>
      <pc:sldChg chg="modSp modNotes">
        <pc:chgData name="leung72@student.ubc.ca" userId="S::leung72@student.ubc.ca::8ba00fdc-0646-41d8-b121-ca613b76234f" providerId="AD" clId="Web-{03E7982C-579B-36C1-1F00-E32541C1F84C}" dt="2023-06-27T21:33:48.117" v="10" actId="1076"/>
        <pc:sldMkLst>
          <pc:docMk/>
          <pc:sldMk cId="3188949643" sldId="452"/>
        </pc:sldMkLst>
        <pc:spChg chg="mod">
          <ac:chgData name="leung72@student.ubc.ca" userId="S::leung72@student.ubc.ca::8ba00fdc-0646-41d8-b121-ca613b76234f" providerId="AD" clId="Web-{03E7982C-579B-36C1-1F00-E32541C1F84C}" dt="2023-06-27T21:33:46.414" v="9" actId="1076"/>
          <ac:spMkLst>
            <pc:docMk/>
            <pc:sldMk cId="3188949643" sldId="452"/>
            <ac:spMk id="5" creationId="{D64725BB-BE29-4DDF-A050-D72F1495647D}"/>
          </ac:spMkLst>
        </pc:spChg>
        <pc:picChg chg="mod">
          <ac:chgData name="leung72@student.ubc.ca" userId="S::leung72@student.ubc.ca::8ba00fdc-0646-41d8-b121-ca613b76234f" providerId="AD" clId="Web-{03E7982C-579B-36C1-1F00-E32541C1F84C}" dt="2023-06-27T21:33:48.117" v="10" actId="1076"/>
          <ac:picMkLst>
            <pc:docMk/>
            <pc:sldMk cId="3188949643" sldId="452"/>
            <ac:picMk id="4" creationId="{DD3C2EEE-FE32-B6DB-918C-CBABBF5C979B}"/>
          </ac:picMkLst>
        </pc:picChg>
      </pc:sldChg>
    </pc:docChg>
  </pc:docChgLst>
  <pc:docChgLst>
    <pc:chgData name="Tilli, Tiana" userId="S::tiana.tilli@ubc.ca::5c7e2c8d-59f3-48db-aeb3-48f183e0fde5" providerId="AD" clId="Web-{D5379F20-037C-4A1F-BD8C-A561386BBE6E}"/>
    <pc:docChg chg="modSld">
      <pc:chgData name="Tilli, Tiana" userId="S::tiana.tilli@ubc.ca::5c7e2c8d-59f3-48db-aeb3-48f183e0fde5" providerId="AD" clId="Web-{D5379F20-037C-4A1F-BD8C-A561386BBE6E}" dt="2022-06-08T18:10:46.951" v="77" actId="20577"/>
      <pc:docMkLst>
        <pc:docMk/>
      </pc:docMkLst>
      <pc:sldChg chg="modSp">
        <pc:chgData name="Tilli, Tiana" userId="S::tiana.tilli@ubc.ca::5c7e2c8d-59f3-48db-aeb3-48f183e0fde5" providerId="AD" clId="Web-{D5379F20-037C-4A1F-BD8C-A561386BBE6E}" dt="2022-06-08T18:07:55.918" v="1" actId="20577"/>
        <pc:sldMkLst>
          <pc:docMk/>
          <pc:sldMk cId="4099437821" sldId="416"/>
        </pc:sldMkLst>
        <pc:graphicFrameChg chg="modGraphic">
          <ac:chgData name="Tilli, Tiana" userId="S::tiana.tilli@ubc.ca::5c7e2c8d-59f3-48db-aeb3-48f183e0fde5" providerId="AD" clId="Web-{D5379F20-037C-4A1F-BD8C-A561386BBE6E}" dt="2022-06-08T18:07:55.918" v="1" actId="20577"/>
          <ac:graphicFrameMkLst>
            <pc:docMk/>
            <pc:sldMk cId="4099437821" sldId="416"/>
            <ac:graphicFrameMk id="6" creationId="{6BA830F3-31E6-4535-89B5-226C93476C84}"/>
          </ac:graphicFrameMkLst>
        </pc:graphicFrameChg>
      </pc:sldChg>
      <pc:sldChg chg="modSp">
        <pc:chgData name="Tilli, Tiana" userId="S::tiana.tilli@ubc.ca::5c7e2c8d-59f3-48db-aeb3-48f183e0fde5" providerId="AD" clId="Web-{D5379F20-037C-4A1F-BD8C-A561386BBE6E}" dt="2022-06-08T18:10:14.279" v="49" actId="20577"/>
        <pc:sldMkLst>
          <pc:docMk/>
          <pc:sldMk cId="2434260624" sldId="429"/>
        </pc:sldMkLst>
        <pc:graphicFrameChg chg="modGraphic">
          <ac:chgData name="Tilli, Tiana" userId="S::tiana.tilli@ubc.ca::5c7e2c8d-59f3-48db-aeb3-48f183e0fde5" providerId="AD" clId="Web-{D5379F20-037C-4A1F-BD8C-A561386BBE6E}" dt="2022-06-08T18:10:14.279" v="49" actId="20577"/>
          <ac:graphicFrameMkLst>
            <pc:docMk/>
            <pc:sldMk cId="2434260624" sldId="429"/>
            <ac:graphicFrameMk id="3" creationId="{4D7DB5BF-3069-43F1-86D1-9FA306792E55}"/>
          </ac:graphicFrameMkLst>
        </pc:graphicFrameChg>
      </pc:sldChg>
      <pc:sldChg chg="modSp">
        <pc:chgData name="Tilli, Tiana" userId="S::tiana.tilli@ubc.ca::5c7e2c8d-59f3-48db-aeb3-48f183e0fde5" providerId="AD" clId="Web-{D5379F20-037C-4A1F-BD8C-A561386BBE6E}" dt="2022-06-08T18:10:46.951" v="77" actId="20577"/>
        <pc:sldMkLst>
          <pc:docMk/>
          <pc:sldMk cId="1174486949" sldId="448"/>
        </pc:sldMkLst>
        <pc:graphicFrameChg chg="modGraphic">
          <ac:chgData name="Tilli, Tiana" userId="S::tiana.tilli@ubc.ca::5c7e2c8d-59f3-48db-aeb3-48f183e0fde5" providerId="AD" clId="Web-{D5379F20-037C-4A1F-BD8C-A561386BBE6E}" dt="2022-06-08T18:10:46.951" v="77" actId="20577"/>
          <ac:graphicFrameMkLst>
            <pc:docMk/>
            <pc:sldMk cId="1174486949" sldId="448"/>
            <ac:graphicFrameMk id="3" creationId="{06F64AC8-9257-43A3-B639-B2932AE1A6A3}"/>
          </ac:graphicFrameMkLst>
        </pc:graphicFrameChg>
      </pc:sldChg>
    </pc:docChg>
  </pc:docChgLst>
  <pc:docChgLst>
    <pc:chgData name="daw458@student.ubc.ca" userId="S::daw458@student.ubc.ca::2262fb7e-3a9a-4b93-aebc-289df350d5c8" providerId="AD" clId="Web-{0297B8E7-109E-A7A0-68B3-584798CA6659}"/>
    <pc:docChg chg="modSld">
      <pc:chgData name="daw458@student.ubc.ca" userId="S::daw458@student.ubc.ca::2262fb7e-3a9a-4b93-aebc-289df350d5c8" providerId="AD" clId="Web-{0297B8E7-109E-A7A0-68B3-584798CA6659}" dt="2023-06-21T18:10:20.156" v="3" actId="14100"/>
      <pc:docMkLst>
        <pc:docMk/>
      </pc:docMkLst>
      <pc:sldChg chg="addSp modSp">
        <pc:chgData name="daw458@student.ubc.ca" userId="S::daw458@student.ubc.ca::2262fb7e-3a9a-4b93-aebc-289df350d5c8" providerId="AD" clId="Web-{0297B8E7-109E-A7A0-68B3-584798CA6659}" dt="2023-06-21T18:10:20.156" v="3" actId="14100"/>
        <pc:sldMkLst>
          <pc:docMk/>
          <pc:sldMk cId="1637651599" sldId="483"/>
        </pc:sldMkLst>
        <pc:spChg chg="add mod">
          <ac:chgData name="daw458@student.ubc.ca" userId="S::daw458@student.ubc.ca::2262fb7e-3a9a-4b93-aebc-289df350d5c8" providerId="AD" clId="Web-{0297B8E7-109E-A7A0-68B3-584798CA6659}" dt="2023-06-21T18:10:20.156" v="3" actId="14100"/>
          <ac:spMkLst>
            <pc:docMk/>
            <pc:sldMk cId="1637651599" sldId="483"/>
            <ac:spMk id="3" creationId="{97F31E43-174B-A533-18FD-00775CE1B87F}"/>
          </ac:spMkLst>
        </pc:spChg>
      </pc:sldChg>
    </pc:docChg>
  </pc:docChgLst>
  <pc:docChgLst>
    <pc:chgData name="daw458@student.ubc.ca" userId="S::daw458@student.ubc.ca::2262fb7e-3a9a-4b93-aebc-289df350d5c8" providerId="AD" clId="Web-{77B88A47-B63C-9BAF-48E5-7A5D94E8CF5F}"/>
    <pc:docChg chg="modSld">
      <pc:chgData name="daw458@student.ubc.ca" userId="S::daw458@student.ubc.ca::2262fb7e-3a9a-4b93-aebc-289df350d5c8" providerId="AD" clId="Web-{77B88A47-B63C-9BAF-48E5-7A5D94E8CF5F}" dt="2023-06-20T23:51:27.470" v="132" actId="20577"/>
      <pc:docMkLst>
        <pc:docMk/>
      </pc:docMkLst>
      <pc:sldChg chg="modSp">
        <pc:chgData name="daw458@student.ubc.ca" userId="S::daw458@student.ubc.ca::2262fb7e-3a9a-4b93-aebc-289df350d5c8" providerId="AD" clId="Web-{77B88A47-B63C-9BAF-48E5-7A5D94E8CF5F}" dt="2023-06-20T23:51:27.470" v="132" actId="20577"/>
        <pc:sldMkLst>
          <pc:docMk/>
          <pc:sldMk cId="3075079200" sldId="490"/>
        </pc:sldMkLst>
        <pc:spChg chg="mod">
          <ac:chgData name="daw458@student.ubc.ca" userId="S::daw458@student.ubc.ca::2262fb7e-3a9a-4b93-aebc-289df350d5c8" providerId="AD" clId="Web-{77B88A47-B63C-9BAF-48E5-7A5D94E8CF5F}" dt="2023-06-20T23:51:27.470" v="132" actId="20577"/>
          <ac:spMkLst>
            <pc:docMk/>
            <pc:sldMk cId="3075079200" sldId="490"/>
            <ac:spMk id="3" creationId="{1D460A22-38A0-C82A-075B-B508B6D46688}"/>
          </ac:spMkLst>
        </pc:spChg>
      </pc:sldChg>
    </pc:docChg>
  </pc:docChgLst>
  <pc:docChgLst>
    <pc:chgData name="leung72@student.ubc.ca" userId="S::leung72@student.ubc.ca::8ba00fdc-0646-41d8-b121-ca613b76234f" providerId="AD" clId="Web-{ABE6AA0F-873A-ADE7-2B7D-FB881EFFD916}"/>
    <pc:docChg chg="modSld sldOrd">
      <pc:chgData name="leung72@student.ubc.ca" userId="S::leung72@student.ubc.ca::8ba00fdc-0646-41d8-b121-ca613b76234f" providerId="AD" clId="Web-{ABE6AA0F-873A-ADE7-2B7D-FB881EFFD916}" dt="2023-06-27T20:57:25.403" v="74" actId="14100"/>
      <pc:docMkLst>
        <pc:docMk/>
      </pc:docMkLst>
      <pc:sldChg chg="addSp delSp modSp">
        <pc:chgData name="leung72@student.ubc.ca" userId="S::leung72@student.ubc.ca::8ba00fdc-0646-41d8-b121-ca613b76234f" providerId="AD" clId="Web-{ABE6AA0F-873A-ADE7-2B7D-FB881EFFD916}" dt="2023-06-27T20:57:02.169" v="70" actId="1076"/>
        <pc:sldMkLst>
          <pc:docMk/>
          <pc:sldMk cId="0" sldId="297"/>
        </pc:sldMkLst>
        <pc:spChg chg="add mod">
          <ac:chgData name="leung72@student.ubc.ca" userId="S::leung72@student.ubc.ca::8ba00fdc-0646-41d8-b121-ca613b76234f" providerId="AD" clId="Web-{ABE6AA0F-873A-ADE7-2B7D-FB881EFFD916}" dt="2023-06-27T20:56:39.184" v="61" actId="1076"/>
          <ac:spMkLst>
            <pc:docMk/>
            <pc:sldMk cId="0" sldId="297"/>
            <ac:spMk id="3" creationId="{13E76AB0-57BA-4020-5044-BDC0D3F238F1}"/>
          </ac:spMkLst>
        </pc:spChg>
        <pc:picChg chg="add mod modCrop">
          <ac:chgData name="leung72@student.ubc.ca" userId="S::leung72@student.ubc.ca::8ba00fdc-0646-41d8-b121-ca613b76234f" providerId="AD" clId="Web-{ABE6AA0F-873A-ADE7-2B7D-FB881EFFD916}" dt="2023-06-27T20:57:02.169" v="70" actId="1076"/>
          <ac:picMkLst>
            <pc:docMk/>
            <pc:sldMk cId="0" sldId="297"/>
            <ac:picMk id="2" creationId="{768BEA6D-4B20-72AE-85F1-3E1890810955}"/>
          </ac:picMkLst>
        </pc:picChg>
        <pc:picChg chg="del">
          <ac:chgData name="leung72@student.ubc.ca" userId="S::leung72@student.ubc.ca::8ba00fdc-0646-41d8-b121-ca613b76234f" providerId="AD" clId="Web-{ABE6AA0F-873A-ADE7-2B7D-FB881EFFD916}" dt="2023-06-27T20:55:23.089" v="41"/>
          <ac:picMkLst>
            <pc:docMk/>
            <pc:sldMk cId="0" sldId="297"/>
            <ac:picMk id="8" creationId="{12D31F3A-03C8-46A6-843E-582B690C6FF7}"/>
          </ac:picMkLst>
        </pc:picChg>
      </pc:sldChg>
      <pc:sldChg chg="modSp">
        <pc:chgData name="leung72@student.ubc.ca" userId="S::leung72@student.ubc.ca::8ba00fdc-0646-41d8-b121-ca613b76234f" providerId="AD" clId="Web-{ABE6AA0F-873A-ADE7-2B7D-FB881EFFD916}" dt="2023-06-27T20:53:33.416" v="24" actId="1076"/>
        <pc:sldMkLst>
          <pc:docMk/>
          <pc:sldMk cId="1338910297" sldId="446"/>
        </pc:sldMkLst>
        <pc:spChg chg="mod">
          <ac:chgData name="leung72@student.ubc.ca" userId="S::leung72@student.ubc.ca::8ba00fdc-0646-41d8-b121-ca613b76234f" providerId="AD" clId="Web-{ABE6AA0F-873A-ADE7-2B7D-FB881EFFD916}" dt="2023-06-27T20:53:31.713" v="23" actId="1076"/>
          <ac:spMkLst>
            <pc:docMk/>
            <pc:sldMk cId="1338910297" sldId="446"/>
            <ac:spMk id="3" creationId="{2ADD85BF-3A9E-4588-BB91-527F8630AB29}"/>
          </ac:spMkLst>
        </pc:spChg>
        <pc:spChg chg="mod">
          <ac:chgData name="leung72@student.ubc.ca" userId="S::leung72@student.ubc.ca::8ba00fdc-0646-41d8-b121-ca613b76234f" providerId="AD" clId="Web-{ABE6AA0F-873A-ADE7-2B7D-FB881EFFD916}" dt="2023-06-27T20:53:22.228" v="22" actId="1076"/>
          <ac:spMkLst>
            <pc:docMk/>
            <pc:sldMk cId="1338910297" sldId="446"/>
            <ac:spMk id="4" creationId="{48C6A5FD-0561-4624-9498-75970C8A225F}"/>
          </ac:spMkLst>
        </pc:spChg>
        <pc:spChg chg="mod">
          <ac:chgData name="leung72@student.ubc.ca" userId="S::leung72@student.ubc.ca::8ba00fdc-0646-41d8-b121-ca613b76234f" providerId="AD" clId="Web-{ABE6AA0F-873A-ADE7-2B7D-FB881EFFD916}" dt="2023-06-27T20:53:33.416" v="24" actId="1076"/>
          <ac:spMkLst>
            <pc:docMk/>
            <pc:sldMk cId="1338910297" sldId="446"/>
            <ac:spMk id="7" creationId="{3B46CE46-1E16-4E49-88C7-2CB743EF1796}"/>
          </ac:spMkLst>
        </pc:spChg>
        <pc:picChg chg="mod">
          <ac:chgData name="leung72@student.ubc.ca" userId="S::leung72@student.ubc.ca::8ba00fdc-0646-41d8-b121-ca613b76234f" providerId="AD" clId="Web-{ABE6AA0F-873A-ADE7-2B7D-FB881EFFD916}" dt="2023-06-27T20:53:06.259" v="15" actId="1076"/>
          <ac:picMkLst>
            <pc:docMk/>
            <pc:sldMk cId="1338910297" sldId="446"/>
            <ac:picMk id="1026" creationId="{4D6A3F5E-B298-AF7A-6869-CEAEB97A7767}"/>
          </ac:picMkLst>
        </pc:picChg>
      </pc:sldChg>
      <pc:sldChg chg="modSp modNotes">
        <pc:chgData name="leung72@student.ubc.ca" userId="S::leung72@student.ubc.ca::8ba00fdc-0646-41d8-b121-ca613b76234f" providerId="AD" clId="Web-{ABE6AA0F-873A-ADE7-2B7D-FB881EFFD916}" dt="2023-06-27T20:52:33.055" v="6" actId="20577"/>
        <pc:sldMkLst>
          <pc:docMk/>
          <pc:sldMk cId="1754781596" sldId="447"/>
        </pc:sldMkLst>
        <pc:spChg chg="mod">
          <ac:chgData name="leung72@student.ubc.ca" userId="S::leung72@student.ubc.ca::8ba00fdc-0646-41d8-b121-ca613b76234f" providerId="AD" clId="Web-{ABE6AA0F-873A-ADE7-2B7D-FB881EFFD916}" dt="2023-06-27T20:52:33.055" v="6" actId="20577"/>
          <ac:spMkLst>
            <pc:docMk/>
            <pc:sldMk cId="1754781596" sldId="447"/>
            <ac:spMk id="7" creationId="{5FA9034A-610A-A719-F3EF-3A8111E5E97D}"/>
          </ac:spMkLst>
        </pc:spChg>
      </pc:sldChg>
      <pc:sldChg chg="modSp">
        <pc:chgData name="leung72@student.ubc.ca" userId="S::leung72@student.ubc.ca::8ba00fdc-0646-41d8-b121-ca613b76234f" providerId="AD" clId="Web-{ABE6AA0F-873A-ADE7-2B7D-FB881EFFD916}" dt="2023-06-27T20:53:42.494" v="26" actId="1076"/>
        <pc:sldMkLst>
          <pc:docMk/>
          <pc:sldMk cId="3188949643" sldId="452"/>
        </pc:sldMkLst>
        <pc:spChg chg="mod">
          <ac:chgData name="leung72@student.ubc.ca" userId="S::leung72@student.ubc.ca::8ba00fdc-0646-41d8-b121-ca613b76234f" providerId="AD" clId="Web-{ABE6AA0F-873A-ADE7-2B7D-FB881EFFD916}" dt="2023-06-27T20:53:39.791" v="25" actId="1076"/>
          <ac:spMkLst>
            <pc:docMk/>
            <pc:sldMk cId="3188949643" sldId="452"/>
            <ac:spMk id="6" creationId="{33010220-DC45-319B-EAFA-758B33BA01A7}"/>
          </ac:spMkLst>
        </pc:spChg>
        <pc:picChg chg="mod">
          <ac:chgData name="leung72@student.ubc.ca" userId="S::leung72@student.ubc.ca::8ba00fdc-0646-41d8-b121-ca613b76234f" providerId="AD" clId="Web-{ABE6AA0F-873A-ADE7-2B7D-FB881EFFD916}" dt="2023-06-27T20:53:42.494" v="26" actId="1076"/>
          <ac:picMkLst>
            <pc:docMk/>
            <pc:sldMk cId="3188949643" sldId="452"/>
            <ac:picMk id="4" creationId="{DD3C2EEE-FE32-B6DB-918C-CBABBF5C979B}"/>
          </ac:picMkLst>
        </pc:picChg>
      </pc:sldChg>
      <pc:sldChg chg="modSp">
        <pc:chgData name="leung72@student.ubc.ca" userId="S::leung72@student.ubc.ca::8ba00fdc-0646-41d8-b121-ca613b76234f" providerId="AD" clId="Web-{ABE6AA0F-873A-ADE7-2B7D-FB881EFFD916}" dt="2023-06-27T20:54:03.588" v="35" actId="1076"/>
        <pc:sldMkLst>
          <pc:docMk/>
          <pc:sldMk cId="2945642863" sldId="455"/>
        </pc:sldMkLst>
        <pc:spChg chg="mod">
          <ac:chgData name="leung72@student.ubc.ca" userId="S::leung72@student.ubc.ca::8ba00fdc-0646-41d8-b121-ca613b76234f" providerId="AD" clId="Web-{ABE6AA0F-873A-ADE7-2B7D-FB881EFFD916}" dt="2023-06-27T20:54:03.588" v="35" actId="1076"/>
          <ac:spMkLst>
            <pc:docMk/>
            <pc:sldMk cId="2945642863" sldId="455"/>
            <ac:spMk id="9" creationId="{56E928DB-294F-B5AA-9B9B-B5BB71A8BCDE}"/>
          </ac:spMkLst>
        </pc:spChg>
      </pc:sldChg>
      <pc:sldChg chg="modSp">
        <pc:chgData name="leung72@student.ubc.ca" userId="S::leung72@student.ubc.ca::8ba00fdc-0646-41d8-b121-ca613b76234f" providerId="AD" clId="Web-{ABE6AA0F-873A-ADE7-2B7D-FB881EFFD916}" dt="2023-06-27T20:52:42.134" v="9" actId="1076"/>
        <pc:sldMkLst>
          <pc:docMk/>
          <pc:sldMk cId="2150454616" sldId="457"/>
        </pc:sldMkLst>
        <pc:spChg chg="mod">
          <ac:chgData name="leung72@student.ubc.ca" userId="S::leung72@student.ubc.ca::8ba00fdc-0646-41d8-b121-ca613b76234f" providerId="AD" clId="Web-{ABE6AA0F-873A-ADE7-2B7D-FB881EFFD916}" dt="2023-06-27T20:52:42.134" v="9" actId="1076"/>
          <ac:spMkLst>
            <pc:docMk/>
            <pc:sldMk cId="2150454616" sldId="457"/>
            <ac:spMk id="15" creationId="{A3CBA850-DE2B-26B8-17F9-6CBFF4632E94}"/>
          </ac:spMkLst>
        </pc:spChg>
      </pc:sldChg>
      <pc:sldChg chg="modSp ord">
        <pc:chgData name="leung72@student.ubc.ca" userId="S::leung72@student.ubc.ca::8ba00fdc-0646-41d8-b121-ca613b76234f" providerId="AD" clId="Web-{ABE6AA0F-873A-ADE7-2B7D-FB881EFFD916}" dt="2023-06-27T20:57:25.403" v="74" actId="14100"/>
        <pc:sldMkLst>
          <pc:docMk/>
          <pc:sldMk cId="3075079200" sldId="490"/>
        </pc:sldMkLst>
        <pc:spChg chg="mod">
          <ac:chgData name="leung72@student.ubc.ca" userId="S::leung72@student.ubc.ca::8ba00fdc-0646-41d8-b121-ca613b76234f" providerId="AD" clId="Web-{ABE6AA0F-873A-ADE7-2B7D-FB881EFFD916}" dt="2023-06-27T20:57:25.403" v="74" actId="14100"/>
          <ac:spMkLst>
            <pc:docMk/>
            <pc:sldMk cId="3075079200" sldId="490"/>
            <ac:spMk id="3" creationId="{1D460A22-38A0-C82A-075B-B508B6D46688}"/>
          </ac:spMkLst>
        </pc:spChg>
      </pc:sldChg>
    </pc:docChg>
  </pc:docChgLst>
  <pc:docChgLst>
    <pc:chgData name="leung72@student.ubc.ca" userId="8ba00fdc-0646-41d8-b121-ca613b76234f" providerId="ADAL" clId="{C18DB7FA-F7B3-2C42-9F81-6266209B05BA}"/>
    <pc:docChg chg="undo custSel addSld delSld modSld sldOrd modMainMaster">
      <pc:chgData name="leung72@student.ubc.ca" userId="8ba00fdc-0646-41d8-b121-ca613b76234f" providerId="ADAL" clId="{C18DB7FA-F7B3-2C42-9F81-6266209B05BA}" dt="2023-06-13T18:24:41.134" v="132" actId="20577"/>
      <pc:docMkLst>
        <pc:docMk/>
      </pc:docMkLst>
      <pc:sldChg chg="add ord">
        <pc:chgData name="leung72@student.ubc.ca" userId="8ba00fdc-0646-41d8-b121-ca613b76234f" providerId="ADAL" clId="{C18DB7FA-F7B3-2C42-9F81-6266209B05BA}" dt="2023-06-13T17:49:27.002" v="87" actId="20578"/>
        <pc:sldMkLst>
          <pc:docMk/>
          <pc:sldMk cId="0" sldId="278"/>
        </pc:sldMkLst>
      </pc:sldChg>
      <pc:sldChg chg="modNotesTx">
        <pc:chgData name="leung72@student.ubc.ca" userId="8ba00fdc-0646-41d8-b121-ca613b76234f" providerId="ADAL" clId="{C18DB7FA-F7B3-2C42-9F81-6266209B05BA}" dt="2023-06-13T17:37:07.390" v="42" actId="113"/>
        <pc:sldMkLst>
          <pc:docMk/>
          <pc:sldMk cId="0" sldId="293"/>
        </pc:sldMkLst>
      </pc:sldChg>
      <pc:sldChg chg="modSp mod">
        <pc:chgData name="leung72@student.ubc.ca" userId="8ba00fdc-0646-41d8-b121-ca613b76234f" providerId="ADAL" clId="{C18DB7FA-F7B3-2C42-9F81-6266209B05BA}" dt="2023-06-13T17:49:05.676" v="86" actId="20577"/>
        <pc:sldMkLst>
          <pc:docMk/>
          <pc:sldMk cId="0" sldId="297"/>
        </pc:sldMkLst>
        <pc:spChg chg="mod">
          <ac:chgData name="leung72@student.ubc.ca" userId="8ba00fdc-0646-41d8-b121-ca613b76234f" providerId="ADAL" clId="{C18DB7FA-F7B3-2C42-9F81-6266209B05BA}" dt="2023-06-13T17:49:05.676" v="86" actId="20577"/>
          <ac:spMkLst>
            <pc:docMk/>
            <pc:sldMk cId="0" sldId="297"/>
            <ac:spMk id="59403" creationId="{F435CB89-CB32-4218-BC83-82473AA2B409}"/>
          </ac:spMkLst>
        </pc:spChg>
      </pc:sldChg>
      <pc:sldChg chg="modNotesTx">
        <pc:chgData name="leung72@student.ubc.ca" userId="8ba00fdc-0646-41d8-b121-ca613b76234f" providerId="ADAL" clId="{C18DB7FA-F7B3-2C42-9F81-6266209B05BA}" dt="2023-06-13T17:36:31.625" v="40" actId="20577"/>
        <pc:sldMkLst>
          <pc:docMk/>
          <pc:sldMk cId="0" sldId="304"/>
        </pc:sldMkLst>
      </pc:sldChg>
      <pc:sldChg chg="del">
        <pc:chgData name="leung72@student.ubc.ca" userId="8ba00fdc-0646-41d8-b121-ca613b76234f" providerId="ADAL" clId="{C18DB7FA-F7B3-2C42-9F81-6266209B05BA}" dt="2023-06-13T17:35:21.766" v="29" actId="2696"/>
        <pc:sldMkLst>
          <pc:docMk/>
          <pc:sldMk cId="567944690" sldId="318"/>
        </pc:sldMkLst>
      </pc:sldChg>
      <pc:sldChg chg="del">
        <pc:chgData name="leung72@student.ubc.ca" userId="8ba00fdc-0646-41d8-b121-ca613b76234f" providerId="ADAL" clId="{C18DB7FA-F7B3-2C42-9F81-6266209B05BA}" dt="2023-06-13T17:36:19.096" v="39" actId="2696"/>
        <pc:sldMkLst>
          <pc:docMk/>
          <pc:sldMk cId="0" sldId="390"/>
        </pc:sldMkLst>
      </pc:sldChg>
      <pc:sldChg chg="del">
        <pc:chgData name="leung72@student.ubc.ca" userId="8ba00fdc-0646-41d8-b121-ca613b76234f" providerId="ADAL" clId="{C18DB7FA-F7B3-2C42-9F81-6266209B05BA}" dt="2023-06-13T17:44:20.313" v="47" actId="2696"/>
        <pc:sldMkLst>
          <pc:docMk/>
          <pc:sldMk cId="536291363" sldId="409"/>
        </pc:sldMkLst>
      </pc:sldChg>
      <pc:sldChg chg="modSp mod">
        <pc:chgData name="leung72@student.ubc.ca" userId="8ba00fdc-0646-41d8-b121-ca613b76234f" providerId="ADAL" clId="{C18DB7FA-F7B3-2C42-9F81-6266209B05BA}" dt="2023-06-13T18:24:41.134" v="132" actId="20577"/>
        <pc:sldMkLst>
          <pc:docMk/>
          <pc:sldMk cId="1852651925" sldId="413"/>
        </pc:sldMkLst>
        <pc:spChg chg="mod">
          <ac:chgData name="leung72@student.ubc.ca" userId="8ba00fdc-0646-41d8-b121-ca613b76234f" providerId="ADAL" clId="{C18DB7FA-F7B3-2C42-9F81-6266209B05BA}" dt="2023-06-13T18:24:41.134" v="132" actId="20577"/>
          <ac:spMkLst>
            <pc:docMk/>
            <pc:sldMk cId="1852651925" sldId="413"/>
            <ac:spMk id="18434" creationId="{188D007B-EC67-4187-BAB6-976472A301F6}"/>
          </ac:spMkLst>
        </pc:spChg>
      </pc:sldChg>
      <pc:sldChg chg="modNotesTx">
        <pc:chgData name="leung72@student.ubc.ca" userId="8ba00fdc-0646-41d8-b121-ca613b76234f" providerId="ADAL" clId="{C18DB7FA-F7B3-2C42-9F81-6266209B05BA}" dt="2023-06-13T17:39:45.794" v="44" actId="20577"/>
        <pc:sldMkLst>
          <pc:docMk/>
          <pc:sldMk cId="2038436554" sldId="422"/>
        </pc:sldMkLst>
      </pc:sldChg>
      <pc:sldChg chg="del">
        <pc:chgData name="leung72@student.ubc.ca" userId="8ba00fdc-0646-41d8-b121-ca613b76234f" providerId="ADAL" clId="{C18DB7FA-F7B3-2C42-9F81-6266209B05BA}" dt="2023-06-13T17:44:12.639" v="45" actId="2696"/>
        <pc:sldMkLst>
          <pc:docMk/>
          <pc:sldMk cId="3009720991" sldId="423"/>
        </pc:sldMkLst>
      </pc:sldChg>
      <pc:sldChg chg="add del modNotesTx">
        <pc:chgData name="leung72@student.ubc.ca" userId="8ba00fdc-0646-41d8-b121-ca613b76234f" providerId="ADAL" clId="{C18DB7FA-F7B3-2C42-9F81-6266209B05BA}" dt="2023-06-13T17:50:58.609" v="102" actId="20577"/>
        <pc:sldMkLst>
          <pc:docMk/>
          <pc:sldMk cId="3290361270" sldId="425"/>
        </pc:sldMkLst>
      </pc:sldChg>
      <pc:sldChg chg="del">
        <pc:chgData name="leung72@student.ubc.ca" userId="8ba00fdc-0646-41d8-b121-ca613b76234f" providerId="ADAL" clId="{C18DB7FA-F7B3-2C42-9F81-6266209B05BA}" dt="2023-06-13T17:34:56.296" v="6" actId="2696"/>
        <pc:sldMkLst>
          <pc:docMk/>
          <pc:sldMk cId="2394531100" sldId="481"/>
        </pc:sldMkLst>
      </pc:sldChg>
      <pc:sldChg chg="modSp add del mod ord">
        <pc:chgData name="leung72@student.ubc.ca" userId="8ba00fdc-0646-41d8-b121-ca613b76234f" providerId="ADAL" clId="{C18DB7FA-F7B3-2C42-9F81-6266209B05BA}" dt="2023-06-13T17:34:48.608" v="5" actId="207"/>
        <pc:sldMkLst>
          <pc:docMk/>
          <pc:sldMk cId="1637651599" sldId="483"/>
        </pc:sldMkLst>
        <pc:spChg chg="mod">
          <ac:chgData name="leung72@student.ubc.ca" userId="8ba00fdc-0646-41d8-b121-ca613b76234f" providerId="ADAL" clId="{C18DB7FA-F7B3-2C42-9F81-6266209B05BA}" dt="2023-06-13T17:34:48.608" v="5" actId="207"/>
          <ac:spMkLst>
            <pc:docMk/>
            <pc:sldMk cId="1637651599" sldId="483"/>
            <ac:spMk id="2" creationId="{7487B8CD-8031-C156-E5C7-8542A8AFD1E7}"/>
          </ac:spMkLst>
        </pc:spChg>
      </pc:sldChg>
      <pc:sldChg chg="modSp new add del mod">
        <pc:chgData name="leung72@student.ubc.ca" userId="8ba00fdc-0646-41d8-b121-ca613b76234f" providerId="ADAL" clId="{C18DB7FA-F7B3-2C42-9F81-6266209B05BA}" dt="2023-06-13T17:35:19.788" v="28" actId="2696"/>
        <pc:sldMkLst>
          <pc:docMk/>
          <pc:sldMk cId="1595099680" sldId="484"/>
        </pc:sldMkLst>
        <pc:spChg chg="mod">
          <ac:chgData name="leung72@student.ubc.ca" userId="8ba00fdc-0646-41d8-b121-ca613b76234f" providerId="ADAL" clId="{C18DB7FA-F7B3-2C42-9F81-6266209B05BA}" dt="2023-06-13T17:35:13.890" v="26" actId="20577"/>
          <ac:spMkLst>
            <pc:docMk/>
            <pc:sldMk cId="1595099680" sldId="484"/>
            <ac:spMk id="2" creationId="{75DBA668-A8B1-EC56-0A94-2EC70C508B43}"/>
          </ac:spMkLst>
        </pc:spChg>
      </pc:sldChg>
      <pc:sldChg chg="add">
        <pc:chgData name="leung72@student.ubc.ca" userId="8ba00fdc-0646-41d8-b121-ca613b76234f" providerId="ADAL" clId="{C18DB7FA-F7B3-2C42-9F81-6266209B05BA}" dt="2023-06-13T17:36:17.743" v="38"/>
        <pc:sldMkLst>
          <pc:docMk/>
          <pc:sldMk cId="0" sldId="485"/>
        </pc:sldMkLst>
      </pc:sldChg>
      <pc:sldChg chg="addSp modSp new del mod">
        <pc:chgData name="leung72@student.ubc.ca" userId="8ba00fdc-0646-41d8-b121-ca613b76234f" providerId="ADAL" clId="{C18DB7FA-F7B3-2C42-9F81-6266209B05BA}" dt="2023-06-13T18:18:11.986" v="110" actId="2696"/>
        <pc:sldMkLst>
          <pc:docMk/>
          <pc:sldMk cId="2431065697" sldId="486"/>
        </pc:sldMkLst>
        <pc:spChg chg="add mod">
          <ac:chgData name="leung72@student.ubc.ca" userId="8ba00fdc-0646-41d8-b121-ca613b76234f" providerId="ADAL" clId="{C18DB7FA-F7B3-2C42-9F81-6266209B05BA}" dt="2023-06-13T18:17:18.072" v="104" actId="931"/>
          <ac:spMkLst>
            <pc:docMk/>
            <pc:sldMk cId="2431065697" sldId="486"/>
            <ac:spMk id="5" creationId="{4714C3F9-975E-5731-D5FF-B00B9B892931}"/>
          </ac:spMkLst>
        </pc:spChg>
        <pc:picChg chg="add mod">
          <ac:chgData name="leung72@student.ubc.ca" userId="8ba00fdc-0646-41d8-b121-ca613b76234f" providerId="ADAL" clId="{C18DB7FA-F7B3-2C42-9F81-6266209B05BA}" dt="2023-06-13T18:17:21.788" v="105" actId="27614"/>
          <ac:picMkLst>
            <pc:docMk/>
            <pc:sldMk cId="2431065697" sldId="486"/>
            <ac:picMk id="4" creationId="{705783C0-275A-E5B4-F3C8-2F3F23B18B36}"/>
          </ac:picMkLst>
        </pc:picChg>
      </pc:sldChg>
      <pc:sldChg chg="addSp modSp new del mod">
        <pc:chgData name="leung72@student.ubc.ca" userId="8ba00fdc-0646-41d8-b121-ca613b76234f" providerId="ADAL" clId="{C18DB7FA-F7B3-2C42-9F81-6266209B05BA}" dt="2023-06-13T18:18:13.607" v="111" actId="2696"/>
        <pc:sldMkLst>
          <pc:docMk/>
          <pc:sldMk cId="3144935270" sldId="487"/>
        </pc:sldMkLst>
        <pc:spChg chg="add mod">
          <ac:chgData name="leung72@student.ubc.ca" userId="8ba00fdc-0646-41d8-b121-ca613b76234f" providerId="ADAL" clId="{C18DB7FA-F7B3-2C42-9F81-6266209B05BA}" dt="2023-06-13T18:17:43.315" v="109" actId="962"/>
          <ac:spMkLst>
            <pc:docMk/>
            <pc:sldMk cId="3144935270" sldId="487"/>
            <ac:spMk id="4" creationId="{CAEFE524-BE04-1BEC-9E1C-8E0DB8FA89D6}"/>
          </ac:spMkLst>
        </pc:spChg>
        <pc:picChg chg="add mod">
          <ac:chgData name="leung72@student.ubc.ca" userId="8ba00fdc-0646-41d8-b121-ca613b76234f" providerId="ADAL" clId="{C18DB7FA-F7B3-2C42-9F81-6266209B05BA}" dt="2023-06-13T18:17:43.315" v="109" actId="962"/>
          <ac:picMkLst>
            <pc:docMk/>
            <pc:sldMk cId="3144935270" sldId="487"/>
            <ac:picMk id="3" creationId="{F99C0FA5-E4B7-06EC-E462-4BB9270F7887}"/>
          </ac:picMkLst>
        </pc:picChg>
      </pc:sldChg>
      <pc:sldMasterChg chg="delSldLayout modSldLayout">
        <pc:chgData name="leung72@student.ubc.ca" userId="8ba00fdc-0646-41d8-b121-ca613b76234f" providerId="ADAL" clId="{C18DB7FA-F7B3-2C42-9F81-6266209B05BA}" dt="2023-06-13T17:35:48.353" v="37" actId="478"/>
        <pc:sldMasterMkLst>
          <pc:docMk/>
          <pc:sldMasterMk cId="0" sldId="2147483648"/>
        </pc:sldMasterMkLst>
        <pc:sldLayoutChg chg="delSp">
          <pc:chgData name="leung72@student.ubc.ca" userId="8ba00fdc-0646-41d8-b121-ca613b76234f" providerId="ADAL" clId="{C18DB7FA-F7B3-2C42-9F81-6266209B05BA}" dt="2023-06-13T17:35:37.616" v="31" actId="478"/>
          <pc:sldLayoutMkLst>
            <pc:docMk/>
            <pc:sldMasterMk cId="0" sldId="2147483648"/>
            <pc:sldLayoutMk cId="1689870590" sldId="2147484181"/>
          </pc:sldLayoutMkLst>
          <pc:picChg chg="del">
            <ac:chgData name="leung72@student.ubc.ca" userId="8ba00fdc-0646-41d8-b121-ca613b76234f" providerId="ADAL" clId="{C18DB7FA-F7B3-2C42-9F81-6266209B05BA}" dt="2023-06-13T17:35:37.616" v="31" actId="478"/>
            <ac:picMkLst>
              <pc:docMk/>
              <pc:sldMasterMk cId="0" sldId="2147483648"/>
              <pc:sldLayoutMk cId="1689870590" sldId="2147484181"/>
              <ac:picMk id="4" creationId="{05164984-499A-48A8-B685-5B9B7C14B27C}"/>
            </ac:picMkLst>
          </pc:picChg>
        </pc:sldLayoutChg>
        <pc:sldLayoutChg chg="delSp">
          <pc:chgData name="leung72@student.ubc.ca" userId="8ba00fdc-0646-41d8-b121-ca613b76234f" providerId="ADAL" clId="{C18DB7FA-F7B3-2C42-9F81-6266209B05BA}" dt="2023-06-13T17:35:39.800" v="32" actId="478"/>
          <pc:sldLayoutMkLst>
            <pc:docMk/>
            <pc:sldMasterMk cId="0" sldId="2147483648"/>
            <pc:sldLayoutMk cId="836188899" sldId="2147484182"/>
          </pc:sldLayoutMkLst>
          <pc:picChg chg="del">
            <ac:chgData name="leung72@student.ubc.ca" userId="8ba00fdc-0646-41d8-b121-ca613b76234f" providerId="ADAL" clId="{C18DB7FA-F7B3-2C42-9F81-6266209B05BA}" dt="2023-06-13T17:35:39.800" v="32" actId="478"/>
            <ac:picMkLst>
              <pc:docMk/>
              <pc:sldMasterMk cId="0" sldId="2147483648"/>
              <pc:sldLayoutMk cId="836188899" sldId="2147484182"/>
              <ac:picMk id="4" creationId="{42D80B23-8E10-4108-ACB4-FD5C92D13577}"/>
            </ac:picMkLst>
          </pc:picChg>
        </pc:sldLayoutChg>
        <pc:sldLayoutChg chg="delSp">
          <pc:chgData name="leung72@student.ubc.ca" userId="8ba00fdc-0646-41d8-b121-ca613b76234f" providerId="ADAL" clId="{C18DB7FA-F7B3-2C42-9F81-6266209B05BA}" dt="2023-06-13T17:35:41.662" v="33" actId="478"/>
          <pc:sldLayoutMkLst>
            <pc:docMk/>
            <pc:sldMasterMk cId="0" sldId="2147483648"/>
            <pc:sldLayoutMk cId="2728680486" sldId="2147484183"/>
          </pc:sldLayoutMkLst>
          <pc:picChg chg="del">
            <ac:chgData name="leung72@student.ubc.ca" userId="8ba00fdc-0646-41d8-b121-ca613b76234f" providerId="ADAL" clId="{C18DB7FA-F7B3-2C42-9F81-6266209B05BA}" dt="2023-06-13T17:35:41.662" v="33" actId="478"/>
            <ac:picMkLst>
              <pc:docMk/>
              <pc:sldMasterMk cId="0" sldId="2147483648"/>
              <pc:sldLayoutMk cId="2728680486" sldId="2147484183"/>
              <ac:picMk id="5" creationId="{C3066481-CB40-4A22-9DEB-2A60B7C779EB}"/>
            </ac:picMkLst>
          </pc:picChg>
        </pc:sldLayoutChg>
        <pc:sldLayoutChg chg="delSp">
          <pc:chgData name="leung72@student.ubc.ca" userId="8ba00fdc-0646-41d8-b121-ca613b76234f" providerId="ADAL" clId="{C18DB7FA-F7B3-2C42-9F81-6266209B05BA}" dt="2023-06-13T17:35:43.357" v="34" actId="478"/>
          <pc:sldLayoutMkLst>
            <pc:docMk/>
            <pc:sldMasterMk cId="0" sldId="2147483648"/>
            <pc:sldLayoutMk cId="2900965557" sldId="2147484184"/>
          </pc:sldLayoutMkLst>
          <pc:picChg chg="del">
            <ac:chgData name="leung72@student.ubc.ca" userId="8ba00fdc-0646-41d8-b121-ca613b76234f" providerId="ADAL" clId="{C18DB7FA-F7B3-2C42-9F81-6266209B05BA}" dt="2023-06-13T17:35:43.357" v="34" actId="478"/>
            <ac:picMkLst>
              <pc:docMk/>
              <pc:sldMasterMk cId="0" sldId="2147483648"/>
              <pc:sldLayoutMk cId="2900965557" sldId="2147484184"/>
              <ac:picMk id="2" creationId="{08E0ACB1-F08F-48E8-ACF5-042A3045DA09}"/>
            </ac:picMkLst>
          </pc:picChg>
        </pc:sldLayoutChg>
        <pc:sldLayoutChg chg="delSp">
          <pc:chgData name="leung72@student.ubc.ca" userId="8ba00fdc-0646-41d8-b121-ca613b76234f" providerId="ADAL" clId="{C18DB7FA-F7B3-2C42-9F81-6266209B05BA}" dt="2023-06-13T17:35:44.774" v="35" actId="478"/>
          <pc:sldLayoutMkLst>
            <pc:docMk/>
            <pc:sldMasterMk cId="0" sldId="2147483648"/>
            <pc:sldLayoutMk cId="2439509832" sldId="2147484185"/>
          </pc:sldLayoutMkLst>
          <pc:picChg chg="del">
            <ac:chgData name="leung72@student.ubc.ca" userId="8ba00fdc-0646-41d8-b121-ca613b76234f" providerId="ADAL" clId="{C18DB7FA-F7B3-2C42-9F81-6266209B05BA}" dt="2023-06-13T17:35:44.774" v="35" actId="478"/>
            <ac:picMkLst>
              <pc:docMk/>
              <pc:sldMasterMk cId="0" sldId="2147483648"/>
              <pc:sldLayoutMk cId="2439509832" sldId="2147484185"/>
              <ac:picMk id="5" creationId="{12E5898D-C090-40B6-A87C-E61D7C8B9A23}"/>
            </ac:picMkLst>
          </pc:picChg>
        </pc:sldLayoutChg>
        <pc:sldLayoutChg chg="delSp mod">
          <pc:chgData name="leung72@student.ubc.ca" userId="8ba00fdc-0646-41d8-b121-ca613b76234f" providerId="ADAL" clId="{C18DB7FA-F7B3-2C42-9F81-6266209B05BA}" dt="2023-06-13T17:35:48.353" v="37" actId="478"/>
          <pc:sldLayoutMkLst>
            <pc:docMk/>
            <pc:sldMasterMk cId="0" sldId="2147483648"/>
            <pc:sldLayoutMk cId="3571699124" sldId="2147484186"/>
          </pc:sldLayoutMkLst>
          <pc:spChg chg="del">
            <ac:chgData name="leung72@student.ubc.ca" userId="8ba00fdc-0646-41d8-b121-ca613b76234f" providerId="ADAL" clId="{C18DB7FA-F7B3-2C42-9F81-6266209B05BA}" dt="2023-06-13T17:35:48.353" v="37" actId="478"/>
            <ac:spMkLst>
              <pc:docMk/>
              <pc:sldMasterMk cId="0" sldId="2147483648"/>
              <pc:sldLayoutMk cId="3571699124" sldId="2147484186"/>
              <ac:spMk id="4" creationId="{D4BC0210-72E5-4680-8503-10B207305E86}"/>
            </ac:spMkLst>
          </pc:spChg>
          <pc:picChg chg="del">
            <ac:chgData name="leung72@student.ubc.ca" userId="8ba00fdc-0646-41d8-b121-ca613b76234f" providerId="ADAL" clId="{C18DB7FA-F7B3-2C42-9F81-6266209B05BA}" dt="2023-06-13T17:35:46.627" v="36" actId="478"/>
            <ac:picMkLst>
              <pc:docMk/>
              <pc:sldMasterMk cId="0" sldId="2147483648"/>
              <pc:sldLayoutMk cId="3571699124" sldId="2147484186"/>
              <ac:picMk id="5" creationId="{5FA26901-4586-49D3-91F8-7E28BEEF034C}"/>
            </ac:picMkLst>
          </pc:picChg>
        </pc:sldLayoutChg>
        <pc:sldLayoutChg chg="del">
          <pc:chgData name="leung72@student.ubc.ca" userId="8ba00fdc-0646-41d8-b121-ca613b76234f" providerId="ADAL" clId="{C18DB7FA-F7B3-2C42-9F81-6266209B05BA}" dt="2023-06-13T17:35:21.769" v="30" actId="2696"/>
          <pc:sldLayoutMkLst>
            <pc:docMk/>
            <pc:sldMasterMk cId="0" sldId="2147483648"/>
            <pc:sldLayoutMk cId="1804606952" sldId="2147484187"/>
          </pc:sldLayoutMkLst>
        </pc:sldLayoutChg>
        <pc:sldLayoutChg chg="del">
          <pc:chgData name="leung72@student.ubc.ca" userId="8ba00fdc-0646-41d8-b121-ca613b76234f" providerId="ADAL" clId="{C18DB7FA-F7B3-2C42-9F81-6266209B05BA}" dt="2023-06-13T17:34:56.298" v="7" actId="2696"/>
          <pc:sldLayoutMkLst>
            <pc:docMk/>
            <pc:sldMasterMk cId="0" sldId="2147483648"/>
            <pc:sldLayoutMk cId="681612406" sldId="2147484188"/>
          </pc:sldLayoutMkLst>
        </pc:sldLayoutChg>
      </pc:sldMasterChg>
    </pc:docChg>
  </pc:docChgLst>
  <pc:docChgLst>
    <pc:chgData name="leung72@student.ubc.ca" userId="S::leung72@student.ubc.ca::8ba00fdc-0646-41d8-b121-ca613b76234f" providerId="AD" clId="Web-{46FC6D41-02CA-C4E4-2B14-8A8ECA3DEFBE}"/>
    <pc:docChg chg="modSld">
      <pc:chgData name="leung72@student.ubc.ca" userId="S::leung72@student.ubc.ca::8ba00fdc-0646-41d8-b121-ca613b76234f" providerId="AD" clId="Web-{46FC6D41-02CA-C4E4-2B14-8A8ECA3DEFBE}" dt="2023-06-27T20:58:33.912" v="3" actId="1076"/>
      <pc:docMkLst>
        <pc:docMk/>
      </pc:docMkLst>
      <pc:sldChg chg="modSp">
        <pc:chgData name="leung72@student.ubc.ca" userId="S::leung72@student.ubc.ca::8ba00fdc-0646-41d8-b121-ca613b76234f" providerId="AD" clId="Web-{46FC6D41-02CA-C4E4-2B14-8A8ECA3DEFBE}" dt="2023-06-27T20:58:26.927" v="2" actId="1076"/>
        <pc:sldMkLst>
          <pc:docMk/>
          <pc:sldMk cId="3188949643" sldId="452"/>
        </pc:sldMkLst>
        <pc:spChg chg="mod">
          <ac:chgData name="leung72@student.ubc.ca" userId="S::leung72@student.ubc.ca::8ba00fdc-0646-41d8-b121-ca613b76234f" providerId="AD" clId="Web-{46FC6D41-02CA-C4E4-2B14-8A8ECA3DEFBE}" dt="2023-06-27T20:58:26.927" v="2" actId="1076"/>
          <ac:spMkLst>
            <pc:docMk/>
            <pc:sldMk cId="3188949643" sldId="452"/>
            <ac:spMk id="6" creationId="{33010220-DC45-319B-EAFA-758B33BA01A7}"/>
          </ac:spMkLst>
        </pc:spChg>
      </pc:sldChg>
      <pc:sldChg chg="modSp">
        <pc:chgData name="leung72@student.ubc.ca" userId="S::leung72@student.ubc.ca::8ba00fdc-0646-41d8-b121-ca613b76234f" providerId="AD" clId="Web-{46FC6D41-02CA-C4E4-2B14-8A8ECA3DEFBE}" dt="2023-06-27T20:58:33.912" v="3" actId="1076"/>
        <pc:sldMkLst>
          <pc:docMk/>
          <pc:sldMk cId="2945642863" sldId="455"/>
        </pc:sldMkLst>
        <pc:spChg chg="mod">
          <ac:chgData name="leung72@student.ubc.ca" userId="S::leung72@student.ubc.ca::8ba00fdc-0646-41d8-b121-ca613b76234f" providerId="AD" clId="Web-{46FC6D41-02CA-C4E4-2B14-8A8ECA3DEFBE}" dt="2023-06-27T20:58:33.912" v="3" actId="1076"/>
          <ac:spMkLst>
            <pc:docMk/>
            <pc:sldMk cId="2945642863" sldId="455"/>
            <ac:spMk id="9" creationId="{56E928DB-294F-B5AA-9B9B-B5BB71A8BCDE}"/>
          </ac:spMkLst>
        </pc:spChg>
      </pc:sldChg>
    </pc:docChg>
  </pc:docChgLst>
  <pc:docChgLst>
    <pc:chgData name="daw458@student.ubc.ca" userId="S::daw458@student.ubc.ca::2262fb7e-3a9a-4b93-aebc-289df350d5c8" providerId="AD" clId="Web-{8935D0D4-76E7-03E1-9DA4-BBDA4B97184A}"/>
    <pc:docChg chg="modSld">
      <pc:chgData name="daw458@student.ubc.ca" userId="S::daw458@student.ubc.ca::2262fb7e-3a9a-4b93-aebc-289df350d5c8" providerId="AD" clId="Web-{8935D0D4-76E7-03E1-9DA4-BBDA4B97184A}" dt="2023-06-27T16:29:31.328" v="55"/>
      <pc:docMkLst>
        <pc:docMk/>
      </pc:docMkLst>
      <pc:sldChg chg="delSp modSp">
        <pc:chgData name="daw458@student.ubc.ca" userId="S::daw458@student.ubc.ca::2262fb7e-3a9a-4b93-aebc-289df350d5c8" providerId="AD" clId="Web-{8935D0D4-76E7-03E1-9DA4-BBDA4B97184A}" dt="2023-06-27T16:27:54.095" v="10"/>
        <pc:sldMkLst>
          <pc:docMk/>
          <pc:sldMk cId="1338910297" sldId="446"/>
        </pc:sldMkLst>
        <pc:spChg chg="mod">
          <ac:chgData name="daw458@student.ubc.ca" userId="S::daw458@student.ubc.ca::2262fb7e-3a9a-4b93-aebc-289df350d5c8" providerId="AD" clId="Web-{8935D0D4-76E7-03E1-9DA4-BBDA4B97184A}" dt="2023-06-27T16:27:52.689" v="9" actId="1076"/>
          <ac:spMkLst>
            <pc:docMk/>
            <pc:sldMk cId="1338910297" sldId="446"/>
            <ac:spMk id="4" creationId="{48C6A5FD-0561-4624-9498-75970C8A225F}"/>
          </ac:spMkLst>
        </pc:spChg>
        <pc:spChg chg="del">
          <ac:chgData name="daw458@student.ubc.ca" userId="S::daw458@student.ubc.ca::2262fb7e-3a9a-4b93-aebc-289df350d5c8" providerId="AD" clId="Web-{8935D0D4-76E7-03E1-9DA4-BBDA4B97184A}" dt="2023-06-27T16:27:54.095" v="10"/>
          <ac:spMkLst>
            <pc:docMk/>
            <pc:sldMk cId="1338910297" sldId="446"/>
            <ac:spMk id="8" creationId="{19B923CF-F427-4EC4-8637-ED87BB43C72A}"/>
          </ac:spMkLst>
        </pc:spChg>
      </pc:sldChg>
      <pc:sldChg chg="modNotes">
        <pc:chgData name="daw458@student.ubc.ca" userId="S::daw458@student.ubc.ca::2262fb7e-3a9a-4b93-aebc-289df350d5c8" providerId="AD" clId="Web-{8935D0D4-76E7-03E1-9DA4-BBDA4B97184A}" dt="2023-06-27T16:28:33.876" v="15"/>
        <pc:sldMkLst>
          <pc:docMk/>
          <pc:sldMk cId="1754781596" sldId="447"/>
        </pc:sldMkLst>
      </pc:sldChg>
      <pc:sldChg chg="modNotes">
        <pc:chgData name="daw458@student.ubc.ca" userId="S::daw458@student.ubc.ca::2262fb7e-3a9a-4b93-aebc-289df350d5c8" providerId="AD" clId="Web-{8935D0D4-76E7-03E1-9DA4-BBDA4B97184A}" dt="2023-06-27T16:29:00.016" v="24"/>
        <pc:sldMkLst>
          <pc:docMk/>
          <pc:sldMk cId="912608567" sldId="451"/>
        </pc:sldMkLst>
      </pc:sldChg>
      <pc:sldChg chg="modSp modNotes">
        <pc:chgData name="daw458@student.ubc.ca" userId="S::daw458@student.ubc.ca::2262fb7e-3a9a-4b93-aebc-289df350d5c8" providerId="AD" clId="Web-{8935D0D4-76E7-03E1-9DA4-BBDA4B97184A}" dt="2023-06-27T16:28:50.844" v="20"/>
        <pc:sldMkLst>
          <pc:docMk/>
          <pc:sldMk cId="3188949643" sldId="452"/>
        </pc:sldMkLst>
        <pc:spChg chg="mod">
          <ac:chgData name="daw458@student.ubc.ca" userId="S::daw458@student.ubc.ca::2262fb7e-3a9a-4b93-aebc-289df350d5c8" providerId="AD" clId="Web-{8935D0D4-76E7-03E1-9DA4-BBDA4B97184A}" dt="2023-06-27T16:28:00.798" v="11" actId="1076"/>
          <ac:spMkLst>
            <pc:docMk/>
            <pc:sldMk cId="3188949643" sldId="452"/>
            <ac:spMk id="6" creationId="{33010220-DC45-319B-EAFA-758B33BA01A7}"/>
          </ac:spMkLst>
        </pc:spChg>
      </pc:sldChg>
      <pc:sldChg chg="addSp delSp modSp">
        <pc:chgData name="daw458@student.ubc.ca" userId="S::daw458@student.ubc.ca::2262fb7e-3a9a-4b93-aebc-289df350d5c8" providerId="AD" clId="Web-{8935D0D4-76E7-03E1-9DA4-BBDA4B97184A}" dt="2023-06-27T16:29:31.328" v="55"/>
        <pc:sldMkLst>
          <pc:docMk/>
          <pc:sldMk cId="2945642863" sldId="455"/>
        </pc:sldMkLst>
        <pc:spChg chg="add del">
          <ac:chgData name="daw458@student.ubc.ca" userId="S::daw458@student.ubc.ca::2262fb7e-3a9a-4b93-aebc-289df350d5c8" providerId="AD" clId="Web-{8935D0D4-76E7-03E1-9DA4-BBDA4B97184A}" dt="2023-06-27T16:29:28.235" v="46"/>
          <ac:spMkLst>
            <pc:docMk/>
            <pc:sldMk cId="2945642863" sldId="455"/>
            <ac:spMk id="8" creationId="{6BEF71FA-33AC-4DB9-AB54-2CF5647D25D7}"/>
          </ac:spMkLst>
        </pc:spChg>
        <pc:spChg chg="add del mod">
          <ac:chgData name="daw458@student.ubc.ca" userId="S::daw458@student.ubc.ca::2262fb7e-3a9a-4b93-aebc-289df350d5c8" providerId="AD" clId="Web-{8935D0D4-76E7-03E1-9DA4-BBDA4B97184A}" dt="2023-06-27T16:29:28.235" v="51"/>
          <ac:spMkLst>
            <pc:docMk/>
            <pc:sldMk cId="2945642863" sldId="455"/>
            <ac:spMk id="9" creationId="{56E928DB-294F-B5AA-9B9B-B5BB71A8BCDE}"/>
          </ac:spMkLst>
        </pc:spChg>
        <pc:spChg chg="add del mod">
          <ac:chgData name="daw458@student.ubc.ca" userId="S::daw458@student.ubc.ca::2262fb7e-3a9a-4b93-aebc-289df350d5c8" providerId="AD" clId="Web-{8935D0D4-76E7-03E1-9DA4-BBDA4B97184A}" dt="2023-06-27T16:29:28.235" v="52"/>
          <ac:spMkLst>
            <pc:docMk/>
            <pc:sldMk cId="2945642863" sldId="455"/>
            <ac:spMk id="10" creationId="{C8E4D64A-E36D-5939-6839-5EFF52834158}"/>
          </ac:spMkLst>
        </pc:spChg>
        <pc:spChg chg="add del mod">
          <ac:chgData name="daw458@student.ubc.ca" userId="S::daw458@student.ubc.ca::2262fb7e-3a9a-4b93-aebc-289df350d5c8" providerId="AD" clId="Web-{8935D0D4-76E7-03E1-9DA4-BBDA4B97184A}" dt="2023-06-27T16:29:28.235" v="53"/>
          <ac:spMkLst>
            <pc:docMk/>
            <pc:sldMk cId="2945642863" sldId="455"/>
            <ac:spMk id="11" creationId="{9BCD8746-A6E7-C17E-4E9F-51E5AE35E368}"/>
          </ac:spMkLst>
        </pc:spChg>
        <pc:spChg chg="add del">
          <ac:chgData name="daw458@student.ubc.ca" userId="S::daw458@student.ubc.ca::2262fb7e-3a9a-4b93-aebc-289df350d5c8" providerId="AD" clId="Web-{8935D0D4-76E7-03E1-9DA4-BBDA4B97184A}" dt="2023-06-27T16:29:31.328" v="55"/>
          <ac:spMkLst>
            <pc:docMk/>
            <pc:sldMk cId="2945642863" sldId="455"/>
            <ac:spMk id="12" creationId="{3D6BAC32-EC42-0001-CF30-15A5CEBCBF82}"/>
          </ac:spMkLst>
        </pc:spChg>
        <pc:graphicFrameChg chg="add del">
          <ac:chgData name="daw458@student.ubc.ca" userId="S::daw458@student.ubc.ca::2262fb7e-3a9a-4b93-aebc-289df350d5c8" providerId="AD" clId="Web-{8935D0D4-76E7-03E1-9DA4-BBDA4B97184A}" dt="2023-06-27T16:29:28.235" v="45"/>
          <ac:graphicFrameMkLst>
            <pc:docMk/>
            <pc:sldMk cId="2945642863" sldId="455"/>
            <ac:graphicFrameMk id="4" creationId="{6D812947-CCAA-4C64-85DB-114C19BE3C81}"/>
          </ac:graphicFrameMkLst>
        </pc:graphicFrameChg>
        <pc:picChg chg="add del">
          <ac:chgData name="daw458@student.ubc.ca" userId="S::daw458@student.ubc.ca::2262fb7e-3a9a-4b93-aebc-289df350d5c8" providerId="AD" clId="Web-{8935D0D4-76E7-03E1-9DA4-BBDA4B97184A}" dt="2023-06-27T16:29:28.235" v="47"/>
          <ac:picMkLst>
            <pc:docMk/>
            <pc:sldMk cId="2945642863" sldId="455"/>
            <ac:picMk id="2" creationId="{925D5A4E-3842-F02F-88C8-F23C07A5C8A5}"/>
          </ac:picMkLst>
        </pc:picChg>
        <pc:picChg chg="add del">
          <ac:chgData name="daw458@student.ubc.ca" userId="S::daw458@student.ubc.ca::2262fb7e-3a9a-4b93-aebc-289df350d5c8" providerId="AD" clId="Web-{8935D0D4-76E7-03E1-9DA4-BBDA4B97184A}" dt="2023-06-27T16:29:28.235" v="48"/>
          <ac:picMkLst>
            <pc:docMk/>
            <pc:sldMk cId="2945642863" sldId="455"/>
            <ac:picMk id="5" creationId="{8EB28061-1584-B1C7-E32F-EC168B8DDE03}"/>
          </ac:picMkLst>
        </pc:picChg>
        <pc:picChg chg="add del">
          <ac:chgData name="daw458@student.ubc.ca" userId="S::daw458@student.ubc.ca::2262fb7e-3a9a-4b93-aebc-289df350d5c8" providerId="AD" clId="Web-{8935D0D4-76E7-03E1-9DA4-BBDA4B97184A}" dt="2023-06-27T16:29:28.235" v="49"/>
          <ac:picMkLst>
            <pc:docMk/>
            <pc:sldMk cId="2945642863" sldId="455"/>
            <ac:picMk id="7" creationId="{5D26C47A-82C9-6F64-681B-51B1B074500D}"/>
          </ac:picMkLst>
        </pc:picChg>
        <pc:picChg chg="add del">
          <ac:chgData name="daw458@student.ubc.ca" userId="S::daw458@student.ubc.ca::2262fb7e-3a9a-4b93-aebc-289df350d5c8" providerId="AD" clId="Web-{8935D0D4-76E7-03E1-9DA4-BBDA4B97184A}" dt="2023-06-27T16:29:28.235" v="50"/>
          <ac:picMkLst>
            <pc:docMk/>
            <pc:sldMk cId="2945642863" sldId="455"/>
            <ac:picMk id="2056" creationId="{106ACEEE-3B70-BDEB-4D77-F9BE25EC49CD}"/>
          </ac:picMkLst>
        </pc:picChg>
      </pc:sldChg>
    </pc:docChg>
  </pc:docChgLst>
  <pc:docChgLst>
    <pc:chgData name="leung72@student.ubc.ca" userId="S::leung72@student.ubc.ca::8ba00fdc-0646-41d8-b121-ca613b76234f" providerId="AD" clId="Web-{7E347980-6A63-A293-BC1B-54A1CABF7E7E}"/>
    <pc:docChg chg="delSld">
      <pc:chgData name="leung72@student.ubc.ca" userId="S::leung72@student.ubc.ca::8ba00fdc-0646-41d8-b121-ca613b76234f" providerId="AD" clId="Web-{7E347980-6A63-A293-BC1B-54A1CABF7E7E}" dt="2023-06-13T18:46:14.424" v="0"/>
      <pc:docMkLst>
        <pc:docMk/>
      </pc:docMkLst>
      <pc:sldChg chg="del">
        <pc:chgData name="leung72@student.ubc.ca" userId="S::leung72@student.ubc.ca::8ba00fdc-0646-41d8-b121-ca613b76234f" providerId="AD" clId="Web-{7E347980-6A63-A293-BC1B-54A1CABF7E7E}" dt="2023-06-13T18:46:14.424" v="0"/>
        <pc:sldMkLst>
          <pc:docMk/>
          <pc:sldMk cId="3290361270" sldId="425"/>
        </pc:sldMkLst>
      </pc:sldChg>
    </pc:docChg>
  </pc:docChgLst>
  <pc:docChgLst>
    <pc:chgData name="Tilli, Tiana" userId="S::tiana.tilli@ubc.ca::5c7e2c8d-59f3-48db-aeb3-48f183e0fde5" providerId="AD" clId="Web-{1D4A7412-2E00-42CD-959A-5A709F4FBD1F}"/>
    <pc:docChg chg="modSld">
      <pc:chgData name="Tilli, Tiana" userId="S::tiana.tilli@ubc.ca::5c7e2c8d-59f3-48db-aeb3-48f183e0fde5" providerId="AD" clId="Web-{1D4A7412-2E00-42CD-959A-5A709F4FBD1F}" dt="2022-04-14T01:37:34.545" v="19" actId="20577"/>
      <pc:docMkLst>
        <pc:docMk/>
      </pc:docMkLst>
      <pc:sldChg chg="modSp">
        <pc:chgData name="Tilli, Tiana" userId="S::tiana.tilli@ubc.ca::5c7e2c8d-59f3-48db-aeb3-48f183e0fde5" providerId="AD" clId="Web-{1D4A7412-2E00-42CD-959A-5A709F4FBD1F}" dt="2022-04-14T01:37:34.545" v="19" actId="20577"/>
        <pc:sldMkLst>
          <pc:docMk/>
          <pc:sldMk cId="2394531100" sldId="481"/>
        </pc:sldMkLst>
        <pc:spChg chg="mod">
          <ac:chgData name="Tilli, Tiana" userId="S::tiana.tilli@ubc.ca::5c7e2c8d-59f3-48db-aeb3-48f183e0fde5" providerId="AD" clId="Web-{1D4A7412-2E00-42CD-959A-5A709F4FBD1F}" dt="2022-04-14T01:37:25.764" v="2" actId="20577"/>
          <ac:spMkLst>
            <pc:docMk/>
            <pc:sldMk cId="2394531100" sldId="481"/>
            <ac:spMk id="2" creationId="{23D12A0B-35CA-1F49-AF36-82AB4190B04B}"/>
          </ac:spMkLst>
        </pc:spChg>
        <pc:spChg chg="mod">
          <ac:chgData name="Tilli, Tiana" userId="S::tiana.tilli@ubc.ca::5c7e2c8d-59f3-48db-aeb3-48f183e0fde5" providerId="AD" clId="Web-{1D4A7412-2E00-42CD-959A-5A709F4FBD1F}" dt="2022-04-14T01:37:34.545" v="19" actId="20577"/>
          <ac:spMkLst>
            <pc:docMk/>
            <pc:sldMk cId="2394531100" sldId="481"/>
            <ac:spMk id="3" creationId="{1D2B43A2-649E-A543-9F44-0DB6B886C362}"/>
          </ac:spMkLst>
        </pc:spChg>
      </pc:sldChg>
    </pc:docChg>
  </pc:docChgLst>
  <pc:docChgLst>
    <pc:chgData name="leung72@student.ubc.ca" userId="S::leung72@student.ubc.ca::8ba00fdc-0646-41d8-b121-ca613b76234f" providerId="AD" clId="Web-{F56C6282-8F7D-FF71-F3FF-0566CF198B2D}"/>
    <pc:docChg chg="modSld">
      <pc:chgData name="leung72@student.ubc.ca" userId="S::leung72@student.ubc.ca::8ba00fdc-0646-41d8-b121-ca613b76234f" providerId="AD" clId="Web-{F56C6282-8F7D-FF71-F3FF-0566CF198B2D}" dt="2023-06-27T22:01:01.823" v="2" actId="20577"/>
      <pc:docMkLst>
        <pc:docMk/>
      </pc:docMkLst>
      <pc:sldChg chg="modSp">
        <pc:chgData name="leung72@student.ubc.ca" userId="S::leung72@student.ubc.ca::8ba00fdc-0646-41d8-b121-ca613b76234f" providerId="AD" clId="Web-{F56C6282-8F7D-FF71-F3FF-0566CF198B2D}" dt="2023-06-27T22:01:01.823" v="2" actId="20577"/>
        <pc:sldMkLst>
          <pc:docMk/>
          <pc:sldMk cId="1595099680" sldId="484"/>
        </pc:sldMkLst>
        <pc:spChg chg="mod">
          <ac:chgData name="leung72@student.ubc.ca" userId="S::leung72@student.ubc.ca::8ba00fdc-0646-41d8-b121-ca613b76234f" providerId="AD" clId="Web-{F56C6282-8F7D-FF71-F3FF-0566CF198B2D}" dt="2023-06-27T22:01:01.823" v="2" actId="20577"/>
          <ac:spMkLst>
            <pc:docMk/>
            <pc:sldMk cId="1595099680" sldId="484"/>
            <ac:spMk id="2" creationId="{75DBA668-A8B1-EC56-0A94-2EC70C508B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24068-8772-4703-909C-558BA25668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01BB6E60-B783-4D7D-B89F-1C52016508C5}">
      <dgm:prSet/>
      <dgm:spPr/>
      <dgm:t>
        <a:bodyPr/>
        <a:lstStyle/>
        <a:p>
          <a:r>
            <a:rPr lang="en-US" b="0" i="0"/>
            <a:t>Recommendations:</a:t>
          </a:r>
          <a:endParaRPr lang="en-CA"/>
        </a:p>
      </dgm:t>
    </dgm:pt>
    <dgm:pt modelId="{C24C56FE-B7F5-4A9E-B78A-2CBE8A7E1E6A}" type="parTrans" cxnId="{73E094C6-0E84-48D2-901B-D59B3449E7D8}">
      <dgm:prSet/>
      <dgm:spPr/>
      <dgm:t>
        <a:bodyPr/>
        <a:lstStyle/>
        <a:p>
          <a:endParaRPr lang="en-CA"/>
        </a:p>
      </dgm:t>
    </dgm:pt>
    <dgm:pt modelId="{091EF3AE-20A1-4751-833F-95E0132C2B2B}" type="sibTrans" cxnId="{73E094C6-0E84-48D2-901B-D59B3449E7D8}">
      <dgm:prSet/>
      <dgm:spPr/>
      <dgm:t>
        <a:bodyPr/>
        <a:lstStyle/>
        <a:p>
          <a:endParaRPr lang="en-CA"/>
        </a:p>
      </dgm:t>
    </dgm:pt>
    <dgm:pt modelId="{55B18F35-8858-4030-8E58-CD9BCECC8C68}">
      <dgm:prSet/>
      <dgm:spPr/>
      <dgm:t>
        <a:bodyPr/>
        <a:lstStyle/>
        <a:p>
          <a:pPr rtl="0"/>
          <a:r>
            <a:rPr lang="en-US" b="0" i="0" u="sng">
              <a:latin typeface="Calibri"/>
            </a:rPr>
            <a:t>Healthy eating</a:t>
          </a:r>
          <a:r>
            <a:rPr lang="en-US" b="0" i="0">
              <a:latin typeface="Calibri"/>
            </a:rPr>
            <a:t>: Avoid salt, sugar, fat, and </a:t>
          </a:r>
          <a:r>
            <a:rPr lang="en-US">
              <a:latin typeface="Calibri"/>
            </a:rPr>
            <a:t>alcohol</a:t>
          </a:r>
          <a:r>
            <a:rPr lang="en-US" baseline="30000">
              <a:latin typeface="Calibri"/>
            </a:rPr>
            <a:t>12,13 </a:t>
          </a:r>
          <a:endParaRPr lang="en-CA" b="0" i="0" baseline="30000">
            <a:latin typeface="Calibri"/>
          </a:endParaRPr>
        </a:p>
      </dgm:t>
    </dgm:pt>
    <dgm:pt modelId="{A29BBA3F-DF85-4C41-BC1A-B5831899C782}" type="parTrans" cxnId="{AEA31CBB-1E3B-44B3-B2F1-67C8D8144280}">
      <dgm:prSet/>
      <dgm:spPr/>
      <dgm:t>
        <a:bodyPr/>
        <a:lstStyle/>
        <a:p>
          <a:endParaRPr lang="en-CA"/>
        </a:p>
      </dgm:t>
    </dgm:pt>
    <dgm:pt modelId="{E3D44260-071F-4F6A-9500-35735D56BCE6}" type="sibTrans" cxnId="{AEA31CBB-1E3B-44B3-B2F1-67C8D8144280}">
      <dgm:prSet/>
      <dgm:spPr/>
      <dgm:t>
        <a:bodyPr/>
        <a:lstStyle/>
        <a:p>
          <a:endParaRPr lang="en-CA"/>
        </a:p>
      </dgm:t>
    </dgm:pt>
    <dgm:pt modelId="{B8E072EF-0757-4848-B7DB-4FEB545E7628}">
      <dgm:prSet/>
      <dgm:spPr/>
      <dgm:t>
        <a:bodyPr/>
        <a:lstStyle/>
        <a:p>
          <a:pPr rtl="0"/>
          <a:r>
            <a:rPr lang="en-CA" b="0" i="0"/>
            <a:t>Prescription: Donepezil, </a:t>
          </a:r>
          <a:r>
            <a:rPr lang="en-CA" b="0" i="0" baseline="0">
              <a:latin typeface="Calibri"/>
            </a:rPr>
            <a:t>rivastigmine</a:t>
          </a:r>
          <a:r>
            <a:rPr lang="en-CA" b="0" i="0" baseline="30000">
              <a:latin typeface="Calibri"/>
            </a:rPr>
            <a:t>6,16-18</a:t>
          </a:r>
          <a:r>
            <a:rPr lang="en-CA" b="0" i="0">
              <a:latin typeface="Calibri"/>
            </a:rPr>
            <a:t> </a:t>
          </a:r>
        </a:p>
      </dgm:t>
    </dgm:pt>
    <dgm:pt modelId="{DE7D0C18-D3B4-40F8-8622-9C967D138430}" type="parTrans" cxnId="{42F58AE6-BBB8-4ECA-9A87-599A246C0B64}">
      <dgm:prSet/>
      <dgm:spPr/>
      <dgm:t>
        <a:bodyPr/>
        <a:lstStyle/>
        <a:p>
          <a:endParaRPr lang="en-CA"/>
        </a:p>
      </dgm:t>
    </dgm:pt>
    <dgm:pt modelId="{22DD766A-6362-4DED-AC12-DA3E2EE95FC2}" type="sibTrans" cxnId="{42F58AE6-BBB8-4ECA-9A87-599A246C0B64}">
      <dgm:prSet/>
      <dgm:spPr/>
      <dgm:t>
        <a:bodyPr/>
        <a:lstStyle/>
        <a:p>
          <a:endParaRPr lang="en-CA"/>
        </a:p>
      </dgm:t>
    </dgm:pt>
    <dgm:pt modelId="{AA55DE29-130E-40CB-8EEE-2BADEAF920BF}">
      <dgm:prSet/>
      <dgm:spPr/>
      <dgm:t>
        <a:bodyPr/>
        <a:lstStyle/>
        <a:p>
          <a:r>
            <a:rPr lang="en-US" b="1"/>
            <a:t>Lifestyle</a:t>
          </a:r>
          <a:r>
            <a:rPr lang="en-US" b="0" baseline="30000"/>
            <a:t>6,7</a:t>
          </a:r>
          <a:r>
            <a:rPr lang="en-US" b="1"/>
            <a:t>:</a:t>
          </a:r>
          <a:endParaRPr lang="en-CA" b="1"/>
        </a:p>
      </dgm:t>
    </dgm:pt>
    <dgm:pt modelId="{6723090B-5F7A-4FE4-A152-5B24AE479E3C}" type="parTrans" cxnId="{AD7210F8-0E8D-4588-A2AD-EDE05B49D7BA}">
      <dgm:prSet/>
      <dgm:spPr/>
      <dgm:t>
        <a:bodyPr/>
        <a:lstStyle/>
        <a:p>
          <a:endParaRPr lang="en-CA"/>
        </a:p>
      </dgm:t>
    </dgm:pt>
    <dgm:pt modelId="{27415C92-37E7-4C93-8229-0B3BC1F7A7C2}" type="sibTrans" cxnId="{AD7210F8-0E8D-4588-A2AD-EDE05B49D7BA}">
      <dgm:prSet/>
      <dgm:spPr/>
      <dgm:t>
        <a:bodyPr/>
        <a:lstStyle/>
        <a:p>
          <a:endParaRPr lang="en-CA"/>
        </a:p>
      </dgm:t>
    </dgm:pt>
    <dgm:pt modelId="{B94A0262-E337-425D-8346-925062F4C170}">
      <dgm:prSet/>
      <dgm:spPr/>
      <dgm:t>
        <a:bodyPr/>
        <a:lstStyle/>
        <a:p>
          <a:r>
            <a:rPr lang="en-US" b="1"/>
            <a:t>Medication:</a:t>
          </a:r>
          <a:endParaRPr lang="en-CA" b="1"/>
        </a:p>
      </dgm:t>
    </dgm:pt>
    <dgm:pt modelId="{953BCE4D-9936-4C1F-8C0C-9E3C5838AA70}" type="parTrans" cxnId="{3543EA17-D413-4939-9CF2-CD3835CA2F7A}">
      <dgm:prSet/>
      <dgm:spPr/>
      <dgm:t>
        <a:bodyPr/>
        <a:lstStyle/>
        <a:p>
          <a:endParaRPr lang="en-CA"/>
        </a:p>
      </dgm:t>
    </dgm:pt>
    <dgm:pt modelId="{F3226FBC-C5B8-441B-ADFB-62098530D019}" type="sibTrans" cxnId="{3543EA17-D413-4939-9CF2-CD3835CA2F7A}">
      <dgm:prSet/>
      <dgm:spPr/>
      <dgm:t>
        <a:bodyPr/>
        <a:lstStyle/>
        <a:p>
          <a:endParaRPr lang="en-CA"/>
        </a:p>
      </dgm:t>
    </dgm:pt>
    <dgm:pt modelId="{C2313D48-2A8A-4214-B021-9A1CF82B9863}">
      <dgm:prSet phldr="0"/>
      <dgm:spPr/>
      <dgm:t>
        <a:bodyPr/>
        <a:lstStyle/>
        <a:p>
          <a:pPr rtl="0"/>
          <a:r>
            <a:rPr lang="en-US" u="sng">
              <a:latin typeface="Calibri"/>
            </a:rPr>
            <a:t>Good sleep</a:t>
          </a:r>
          <a:r>
            <a:rPr lang="en-US">
              <a:latin typeface="Calibri"/>
            </a:rPr>
            <a:t>: avoid caffeine, screens, and naps in the evening</a:t>
          </a:r>
          <a:r>
            <a:rPr lang="en-US" baseline="30000">
              <a:latin typeface="Calibri"/>
            </a:rPr>
            <a:t>14,15</a:t>
          </a:r>
          <a:endParaRPr lang="en-US" baseline="30000"/>
        </a:p>
      </dgm:t>
    </dgm:pt>
    <dgm:pt modelId="{8C716EAE-9874-41F6-A124-2CFC8821D0FA}" type="parTrans" cxnId="{2E2B71E7-CE2D-4B7B-A5DE-1F34CB1B4274}">
      <dgm:prSet/>
      <dgm:spPr/>
      <dgm:t>
        <a:bodyPr/>
        <a:lstStyle/>
        <a:p>
          <a:endParaRPr lang="en-CA"/>
        </a:p>
      </dgm:t>
    </dgm:pt>
    <dgm:pt modelId="{0C4CF2F6-6A63-4D97-99D0-092FE05D46E4}" type="sibTrans" cxnId="{2E2B71E7-CE2D-4B7B-A5DE-1F34CB1B4274}">
      <dgm:prSet/>
      <dgm:spPr/>
      <dgm:t>
        <a:bodyPr/>
        <a:lstStyle/>
        <a:p>
          <a:endParaRPr lang="en-CA"/>
        </a:p>
      </dgm:t>
    </dgm:pt>
    <dgm:pt modelId="{40D0C074-143F-4B67-B7C5-CB907CAF214F}">
      <dgm:prSet phldr="0"/>
      <dgm:spPr/>
      <dgm:t>
        <a:bodyPr/>
        <a:lstStyle/>
        <a:p>
          <a:pPr rtl="0"/>
          <a:r>
            <a:rPr lang="en-US" u="sng">
              <a:latin typeface="Calibri"/>
            </a:rPr>
            <a:t>Active mind</a:t>
          </a:r>
          <a:r>
            <a:rPr lang="en-US">
              <a:latin typeface="Calibri"/>
            </a:rPr>
            <a:t>: reading, puzzles, learning new activities</a:t>
          </a:r>
          <a:r>
            <a:rPr lang="en-US" baseline="30000">
              <a:latin typeface="Calibri"/>
            </a:rPr>
            <a:t>7</a:t>
          </a:r>
          <a:endParaRPr lang="en-US" baseline="30000"/>
        </a:p>
      </dgm:t>
    </dgm:pt>
    <dgm:pt modelId="{1B4124F2-F700-4B7A-922E-6F0156722E3B}" type="parTrans" cxnId="{0D4AD1C2-12D0-41C0-A254-BA66BBA7DA87}">
      <dgm:prSet/>
      <dgm:spPr/>
      <dgm:t>
        <a:bodyPr/>
        <a:lstStyle/>
        <a:p>
          <a:endParaRPr lang="en-CA"/>
        </a:p>
      </dgm:t>
    </dgm:pt>
    <dgm:pt modelId="{1BD39349-DB7C-474A-9633-64DF58181314}" type="sibTrans" cxnId="{0D4AD1C2-12D0-41C0-A254-BA66BBA7DA87}">
      <dgm:prSet/>
      <dgm:spPr/>
      <dgm:t>
        <a:bodyPr/>
        <a:lstStyle/>
        <a:p>
          <a:endParaRPr lang="en-CA"/>
        </a:p>
      </dgm:t>
    </dgm:pt>
    <dgm:pt modelId="{42FFDE94-819D-4049-AD01-58B88544076D}">
      <dgm:prSet phldr="0"/>
      <dgm:spPr/>
      <dgm:t>
        <a:bodyPr/>
        <a:lstStyle/>
        <a:p>
          <a:pPr rtl="0"/>
          <a:r>
            <a:rPr lang="en-US" b="0" i="0" u="sng">
              <a:latin typeface="Calibri"/>
            </a:rPr>
            <a:t>Exercise</a:t>
          </a:r>
          <a:r>
            <a:rPr lang="en-US" b="0" i="0">
              <a:latin typeface="Calibri"/>
            </a:rPr>
            <a:t>: 30</a:t>
          </a:r>
          <a:r>
            <a:rPr lang="en-US">
              <a:latin typeface="Calibri"/>
            </a:rPr>
            <a:t> min 2-3 times/week of aerobic, stretch, and strength</a:t>
          </a:r>
          <a:r>
            <a:rPr lang="en-US" baseline="30000">
              <a:latin typeface="Calibri"/>
            </a:rPr>
            <a:t>8-11</a:t>
          </a:r>
          <a:endParaRPr lang="en-CA" baseline="30000"/>
        </a:p>
      </dgm:t>
    </dgm:pt>
    <dgm:pt modelId="{73E1191C-496C-46BD-B415-EA04EB60BA6B}" type="parTrans" cxnId="{D35AD147-534A-4CF0-82FA-169EA87DF9F3}">
      <dgm:prSet/>
      <dgm:spPr/>
      <dgm:t>
        <a:bodyPr/>
        <a:lstStyle/>
        <a:p>
          <a:endParaRPr lang="en-CA"/>
        </a:p>
      </dgm:t>
    </dgm:pt>
    <dgm:pt modelId="{179BE972-713D-4A65-AE03-5F56F51C81A0}" type="sibTrans" cxnId="{D35AD147-534A-4CF0-82FA-169EA87DF9F3}">
      <dgm:prSet/>
      <dgm:spPr/>
      <dgm:t>
        <a:bodyPr/>
        <a:lstStyle/>
        <a:p>
          <a:endParaRPr lang="en-CA"/>
        </a:p>
      </dgm:t>
    </dgm:pt>
    <dgm:pt modelId="{B03F5A20-BB8C-4AC5-878B-9818170ADFF2}">
      <dgm:prSet phldr="0"/>
      <dgm:spPr/>
      <dgm:t>
        <a:bodyPr/>
        <a:lstStyle/>
        <a:p>
          <a:pPr rtl="0"/>
          <a:r>
            <a:rPr lang="en-US" b="0" u="sng">
              <a:latin typeface="Calibri"/>
            </a:rPr>
            <a:t>Quit smoking</a:t>
          </a:r>
          <a:r>
            <a:rPr lang="en-US" b="0" u="none" baseline="30000">
              <a:latin typeface="Calibri"/>
            </a:rPr>
            <a:t>7</a:t>
          </a:r>
        </a:p>
      </dgm:t>
    </dgm:pt>
    <dgm:pt modelId="{4D777FAA-2E33-46FA-B09A-E99203F96729}" type="parTrans" cxnId="{F63F8B3E-E164-499A-86C6-BAB71B7F501A}">
      <dgm:prSet/>
      <dgm:spPr/>
      <dgm:t>
        <a:bodyPr/>
        <a:lstStyle/>
        <a:p>
          <a:endParaRPr lang="en-CA"/>
        </a:p>
      </dgm:t>
    </dgm:pt>
    <dgm:pt modelId="{54BEE6A9-E3D2-4001-A7AF-774B0BB67B7F}" type="sibTrans" cxnId="{F63F8B3E-E164-499A-86C6-BAB71B7F501A}">
      <dgm:prSet/>
      <dgm:spPr/>
      <dgm:t>
        <a:bodyPr/>
        <a:lstStyle/>
        <a:p>
          <a:endParaRPr lang="en-CA"/>
        </a:p>
      </dgm:t>
    </dgm:pt>
    <dgm:pt modelId="{ABCD8787-3051-4F34-B9A1-93A18E566768}">
      <dgm:prSet phldr="0"/>
      <dgm:spPr/>
      <dgm:t>
        <a:bodyPr/>
        <a:lstStyle/>
        <a:p>
          <a:pPr rtl="0"/>
          <a:endParaRPr lang="en-CA" b="0">
            <a:latin typeface="Calibri"/>
          </a:endParaRPr>
        </a:p>
      </dgm:t>
    </dgm:pt>
    <dgm:pt modelId="{B125C15B-EC22-4A1E-8495-B4D44AC5CB1F}" type="parTrans" cxnId="{34F4FB42-7C0A-4928-BD3A-C18C541BCAA9}">
      <dgm:prSet/>
      <dgm:spPr/>
      <dgm:t>
        <a:bodyPr/>
        <a:lstStyle/>
        <a:p>
          <a:endParaRPr lang="en-CA"/>
        </a:p>
      </dgm:t>
    </dgm:pt>
    <dgm:pt modelId="{863DAD0C-A29A-4C05-88AD-4ECE0454CA01}" type="sibTrans" cxnId="{34F4FB42-7C0A-4928-BD3A-C18C541BCAA9}">
      <dgm:prSet/>
      <dgm:spPr/>
      <dgm:t>
        <a:bodyPr/>
        <a:lstStyle/>
        <a:p>
          <a:endParaRPr lang="en-CA"/>
        </a:p>
      </dgm:t>
    </dgm:pt>
    <dgm:pt modelId="{B0CAC0F6-F925-4B9C-9472-7E64B9D08534}" type="pres">
      <dgm:prSet presAssocID="{6CC24068-8772-4703-909C-558BA2566855}" presName="linear" presStyleCnt="0">
        <dgm:presLayoutVars>
          <dgm:dir/>
          <dgm:animLvl val="lvl"/>
          <dgm:resizeHandles val="exact"/>
        </dgm:presLayoutVars>
      </dgm:prSet>
      <dgm:spPr/>
    </dgm:pt>
    <dgm:pt modelId="{6C6A9A2D-F4C1-4C0B-A0B4-4E886D7BF23E}" type="pres">
      <dgm:prSet presAssocID="{01BB6E60-B783-4D7D-B89F-1C52016508C5}" presName="parentLin" presStyleCnt="0"/>
      <dgm:spPr/>
    </dgm:pt>
    <dgm:pt modelId="{AA17272A-85C8-4AC7-A630-99729A93A7C4}" type="pres">
      <dgm:prSet presAssocID="{01BB6E60-B783-4D7D-B89F-1C52016508C5}" presName="parentLeftMargin" presStyleLbl="node1" presStyleIdx="0" presStyleCnt="1"/>
      <dgm:spPr/>
    </dgm:pt>
    <dgm:pt modelId="{5641CFE4-C81D-4330-B39E-3A073F200718}" type="pres">
      <dgm:prSet presAssocID="{01BB6E60-B783-4D7D-B89F-1C52016508C5}" presName="parentText" presStyleLbl="node1" presStyleIdx="0" presStyleCnt="1">
        <dgm:presLayoutVars>
          <dgm:chMax val="0"/>
          <dgm:bulletEnabled val="1"/>
        </dgm:presLayoutVars>
      </dgm:prSet>
      <dgm:spPr/>
    </dgm:pt>
    <dgm:pt modelId="{6EF70002-12D8-44A5-A2F9-54C11EB845B4}" type="pres">
      <dgm:prSet presAssocID="{01BB6E60-B783-4D7D-B89F-1C52016508C5}" presName="negativeSpace" presStyleCnt="0"/>
      <dgm:spPr/>
    </dgm:pt>
    <dgm:pt modelId="{99FBE5D1-EE59-4C6C-BA31-B69656CBD6BF}" type="pres">
      <dgm:prSet presAssocID="{01BB6E60-B783-4D7D-B89F-1C52016508C5}" presName="childText" presStyleLbl="conFgAcc1" presStyleIdx="0" presStyleCnt="1">
        <dgm:presLayoutVars>
          <dgm:bulletEnabled val="1"/>
        </dgm:presLayoutVars>
      </dgm:prSet>
      <dgm:spPr/>
    </dgm:pt>
  </dgm:ptLst>
  <dgm:cxnLst>
    <dgm:cxn modelId="{3543EA17-D413-4939-9CF2-CD3835CA2F7A}" srcId="{01BB6E60-B783-4D7D-B89F-1C52016508C5}" destId="{B94A0262-E337-425D-8346-925062F4C170}" srcOrd="2" destOrd="0" parTransId="{953BCE4D-9936-4C1F-8C0C-9E3C5838AA70}" sibTransId="{F3226FBC-C5B8-441B-ADFB-62098530D019}"/>
    <dgm:cxn modelId="{276C4124-4F7B-4196-A25B-CCF3A0C495AD}" type="presOf" srcId="{B03F5A20-BB8C-4AC5-878B-9818170ADFF2}" destId="{99FBE5D1-EE59-4C6C-BA31-B69656CBD6BF}" srcOrd="0" destOrd="5" presId="urn:microsoft.com/office/officeart/2005/8/layout/list1"/>
    <dgm:cxn modelId="{14E4D92F-B8DF-47C1-A442-ACF243936416}" type="presOf" srcId="{AA55DE29-130E-40CB-8EEE-2BADEAF920BF}" destId="{99FBE5D1-EE59-4C6C-BA31-B69656CBD6BF}" srcOrd="0" destOrd="0" presId="urn:microsoft.com/office/officeart/2005/8/layout/list1"/>
    <dgm:cxn modelId="{F63F8B3E-E164-499A-86C6-BAB71B7F501A}" srcId="{AA55DE29-130E-40CB-8EEE-2BADEAF920BF}" destId="{B03F5A20-BB8C-4AC5-878B-9818170ADFF2}" srcOrd="4" destOrd="0" parTransId="{4D777FAA-2E33-46FA-B09A-E99203F96729}" sibTransId="{54BEE6A9-E3D2-4001-A7AF-774B0BB67B7F}"/>
    <dgm:cxn modelId="{34F4FB42-7C0A-4928-BD3A-C18C541BCAA9}" srcId="{01BB6E60-B783-4D7D-B89F-1C52016508C5}" destId="{ABCD8787-3051-4F34-B9A1-93A18E566768}" srcOrd="1" destOrd="0" parTransId="{B125C15B-EC22-4A1E-8495-B4D44AC5CB1F}" sibTransId="{863DAD0C-A29A-4C05-88AD-4ECE0454CA01}"/>
    <dgm:cxn modelId="{6B418746-D0A6-418D-A1B0-C6D2D8782975}" type="presOf" srcId="{6CC24068-8772-4703-909C-558BA2566855}" destId="{B0CAC0F6-F925-4B9C-9472-7E64B9D08534}" srcOrd="0" destOrd="0" presId="urn:microsoft.com/office/officeart/2005/8/layout/list1"/>
    <dgm:cxn modelId="{D35AD147-534A-4CF0-82FA-169EA87DF9F3}" srcId="{AA55DE29-130E-40CB-8EEE-2BADEAF920BF}" destId="{42FFDE94-819D-4049-AD01-58B88544076D}" srcOrd="0" destOrd="0" parTransId="{73E1191C-496C-46BD-B415-EA04EB60BA6B}" sibTransId="{179BE972-713D-4A65-AE03-5F56F51C81A0}"/>
    <dgm:cxn modelId="{B4A8DD4C-1EB5-4084-9D98-1932C6930403}" type="presOf" srcId="{01BB6E60-B783-4D7D-B89F-1C52016508C5}" destId="{AA17272A-85C8-4AC7-A630-99729A93A7C4}" srcOrd="0" destOrd="0" presId="urn:microsoft.com/office/officeart/2005/8/layout/list1"/>
    <dgm:cxn modelId="{7BDC035B-AECD-4A61-B891-B51187A05BBC}" type="presOf" srcId="{40D0C074-143F-4B67-B7C5-CB907CAF214F}" destId="{99FBE5D1-EE59-4C6C-BA31-B69656CBD6BF}" srcOrd="0" destOrd="3" presId="urn:microsoft.com/office/officeart/2005/8/layout/list1"/>
    <dgm:cxn modelId="{F1B96E68-B68D-4242-ADD2-0164A6848533}" type="presOf" srcId="{55B18F35-8858-4030-8E58-CD9BCECC8C68}" destId="{99FBE5D1-EE59-4C6C-BA31-B69656CBD6BF}" srcOrd="0" destOrd="2" presId="urn:microsoft.com/office/officeart/2005/8/layout/list1"/>
    <dgm:cxn modelId="{10D89673-DA14-4E4F-A492-69DC541A6665}" type="presOf" srcId="{ABCD8787-3051-4F34-B9A1-93A18E566768}" destId="{99FBE5D1-EE59-4C6C-BA31-B69656CBD6BF}" srcOrd="0" destOrd="6" presId="urn:microsoft.com/office/officeart/2005/8/layout/list1"/>
    <dgm:cxn modelId="{59AAF092-3AC1-4A41-9309-011D2DBF3A3E}" type="presOf" srcId="{42FFDE94-819D-4049-AD01-58B88544076D}" destId="{99FBE5D1-EE59-4C6C-BA31-B69656CBD6BF}" srcOrd="0" destOrd="1" presId="urn:microsoft.com/office/officeart/2005/8/layout/list1"/>
    <dgm:cxn modelId="{3159E89C-9E72-4722-8B5E-94227F41298C}" type="presOf" srcId="{B8E072EF-0757-4848-B7DB-4FEB545E7628}" destId="{99FBE5D1-EE59-4C6C-BA31-B69656CBD6BF}" srcOrd="0" destOrd="8" presId="urn:microsoft.com/office/officeart/2005/8/layout/list1"/>
    <dgm:cxn modelId="{416DE69F-26F7-4302-A7C3-833EA1773386}" type="presOf" srcId="{01BB6E60-B783-4D7D-B89F-1C52016508C5}" destId="{5641CFE4-C81D-4330-B39E-3A073F200718}" srcOrd="1" destOrd="0" presId="urn:microsoft.com/office/officeart/2005/8/layout/list1"/>
    <dgm:cxn modelId="{AEA31CBB-1E3B-44B3-B2F1-67C8D8144280}" srcId="{AA55DE29-130E-40CB-8EEE-2BADEAF920BF}" destId="{55B18F35-8858-4030-8E58-CD9BCECC8C68}" srcOrd="1" destOrd="0" parTransId="{A29BBA3F-DF85-4C41-BC1A-B5831899C782}" sibTransId="{E3D44260-071F-4F6A-9500-35735D56BCE6}"/>
    <dgm:cxn modelId="{0D4AD1C2-12D0-41C0-A254-BA66BBA7DA87}" srcId="{AA55DE29-130E-40CB-8EEE-2BADEAF920BF}" destId="{40D0C074-143F-4B67-B7C5-CB907CAF214F}" srcOrd="2" destOrd="0" parTransId="{1B4124F2-F700-4B7A-922E-6F0156722E3B}" sibTransId="{1BD39349-DB7C-474A-9633-64DF58181314}"/>
    <dgm:cxn modelId="{73E094C6-0E84-48D2-901B-D59B3449E7D8}" srcId="{6CC24068-8772-4703-909C-558BA2566855}" destId="{01BB6E60-B783-4D7D-B89F-1C52016508C5}" srcOrd="0" destOrd="0" parTransId="{C24C56FE-B7F5-4A9E-B78A-2CBE8A7E1E6A}" sibTransId="{091EF3AE-20A1-4751-833F-95E0132C2B2B}"/>
    <dgm:cxn modelId="{3847F8C6-1559-43BF-85C9-B31659E8C513}" type="presOf" srcId="{C2313D48-2A8A-4214-B021-9A1CF82B9863}" destId="{99FBE5D1-EE59-4C6C-BA31-B69656CBD6BF}" srcOrd="0" destOrd="4" presId="urn:microsoft.com/office/officeart/2005/8/layout/list1"/>
    <dgm:cxn modelId="{42F58AE6-BBB8-4ECA-9A87-599A246C0B64}" srcId="{B94A0262-E337-425D-8346-925062F4C170}" destId="{B8E072EF-0757-4848-B7DB-4FEB545E7628}" srcOrd="0" destOrd="0" parTransId="{DE7D0C18-D3B4-40F8-8622-9C967D138430}" sibTransId="{22DD766A-6362-4DED-AC12-DA3E2EE95FC2}"/>
    <dgm:cxn modelId="{2E2B71E7-CE2D-4B7B-A5DE-1F34CB1B4274}" srcId="{AA55DE29-130E-40CB-8EEE-2BADEAF920BF}" destId="{C2313D48-2A8A-4214-B021-9A1CF82B9863}" srcOrd="3" destOrd="0" parTransId="{8C716EAE-9874-41F6-A124-2CFC8821D0FA}" sibTransId="{0C4CF2F6-6A63-4D97-99D0-092FE05D46E4}"/>
    <dgm:cxn modelId="{AD7210F8-0E8D-4588-A2AD-EDE05B49D7BA}" srcId="{01BB6E60-B783-4D7D-B89F-1C52016508C5}" destId="{AA55DE29-130E-40CB-8EEE-2BADEAF920BF}" srcOrd="0" destOrd="0" parTransId="{6723090B-5F7A-4FE4-A152-5B24AE479E3C}" sibTransId="{27415C92-37E7-4C93-8229-0B3BC1F7A7C2}"/>
    <dgm:cxn modelId="{C22B14FC-43D8-4670-805D-620FDF80EBDF}" type="presOf" srcId="{B94A0262-E337-425D-8346-925062F4C170}" destId="{99FBE5D1-EE59-4C6C-BA31-B69656CBD6BF}" srcOrd="0" destOrd="7" presId="urn:microsoft.com/office/officeart/2005/8/layout/list1"/>
    <dgm:cxn modelId="{1A0CA1A2-5563-4903-A950-D90808C929A8}" type="presParOf" srcId="{B0CAC0F6-F925-4B9C-9472-7E64B9D08534}" destId="{6C6A9A2D-F4C1-4C0B-A0B4-4E886D7BF23E}" srcOrd="0" destOrd="0" presId="urn:microsoft.com/office/officeart/2005/8/layout/list1"/>
    <dgm:cxn modelId="{7B825A7B-1528-4F51-8D5A-DF431FE7B934}" type="presParOf" srcId="{6C6A9A2D-F4C1-4C0B-A0B4-4E886D7BF23E}" destId="{AA17272A-85C8-4AC7-A630-99729A93A7C4}" srcOrd="0" destOrd="0" presId="urn:microsoft.com/office/officeart/2005/8/layout/list1"/>
    <dgm:cxn modelId="{48DF4D89-45C4-4B0A-B203-36199AAC782E}" type="presParOf" srcId="{6C6A9A2D-F4C1-4C0B-A0B4-4E886D7BF23E}" destId="{5641CFE4-C81D-4330-B39E-3A073F200718}" srcOrd="1" destOrd="0" presId="urn:microsoft.com/office/officeart/2005/8/layout/list1"/>
    <dgm:cxn modelId="{F795AF39-2175-45F0-81B3-BA8C33FFD5AF}" type="presParOf" srcId="{B0CAC0F6-F925-4B9C-9472-7E64B9D08534}" destId="{6EF70002-12D8-44A5-A2F9-54C11EB845B4}" srcOrd="1" destOrd="0" presId="urn:microsoft.com/office/officeart/2005/8/layout/list1"/>
    <dgm:cxn modelId="{9EC5C27F-3760-41A4-AE8D-D36D94C3074F}" type="presParOf" srcId="{B0CAC0F6-F925-4B9C-9472-7E64B9D08534}" destId="{99FBE5D1-EE59-4C6C-BA31-B69656CBD6B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08849B-BB2F-4B3A-B850-853AB270ED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B52CBD22-3EB4-4EED-A45B-F5C773BE186F}">
      <dgm:prSet custT="1"/>
      <dgm:spPr/>
      <dgm:t>
        <a:bodyPr/>
        <a:lstStyle/>
        <a:p>
          <a:r>
            <a:rPr lang="en-US" sz="2200" b="0" i="0"/>
            <a:t>Recommendations</a:t>
          </a:r>
          <a:r>
            <a:rPr lang="en-US" sz="1100" b="0" i="0"/>
            <a:t>:</a:t>
          </a:r>
          <a:endParaRPr lang="en-CA" sz="1100"/>
        </a:p>
      </dgm:t>
    </dgm:pt>
    <dgm:pt modelId="{5D56F947-C79D-4806-96FE-8EED75AD6AB4}" type="parTrans" cxnId="{B2A371EA-4635-42EC-9BCB-41C5C6133B68}">
      <dgm:prSet/>
      <dgm:spPr/>
      <dgm:t>
        <a:bodyPr/>
        <a:lstStyle/>
        <a:p>
          <a:endParaRPr lang="en-CA"/>
        </a:p>
      </dgm:t>
    </dgm:pt>
    <dgm:pt modelId="{3F3D6CE4-AAE2-49EF-A6FE-F7C8660B2C07}" type="sibTrans" cxnId="{B2A371EA-4635-42EC-9BCB-41C5C6133B68}">
      <dgm:prSet/>
      <dgm:spPr/>
      <dgm:t>
        <a:bodyPr/>
        <a:lstStyle/>
        <a:p>
          <a:endParaRPr lang="en-CA"/>
        </a:p>
      </dgm:t>
    </dgm:pt>
    <dgm:pt modelId="{33105413-A0CF-454D-A82B-7A9D405EE8A2}">
      <dgm:prSet custT="1"/>
      <dgm:spPr/>
      <dgm:t>
        <a:bodyPr/>
        <a:lstStyle/>
        <a:p>
          <a:r>
            <a:rPr lang="en-US" sz="2200" b="1" i="0"/>
            <a:t>Medication:</a:t>
          </a:r>
          <a:endParaRPr lang="en-CA" sz="2200" b="1"/>
        </a:p>
      </dgm:t>
    </dgm:pt>
    <dgm:pt modelId="{A7495F47-3280-4F53-A5FA-900CE263662B}" type="parTrans" cxnId="{29C7186B-D767-4C05-981E-B2DADCA344A4}">
      <dgm:prSet/>
      <dgm:spPr/>
      <dgm:t>
        <a:bodyPr/>
        <a:lstStyle/>
        <a:p>
          <a:endParaRPr lang="en-CA"/>
        </a:p>
      </dgm:t>
    </dgm:pt>
    <dgm:pt modelId="{26EC9A99-8125-45E2-8D6C-137CFC0FBD99}" type="sibTrans" cxnId="{29C7186B-D767-4C05-981E-B2DADCA344A4}">
      <dgm:prSet/>
      <dgm:spPr/>
      <dgm:t>
        <a:bodyPr/>
        <a:lstStyle/>
        <a:p>
          <a:endParaRPr lang="en-CA"/>
        </a:p>
      </dgm:t>
    </dgm:pt>
    <dgm:pt modelId="{FEAB93A1-574A-4397-A5A7-69B97EF31BD6}">
      <dgm:prSet custT="1"/>
      <dgm:spPr/>
      <dgm:t>
        <a:bodyPr/>
        <a:lstStyle/>
        <a:p>
          <a:pPr rtl="0"/>
          <a:r>
            <a:rPr lang="en-US" sz="2200" b="0" i="0"/>
            <a:t>Drink water and </a:t>
          </a:r>
          <a:r>
            <a:rPr lang="en-US" sz="2200" b="0" i="0">
              <a:latin typeface="Calibri"/>
            </a:rPr>
            <a:t>fluids</a:t>
          </a:r>
          <a:endParaRPr lang="en-CA" sz="2200" b="0" i="0">
            <a:latin typeface="Calibri"/>
          </a:endParaRPr>
        </a:p>
      </dgm:t>
    </dgm:pt>
    <dgm:pt modelId="{05BCB22C-8F67-4D9C-AC7F-91D58BACE5DE}" type="parTrans" cxnId="{EBB7DA30-7C4F-49EC-B7A5-CC9318927F19}">
      <dgm:prSet/>
      <dgm:spPr/>
      <dgm:t>
        <a:bodyPr/>
        <a:lstStyle/>
        <a:p>
          <a:endParaRPr lang="en-CA"/>
        </a:p>
      </dgm:t>
    </dgm:pt>
    <dgm:pt modelId="{A2F63ADF-A666-42C9-9557-1A88948CDFB6}" type="sibTrans" cxnId="{EBB7DA30-7C4F-49EC-B7A5-CC9318927F19}">
      <dgm:prSet/>
      <dgm:spPr/>
      <dgm:t>
        <a:bodyPr/>
        <a:lstStyle/>
        <a:p>
          <a:endParaRPr lang="en-CA"/>
        </a:p>
      </dgm:t>
    </dgm:pt>
    <dgm:pt modelId="{3DE3E758-83E2-4941-9575-8F67FF23E709}">
      <dgm:prSet custT="1"/>
      <dgm:spPr/>
      <dgm:t>
        <a:bodyPr/>
        <a:lstStyle/>
        <a:p>
          <a:r>
            <a:rPr lang="en-US" sz="2200" b="0" i="0"/>
            <a:t>OTC: </a:t>
          </a:r>
          <a:r>
            <a:rPr lang="en-US" sz="2200" b="1" i="0">
              <a:solidFill>
                <a:schemeClr val="accent6"/>
              </a:solidFill>
            </a:rPr>
            <a:t>laxatives, </a:t>
          </a:r>
          <a:r>
            <a:rPr lang="en-US" sz="2200" b="1" i="0">
              <a:solidFill>
                <a:schemeClr val="accent4"/>
              </a:solidFill>
              <a:latin typeface="Calibri"/>
            </a:rPr>
            <a:t>bulking</a:t>
          </a:r>
          <a:r>
            <a:rPr lang="en-US" sz="2200" b="1" i="0">
              <a:solidFill>
                <a:schemeClr val="accent4"/>
              </a:solidFill>
            </a:rPr>
            <a:t> agents</a:t>
          </a:r>
          <a:r>
            <a:rPr lang="en-US" sz="2200" b="0" i="0"/>
            <a:t>, </a:t>
          </a:r>
          <a:r>
            <a:rPr lang="en-US" sz="2200" b="1" i="0">
              <a:solidFill>
                <a:srgbClr val="00B050"/>
              </a:solidFill>
            </a:rPr>
            <a:t>stimulants</a:t>
          </a:r>
          <a:endParaRPr lang="en-CA" sz="2200" b="1">
            <a:solidFill>
              <a:srgbClr val="0070C0"/>
            </a:solidFill>
          </a:endParaRPr>
        </a:p>
      </dgm:t>
    </dgm:pt>
    <dgm:pt modelId="{C10FCBD1-A758-4809-9392-0401F4EDDE7D}" type="parTrans" cxnId="{831D62E1-A88F-48D7-A539-C49F2E53EACD}">
      <dgm:prSet/>
      <dgm:spPr/>
      <dgm:t>
        <a:bodyPr/>
        <a:lstStyle/>
        <a:p>
          <a:endParaRPr lang="en-CA"/>
        </a:p>
      </dgm:t>
    </dgm:pt>
    <dgm:pt modelId="{03AE2A48-2213-4699-8E5A-4962589DB5C4}" type="sibTrans" cxnId="{831D62E1-A88F-48D7-A539-C49F2E53EACD}">
      <dgm:prSet/>
      <dgm:spPr/>
      <dgm:t>
        <a:bodyPr/>
        <a:lstStyle/>
        <a:p>
          <a:endParaRPr lang="en-CA"/>
        </a:p>
      </dgm:t>
    </dgm:pt>
    <dgm:pt modelId="{70A63E19-3AC0-4713-885A-334D802896EA}">
      <dgm:prSet phldr="0"/>
      <dgm:spPr/>
      <dgm:t>
        <a:bodyPr/>
        <a:lstStyle/>
        <a:p>
          <a:r>
            <a:rPr lang="en-US" sz="2200" b="0" i="0"/>
            <a:t>Add fiber</a:t>
          </a:r>
          <a:r>
            <a:rPr lang="en-US" sz="2200" b="0" i="0">
              <a:latin typeface="Calibri"/>
            </a:rPr>
            <a:t> to</a:t>
          </a:r>
          <a:r>
            <a:rPr lang="en-US" sz="2200" b="0" i="0"/>
            <a:t> </a:t>
          </a:r>
          <a:r>
            <a:rPr lang="en-US" sz="2200" b="0" i="0">
              <a:latin typeface="Calibri"/>
            </a:rPr>
            <a:t>meals</a:t>
          </a:r>
          <a:endParaRPr lang="en-US"/>
        </a:p>
      </dgm:t>
    </dgm:pt>
    <dgm:pt modelId="{1F797AFF-E186-4EC8-B604-DAB93CF790D8}" type="parTrans" cxnId="{FDF0819A-A4BA-491D-831E-5D1FE2EE67E3}">
      <dgm:prSet/>
      <dgm:spPr/>
      <dgm:t>
        <a:bodyPr/>
        <a:lstStyle/>
        <a:p>
          <a:endParaRPr lang="en-CA"/>
        </a:p>
      </dgm:t>
    </dgm:pt>
    <dgm:pt modelId="{DE000279-7380-4E46-8BB8-7D9DD0716EC9}" type="sibTrans" cxnId="{FDF0819A-A4BA-491D-831E-5D1FE2EE67E3}">
      <dgm:prSet/>
      <dgm:spPr/>
      <dgm:t>
        <a:bodyPr/>
        <a:lstStyle/>
        <a:p>
          <a:endParaRPr lang="en-CA"/>
        </a:p>
      </dgm:t>
    </dgm:pt>
    <dgm:pt modelId="{26015E8C-0886-400E-BD6E-B8559DAA03AF}">
      <dgm:prSet phldr="0"/>
      <dgm:spPr/>
      <dgm:t>
        <a:bodyPr/>
        <a:lstStyle/>
        <a:p>
          <a:pPr rtl="0"/>
          <a:r>
            <a:rPr lang="en-US" sz="2200" b="0" i="0">
              <a:latin typeface="Calibri"/>
            </a:rPr>
            <a:t>E.g., bran</a:t>
          </a:r>
          <a:r>
            <a:rPr lang="en-US" sz="2200" b="0" i="0"/>
            <a:t>, lentils, beans, prunes</a:t>
          </a:r>
          <a:endParaRPr lang="en-US"/>
        </a:p>
      </dgm:t>
    </dgm:pt>
    <dgm:pt modelId="{37E659C4-A013-47EF-B90B-8D7110C23D02}" type="parTrans" cxnId="{AC4E25DA-8089-4C2D-B1B5-8C73144C2FFF}">
      <dgm:prSet/>
      <dgm:spPr/>
      <dgm:t>
        <a:bodyPr/>
        <a:lstStyle/>
        <a:p>
          <a:endParaRPr lang="en-CA"/>
        </a:p>
      </dgm:t>
    </dgm:pt>
    <dgm:pt modelId="{5A5F6EEC-8E09-473F-963D-C814C2C40189}" type="sibTrans" cxnId="{AC4E25DA-8089-4C2D-B1B5-8C73144C2FFF}">
      <dgm:prSet/>
      <dgm:spPr/>
      <dgm:t>
        <a:bodyPr/>
        <a:lstStyle/>
        <a:p>
          <a:endParaRPr lang="en-CA"/>
        </a:p>
      </dgm:t>
    </dgm:pt>
    <dgm:pt modelId="{5986D4E3-DC18-40D4-8419-8F13855F6DF5}">
      <dgm:prSet phldr="0"/>
      <dgm:spPr/>
      <dgm:t>
        <a:bodyPr/>
        <a:lstStyle/>
        <a:p>
          <a:pPr rtl="0"/>
          <a:r>
            <a:rPr lang="en-US" sz="2200" b="0" i="0">
              <a:latin typeface="Calibri"/>
            </a:rPr>
            <a:t>E.g., 8</a:t>
          </a:r>
          <a:r>
            <a:rPr lang="en-US" sz="2200">
              <a:latin typeface="Calibri"/>
            </a:rPr>
            <a:t> cups of water daily</a:t>
          </a:r>
          <a:endParaRPr lang="en-US"/>
        </a:p>
      </dgm:t>
    </dgm:pt>
    <dgm:pt modelId="{F27E7A9C-2AD2-4C44-BD40-BD2417ED6254}" type="parTrans" cxnId="{D10C4941-E9E8-4D2E-91E4-4FC35C595B59}">
      <dgm:prSet/>
      <dgm:spPr/>
      <dgm:t>
        <a:bodyPr/>
        <a:lstStyle/>
        <a:p>
          <a:endParaRPr lang="en-CA"/>
        </a:p>
      </dgm:t>
    </dgm:pt>
    <dgm:pt modelId="{8F8A0C2D-4CDE-4C72-B2B9-39FEBBE93B5D}" type="sibTrans" cxnId="{D10C4941-E9E8-4D2E-91E4-4FC35C595B59}">
      <dgm:prSet/>
      <dgm:spPr/>
      <dgm:t>
        <a:bodyPr/>
        <a:lstStyle/>
        <a:p>
          <a:endParaRPr lang="en-CA"/>
        </a:p>
      </dgm:t>
    </dgm:pt>
    <dgm:pt modelId="{39875FEA-D855-4582-82EE-454C8DCE027E}">
      <dgm:prSet phldr="0" custT="1"/>
      <dgm:spPr/>
      <dgm:t>
        <a:bodyPr/>
        <a:lstStyle/>
        <a:p>
          <a:endParaRPr lang="en-CA" sz="2200"/>
        </a:p>
      </dgm:t>
    </dgm:pt>
    <dgm:pt modelId="{9283C27C-57FB-44A4-8DDF-8AEE6A22E566}" type="parTrans" cxnId="{855D9BF5-6A4B-4CC4-97B5-DF773CA94FC5}">
      <dgm:prSet/>
      <dgm:spPr/>
      <dgm:t>
        <a:bodyPr/>
        <a:lstStyle/>
        <a:p>
          <a:endParaRPr lang="en-CA"/>
        </a:p>
      </dgm:t>
    </dgm:pt>
    <dgm:pt modelId="{889A6545-6BFC-486F-9DEA-F451B0DD200B}" type="sibTrans" cxnId="{855D9BF5-6A4B-4CC4-97B5-DF773CA94FC5}">
      <dgm:prSet/>
      <dgm:spPr/>
      <dgm:t>
        <a:bodyPr/>
        <a:lstStyle/>
        <a:p>
          <a:endParaRPr lang="en-CA"/>
        </a:p>
      </dgm:t>
    </dgm:pt>
    <dgm:pt modelId="{DB0BB074-5BA9-4A33-B8A6-59C48E0BB388}">
      <dgm:prSet custT="1"/>
      <dgm:spPr/>
      <dgm:t>
        <a:bodyPr/>
        <a:lstStyle/>
        <a:p>
          <a:pPr rtl="0"/>
          <a:r>
            <a:rPr lang="en-US" sz="2200" b="1" i="0"/>
            <a:t>Lifestyle</a:t>
          </a:r>
          <a:r>
            <a:rPr lang="en-US" sz="2200" b="1" i="0" baseline="30000"/>
            <a:t>6</a:t>
          </a:r>
          <a:r>
            <a:rPr lang="en-US" sz="2200" b="1" i="0"/>
            <a:t>:</a:t>
          </a:r>
          <a:endParaRPr lang="en-CA" sz="2200" b="1">
            <a:latin typeface="Calibri"/>
          </a:endParaRPr>
        </a:p>
      </dgm:t>
    </dgm:pt>
    <dgm:pt modelId="{246D96D9-05F3-4A74-87A8-E131C332C013}" type="parTrans" cxnId="{5B336061-9C2B-4B35-81E9-AC037E5A1E09}">
      <dgm:prSet/>
      <dgm:spPr/>
      <dgm:t>
        <a:bodyPr/>
        <a:lstStyle/>
        <a:p>
          <a:endParaRPr lang="en-CA"/>
        </a:p>
      </dgm:t>
    </dgm:pt>
    <dgm:pt modelId="{E7838BD1-CAB3-4D16-91CC-268641718D11}" type="sibTrans" cxnId="{5B336061-9C2B-4B35-81E9-AC037E5A1E09}">
      <dgm:prSet/>
      <dgm:spPr/>
      <dgm:t>
        <a:bodyPr/>
        <a:lstStyle/>
        <a:p>
          <a:endParaRPr lang="en-CA"/>
        </a:p>
      </dgm:t>
    </dgm:pt>
    <dgm:pt modelId="{DAF60FD7-0B63-4039-9D49-6E9D0766874F}">
      <dgm:prSet phldr="0" custT="1"/>
      <dgm:spPr/>
      <dgm:t>
        <a:bodyPr/>
        <a:lstStyle/>
        <a:p>
          <a:pPr rtl="0"/>
          <a:r>
            <a:rPr lang="en-US" sz="2200"/>
            <a:t>Exercise </a:t>
          </a:r>
        </a:p>
      </dgm:t>
    </dgm:pt>
    <dgm:pt modelId="{FC0FC191-7B8B-4D3C-85E0-4ABEA72AA2CE}" type="parTrans" cxnId="{2B572EF2-AED7-43B4-985A-8E061BC5C2A8}">
      <dgm:prSet/>
      <dgm:spPr/>
      <dgm:t>
        <a:bodyPr/>
        <a:lstStyle/>
        <a:p>
          <a:endParaRPr lang="en-CA"/>
        </a:p>
      </dgm:t>
    </dgm:pt>
    <dgm:pt modelId="{243AADC3-C607-447E-BB14-AD0FC611C155}" type="sibTrans" cxnId="{2B572EF2-AED7-43B4-985A-8E061BC5C2A8}">
      <dgm:prSet/>
      <dgm:spPr/>
      <dgm:t>
        <a:bodyPr/>
        <a:lstStyle/>
        <a:p>
          <a:endParaRPr lang="en-CA"/>
        </a:p>
      </dgm:t>
    </dgm:pt>
    <dgm:pt modelId="{15DE699A-FA97-41AE-BACA-655F27C0F7FC}">
      <dgm:prSet phldr="0" custT="1"/>
      <dgm:spPr/>
      <dgm:t>
        <a:bodyPr/>
        <a:lstStyle/>
        <a:p>
          <a:pPr rtl="0"/>
          <a:r>
            <a:rPr lang="en-US" sz="2200"/>
            <a:t>E.g., walk 15-20 minutes </a:t>
          </a:r>
          <a:r>
            <a:rPr lang="en-US" sz="2200">
              <a:latin typeface="Calibri"/>
            </a:rPr>
            <a:t>once to twice daily </a:t>
          </a:r>
          <a:endParaRPr lang="en-US" sz="2200"/>
        </a:p>
      </dgm:t>
    </dgm:pt>
    <dgm:pt modelId="{03937A73-D5AB-41D3-AA30-DC9C3F7F5C92}" type="parTrans" cxnId="{73D2D194-0262-496D-BF51-5A36DD5D19ED}">
      <dgm:prSet/>
      <dgm:spPr/>
      <dgm:t>
        <a:bodyPr/>
        <a:lstStyle/>
        <a:p>
          <a:endParaRPr lang="en-CA"/>
        </a:p>
      </dgm:t>
    </dgm:pt>
    <dgm:pt modelId="{E25D9F4E-4652-4EE2-9637-C4688804BF74}" type="sibTrans" cxnId="{73D2D194-0262-496D-BF51-5A36DD5D19ED}">
      <dgm:prSet/>
      <dgm:spPr/>
      <dgm:t>
        <a:bodyPr/>
        <a:lstStyle/>
        <a:p>
          <a:endParaRPr lang="en-CA"/>
        </a:p>
      </dgm:t>
    </dgm:pt>
    <dgm:pt modelId="{5CE5BDBF-8052-421F-B2F8-23C1A243CFFC}" type="pres">
      <dgm:prSet presAssocID="{D108849B-BB2F-4B3A-B850-853AB270ED5C}" presName="linear" presStyleCnt="0">
        <dgm:presLayoutVars>
          <dgm:dir/>
          <dgm:animLvl val="lvl"/>
          <dgm:resizeHandles val="exact"/>
        </dgm:presLayoutVars>
      </dgm:prSet>
      <dgm:spPr/>
    </dgm:pt>
    <dgm:pt modelId="{2A61389A-0EEF-4242-8859-67D8FFD5E000}" type="pres">
      <dgm:prSet presAssocID="{B52CBD22-3EB4-4EED-A45B-F5C773BE186F}" presName="parentLin" presStyleCnt="0"/>
      <dgm:spPr/>
    </dgm:pt>
    <dgm:pt modelId="{3514D1D2-31C8-4656-BA94-720F5D6C92DF}" type="pres">
      <dgm:prSet presAssocID="{B52CBD22-3EB4-4EED-A45B-F5C773BE186F}" presName="parentLeftMargin" presStyleLbl="node1" presStyleIdx="0" presStyleCnt="1"/>
      <dgm:spPr/>
    </dgm:pt>
    <dgm:pt modelId="{5D082281-B128-4AAD-B6CB-43A659CBD219}" type="pres">
      <dgm:prSet presAssocID="{B52CBD22-3EB4-4EED-A45B-F5C773BE186F}" presName="parentText" presStyleLbl="node1" presStyleIdx="0" presStyleCnt="1" custScaleX="94388" custScaleY="36543" custLinFactNeighborX="-7336" custLinFactNeighborY="-32113">
        <dgm:presLayoutVars>
          <dgm:chMax val="0"/>
          <dgm:bulletEnabled val="1"/>
        </dgm:presLayoutVars>
      </dgm:prSet>
      <dgm:spPr/>
    </dgm:pt>
    <dgm:pt modelId="{F4F775E0-25E3-41BE-98EB-DDFF82AA12E4}" type="pres">
      <dgm:prSet presAssocID="{B52CBD22-3EB4-4EED-A45B-F5C773BE186F}" presName="negativeSpace" presStyleCnt="0"/>
      <dgm:spPr/>
    </dgm:pt>
    <dgm:pt modelId="{5AA5CF84-6997-416F-B694-887023D09C33}" type="pres">
      <dgm:prSet presAssocID="{B52CBD22-3EB4-4EED-A45B-F5C773BE186F}" presName="childText" presStyleLbl="conFgAcc1" presStyleIdx="0" presStyleCnt="1" custScaleX="100000" custScaleY="78110" custLinFactNeighborY="17137">
        <dgm:presLayoutVars>
          <dgm:bulletEnabled val="1"/>
        </dgm:presLayoutVars>
      </dgm:prSet>
      <dgm:spPr/>
    </dgm:pt>
  </dgm:ptLst>
  <dgm:cxnLst>
    <dgm:cxn modelId="{0744101E-76BB-4A7C-810F-B94F2BFF750A}" type="presOf" srcId="{D108849B-BB2F-4B3A-B850-853AB270ED5C}" destId="{5CE5BDBF-8052-421F-B2F8-23C1A243CFFC}" srcOrd="0" destOrd="0" presId="urn:microsoft.com/office/officeart/2005/8/layout/list1"/>
    <dgm:cxn modelId="{FA980A2D-D442-42A5-BC5D-AAD9EE5A4D10}" type="presOf" srcId="{FEAB93A1-574A-4397-A5A7-69B97EF31BD6}" destId="{5AA5CF84-6997-416F-B694-887023D09C33}" srcOrd="0" destOrd="1" presId="urn:microsoft.com/office/officeart/2005/8/layout/list1"/>
    <dgm:cxn modelId="{EBB7DA30-7C4F-49EC-B7A5-CC9318927F19}" srcId="{DB0BB074-5BA9-4A33-B8A6-59C48E0BB388}" destId="{FEAB93A1-574A-4397-A5A7-69B97EF31BD6}" srcOrd="0" destOrd="0" parTransId="{05BCB22C-8F67-4D9C-AC7F-91D58BACE5DE}" sibTransId="{A2F63ADF-A666-42C9-9557-1A88948CDFB6}"/>
    <dgm:cxn modelId="{8894B831-5170-4965-8571-3E41192BC747}" type="presOf" srcId="{B52CBD22-3EB4-4EED-A45B-F5C773BE186F}" destId="{3514D1D2-31C8-4656-BA94-720F5D6C92DF}" srcOrd="0" destOrd="0" presId="urn:microsoft.com/office/officeart/2005/8/layout/list1"/>
    <dgm:cxn modelId="{D10C4941-E9E8-4D2E-91E4-4FC35C595B59}" srcId="{FEAB93A1-574A-4397-A5A7-69B97EF31BD6}" destId="{5986D4E3-DC18-40D4-8419-8F13855F6DF5}" srcOrd="0" destOrd="0" parTransId="{F27E7A9C-2AD2-4C44-BD40-BD2417ED6254}" sibTransId="{8F8A0C2D-4CDE-4C72-B2B9-39FEBBE93B5D}"/>
    <dgm:cxn modelId="{DA32EC44-CDFC-4E11-B8C7-4F0F7AA5DC09}" type="presOf" srcId="{39875FEA-D855-4582-82EE-454C8DCE027E}" destId="{5AA5CF84-6997-416F-B694-887023D09C33}" srcOrd="0" destOrd="7" presId="urn:microsoft.com/office/officeart/2005/8/layout/list1"/>
    <dgm:cxn modelId="{629EB05A-5E73-4EE9-93F8-AF25895A7A32}" type="presOf" srcId="{5986D4E3-DC18-40D4-8419-8F13855F6DF5}" destId="{5AA5CF84-6997-416F-B694-887023D09C33}" srcOrd="0" destOrd="2" presId="urn:microsoft.com/office/officeart/2005/8/layout/list1"/>
    <dgm:cxn modelId="{90E0775D-CDBC-440D-A7F2-7C0A7F63709C}" type="presOf" srcId="{B52CBD22-3EB4-4EED-A45B-F5C773BE186F}" destId="{5D082281-B128-4AAD-B6CB-43A659CBD219}" srcOrd="1" destOrd="0" presId="urn:microsoft.com/office/officeart/2005/8/layout/list1"/>
    <dgm:cxn modelId="{C8FE985F-A3EC-4FE4-B170-D6A6B074EF3B}" type="presOf" srcId="{15DE699A-FA97-41AE-BACA-655F27C0F7FC}" destId="{5AA5CF84-6997-416F-B694-887023D09C33}" srcOrd="0" destOrd="6" presId="urn:microsoft.com/office/officeart/2005/8/layout/list1"/>
    <dgm:cxn modelId="{5B336061-9C2B-4B35-81E9-AC037E5A1E09}" srcId="{B52CBD22-3EB4-4EED-A45B-F5C773BE186F}" destId="{DB0BB074-5BA9-4A33-B8A6-59C48E0BB388}" srcOrd="0" destOrd="0" parTransId="{246D96D9-05F3-4A74-87A8-E131C332C013}" sibTransId="{E7838BD1-CAB3-4D16-91CC-268641718D11}"/>
    <dgm:cxn modelId="{9C55B462-2391-4BD5-9034-5D5DBB653DAF}" type="presOf" srcId="{3DE3E758-83E2-4941-9575-8F67FF23E709}" destId="{5AA5CF84-6997-416F-B694-887023D09C33}" srcOrd="0" destOrd="9" presId="urn:microsoft.com/office/officeart/2005/8/layout/list1"/>
    <dgm:cxn modelId="{29C7186B-D767-4C05-981E-B2DADCA344A4}" srcId="{B52CBD22-3EB4-4EED-A45B-F5C773BE186F}" destId="{33105413-A0CF-454D-A82B-7A9D405EE8A2}" srcOrd="4" destOrd="0" parTransId="{A7495F47-3280-4F53-A5FA-900CE263662B}" sibTransId="{26EC9A99-8125-45E2-8D6C-137CFC0FBD99}"/>
    <dgm:cxn modelId="{D8A9F18D-5D3B-4A5E-AB0E-7B39A068C720}" type="presOf" srcId="{DB0BB074-5BA9-4A33-B8A6-59C48E0BB388}" destId="{5AA5CF84-6997-416F-B694-887023D09C33}" srcOrd="0" destOrd="0" presId="urn:microsoft.com/office/officeart/2005/8/layout/list1"/>
    <dgm:cxn modelId="{73D2D194-0262-496D-BF51-5A36DD5D19ED}" srcId="{DAF60FD7-0B63-4039-9D49-6E9D0766874F}" destId="{15DE699A-FA97-41AE-BACA-655F27C0F7FC}" srcOrd="0" destOrd="0" parTransId="{03937A73-D5AB-41D3-AA30-DC9C3F7F5C92}" sibTransId="{E25D9F4E-4652-4EE2-9637-C4688804BF74}"/>
    <dgm:cxn modelId="{FDF0819A-A4BA-491D-831E-5D1FE2EE67E3}" srcId="{B52CBD22-3EB4-4EED-A45B-F5C773BE186F}" destId="{70A63E19-3AC0-4713-885A-334D802896EA}" srcOrd="1" destOrd="0" parTransId="{1F797AFF-E186-4EC8-B604-DAB93CF790D8}" sibTransId="{DE000279-7380-4E46-8BB8-7D9DD0716EC9}"/>
    <dgm:cxn modelId="{19FC8EB4-39D7-4B94-A012-8A18D280A012}" type="presOf" srcId="{DAF60FD7-0B63-4039-9D49-6E9D0766874F}" destId="{5AA5CF84-6997-416F-B694-887023D09C33}" srcOrd="0" destOrd="5" presId="urn:microsoft.com/office/officeart/2005/8/layout/list1"/>
    <dgm:cxn modelId="{AC4E25DA-8089-4C2D-B1B5-8C73144C2FFF}" srcId="{70A63E19-3AC0-4713-885A-334D802896EA}" destId="{26015E8C-0886-400E-BD6E-B8559DAA03AF}" srcOrd="0" destOrd="0" parTransId="{37E659C4-A013-47EF-B90B-8D7110C23D02}" sibTransId="{5A5F6EEC-8E09-473F-963D-C814C2C40189}"/>
    <dgm:cxn modelId="{831D62E1-A88F-48D7-A539-C49F2E53EACD}" srcId="{33105413-A0CF-454D-A82B-7A9D405EE8A2}" destId="{3DE3E758-83E2-4941-9575-8F67FF23E709}" srcOrd="0" destOrd="0" parTransId="{C10FCBD1-A758-4809-9392-0401F4EDDE7D}" sibTransId="{03AE2A48-2213-4699-8E5A-4962589DB5C4}"/>
    <dgm:cxn modelId="{B2A371EA-4635-42EC-9BCB-41C5C6133B68}" srcId="{D108849B-BB2F-4B3A-B850-853AB270ED5C}" destId="{B52CBD22-3EB4-4EED-A45B-F5C773BE186F}" srcOrd="0" destOrd="0" parTransId="{5D56F947-C79D-4806-96FE-8EED75AD6AB4}" sibTransId="{3F3D6CE4-AAE2-49EF-A6FE-F7C8660B2C07}"/>
    <dgm:cxn modelId="{2B572EF2-AED7-43B4-985A-8E061BC5C2A8}" srcId="{B52CBD22-3EB4-4EED-A45B-F5C773BE186F}" destId="{DAF60FD7-0B63-4039-9D49-6E9D0766874F}" srcOrd="2" destOrd="0" parTransId="{FC0FC191-7B8B-4D3C-85E0-4ABEA72AA2CE}" sibTransId="{243AADC3-C607-447E-BB14-AD0FC611C155}"/>
    <dgm:cxn modelId="{7277A6F3-C484-4284-AA5D-99F2B3F49EB9}" type="presOf" srcId="{33105413-A0CF-454D-A82B-7A9D405EE8A2}" destId="{5AA5CF84-6997-416F-B694-887023D09C33}" srcOrd="0" destOrd="8" presId="urn:microsoft.com/office/officeart/2005/8/layout/list1"/>
    <dgm:cxn modelId="{1CE47AF5-71DD-4571-B7E4-B6DF473C7219}" type="presOf" srcId="{70A63E19-3AC0-4713-885A-334D802896EA}" destId="{5AA5CF84-6997-416F-B694-887023D09C33}" srcOrd="0" destOrd="3" presId="urn:microsoft.com/office/officeart/2005/8/layout/list1"/>
    <dgm:cxn modelId="{855D9BF5-6A4B-4CC4-97B5-DF773CA94FC5}" srcId="{B52CBD22-3EB4-4EED-A45B-F5C773BE186F}" destId="{39875FEA-D855-4582-82EE-454C8DCE027E}" srcOrd="3" destOrd="0" parTransId="{9283C27C-57FB-44A4-8DDF-8AEE6A22E566}" sibTransId="{889A6545-6BFC-486F-9DEA-F451B0DD200B}"/>
    <dgm:cxn modelId="{9F1A8DFE-AF30-4BFA-965B-2380E618E615}" type="presOf" srcId="{26015E8C-0886-400E-BD6E-B8559DAA03AF}" destId="{5AA5CF84-6997-416F-B694-887023D09C33}" srcOrd="0" destOrd="4" presId="urn:microsoft.com/office/officeart/2005/8/layout/list1"/>
    <dgm:cxn modelId="{85828BB7-6384-4D1A-B6F3-8B84EDF0BA06}" type="presParOf" srcId="{5CE5BDBF-8052-421F-B2F8-23C1A243CFFC}" destId="{2A61389A-0EEF-4242-8859-67D8FFD5E000}" srcOrd="0" destOrd="0" presId="urn:microsoft.com/office/officeart/2005/8/layout/list1"/>
    <dgm:cxn modelId="{98142D26-5C6D-4909-8C16-064C8F25E05D}" type="presParOf" srcId="{2A61389A-0EEF-4242-8859-67D8FFD5E000}" destId="{3514D1D2-31C8-4656-BA94-720F5D6C92DF}" srcOrd="0" destOrd="0" presId="urn:microsoft.com/office/officeart/2005/8/layout/list1"/>
    <dgm:cxn modelId="{C3E1E7DE-0DFA-4093-ACC6-D883D33649BF}" type="presParOf" srcId="{2A61389A-0EEF-4242-8859-67D8FFD5E000}" destId="{5D082281-B128-4AAD-B6CB-43A659CBD219}" srcOrd="1" destOrd="0" presId="urn:microsoft.com/office/officeart/2005/8/layout/list1"/>
    <dgm:cxn modelId="{7E1CA060-85AF-4F5B-9AE4-2681B8C7D2D8}" type="presParOf" srcId="{5CE5BDBF-8052-421F-B2F8-23C1A243CFFC}" destId="{F4F775E0-25E3-41BE-98EB-DDFF82AA12E4}" srcOrd="1" destOrd="0" presId="urn:microsoft.com/office/officeart/2005/8/layout/list1"/>
    <dgm:cxn modelId="{0A34BA53-3144-42CD-AB0D-3F420CD34B3A}" type="presParOf" srcId="{5CE5BDBF-8052-421F-B2F8-23C1A243CFFC}" destId="{5AA5CF84-6997-416F-B694-887023D09C3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5E6493-634F-4A30-9DF4-BA252DE0F0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BE3DFC66-AF68-4DC0-9E27-58B98AC15F0D}">
      <dgm:prSet/>
      <dgm:spPr/>
      <dgm:t>
        <a:bodyPr/>
        <a:lstStyle/>
        <a:p>
          <a:r>
            <a:rPr lang="en-US" b="0" i="0"/>
            <a:t>Recommendations:</a:t>
          </a:r>
          <a:endParaRPr lang="en-CA"/>
        </a:p>
      </dgm:t>
    </dgm:pt>
    <dgm:pt modelId="{8DEF7475-1CEE-4BA3-9FA7-1C22E18E063E}" type="parTrans" cxnId="{0A42B6C1-C41C-42C3-964D-9D30C458CCEF}">
      <dgm:prSet/>
      <dgm:spPr/>
      <dgm:t>
        <a:bodyPr/>
        <a:lstStyle/>
        <a:p>
          <a:endParaRPr lang="en-CA"/>
        </a:p>
      </dgm:t>
    </dgm:pt>
    <dgm:pt modelId="{9ED82587-0BD8-49B9-B0F7-7620AB666F15}" type="sibTrans" cxnId="{0A42B6C1-C41C-42C3-964D-9D30C458CCEF}">
      <dgm:prSet/>
      <dgm:spPr/>
      <dgm:t>
        <a:bodyPr/>
        <a:lstStyle/>
        <a:p>
          <a:endParaRPr lang="en-CA"/>
        </a:p>
      </dgm:t>
    </dgm:pt>
    <dgm:pt modelId="{75057DA8-E51C-425C-9CD6-49B596E4117D}">
      <dgm:prSet/>
      <dgm:spPr/>
      <dgm:t>
        <a:bodyPr/>
        <a:lstStyle/>
        <a:p>
          <a:r>
            <a:rPr lang="en-US" b="0" i="0"/>
            <a:t>Schedule regular bathroom trips </a:t>
          </a:r>
          <a:endParaRPr lang="en-CA"/>
        </a:p>
      </dgm:t>
    </dgm:pt>
    <dgm:pt modelId="{144F4FA7-20D3-48FF-BD8B-37F6924ACBE2}" type="parTrans" cxnId="{11B70A21-9789-433C-86ED-86194CF9F09C}">
      <dgm:prSet/>
      <dgm:spPr/>
      <dgm:t>
        <a:bodyPr/>
        <a:lstStyle/>
        <a:p>
          <a:endParaRPr lang="en-CA"/>
        </a:p>
      </dgm:t>
    </dgm:pt>
    <dgm:pt modelId="{54513824-A4FA-47CB-ADA7-35D3DFC59B58}" type="sibTrans" cxnId="{11B70A21-9789-433C-86ED-86194CF9F09C}">
      <dgm:prSet/>
      <dgm:spPr/>
      <dgm:t>
        <a:bodyPr/>
        <a:lstStyle/>
        <a:p>
          <a:endParaRPr lang="en-CA"/>
        </a:p>
      </dgm:t>
    </dgm:pt>
    <dgm:pt modelId="{0B80B03F-E6DE-46AC-986C-D5D34C0CC4E1}">
      <dgm:prSet/>
      <dgm:spPr/>
      <dgm:t>
        <a:bodyPr/>
        <a:lstStyle/>
        <a:p>
          <a:pPr rtl="0"/>
          <a:r>
            <a:rPr lang="en-US" b="0" i="0"/>
            <a:t>Some </a:t>
          </a:r>
          <a:r>
            <a:rPr lang="en-US" b="0" i="0">
              <a:latin typeface="Calibri"/>
            </a:rPr>
            <a:t>medications </a:t>
          </a:r>
          <a:r>
            <a:rPr lang="en-US" b="0" i="0"/>
            <a:t>that treat motor symptoms </a:t>
          </a:r>
          <a:r>
            <a:rPr lang="en-US" b="0" i="0">
              <a:latin typeface="Calibri"/>
            </a:rPr>
            <a:t>can help </a:t>
          </a:r>
          <a:endParaRPr lang="en-CA"/>
        </a:p>
      </dgm:t>
    </dgm:pt>
    <dgm:pt modelId="{E76DAFE4-254E-45B3-B1E9-066908F8966A}" type="parTrans" cxnId="{E02E6D08-615A-4899-9276-FD98C5BAF6E3}">
      <dgm:prSet/>
      <dgm:spPr/>
      <dgm:t>
        <a:bodyPr/>
        <a:lstStyle/>
        <a:p>
          <a:endParaRPr lang="en-CA"/>
        </a:p>
      </dgm:t>
    </dgm:pt>
    <dgm:pt modelId="{7A15E17D-23C3-434E-A99B-4BF7D414E08F}" type="sibTrans" cxnId="{E02E6D08-615A-4899-9276-FD98C5BAF6E3}">
      <dgm:prSet/>
      <dgm:spPr/>
      <dgm:t>
        <a:bodyPr/>
        <a:lstStyle/>
        <a:p>
          <a:endParaRPr lang="en-CA"/>
        </a:p>
      </dgm:t>
    </dgm:pt>
    <dgm:pt modelId="{523398ED-332B-4916-AA09-F2757954BE14}">
      <dgm:prSet/>
      <dgm:spPr/>
      <dgm:t>
        <a:bodyPr/>
        <a:lstStyle/>
        <a:p>
          <a:pPr rtl="0"/>
          <a:r>
            <a:rPr lang="en-US" b="0" i="0"/>
            <a:t>Prescription: Oxybutynin</a:t>
          </a:r>
          <a:r>
            <a:rPr lang="en-US" b="0" i="0">
              <a:latin typeface="Calibri"/>
            </a:rPr>
            <a:t>,</a:t>
          </a:r>
          <a:r>
            <a:rPr lang="en-US" b="0" i="0"/>
            <a:t> desmopressin nasal spray</a:t>
          </a:r>
          <a:r>
            <a:rPr lang="en-US" b="0" i="0" baseline="30000"/>
            <a:t>6,43-45</a:t>
          </a:r>
          <a:r>
            <a:rPr lang="en-US" b="0" i="0" baseline="30000">
              <a:latin typeface="Calibri"/>
            </a:rPr>
            <a:t> </a:t>
          </a:r>
          <a:endParaRPr lang="en-CA" baseline="30000"/>
        </a:p>
      </dgm:t>
    </dgm:pt>
    <dgm:pt modelId="{319A7FEF-8827-467C-B8DE-3196FCEB08A0}" type="parTrans" cxnId="{A385FD95-AD91-4271-904E-1E0329C2B08E}">
      <dgm:prSet/>
      <dgm:spPr/>
      <dgm:t>
        <a:bodyPr/>
        <a:lstStyle/>
        <a:p>
          <a:endParaRPr lang="en-CA"/>
        </a:p>
      </dgm:t>
    </dgm:pt>
    <dgm:pt modelId="{0E216C91-E36B-406E-8CAC-C0E1AFF4EB4A}" type="sibTrans" cxnId="{A385FD95-AD91-4271-904E-1E0329C2B08E}">
      <dgm:prSet/>
      <dgm:spPr/>
      <dgm:t>
        <a:bodyPr/>
        <a:lstStyle/>
        <a:p>
          <a:endParaRPr lang="en-CA"/>
        </a:p>
      </dgm:t>
    </dgm:pt>
    <dgm:pt modelId="{76232957-61BA-402B-B531-9FB3F028395D}">
      <dgm:prSet/>
      <dgm:spPr/>
      <dgm:t>
        <a:bodyPr/>
        <a:lstStyle/>
        <a:p>
          <a:r>
            <a:rPr lang="en-US" b="1"/>
            <a:t>Lifestyle</a:t>
          </a:r>
          <a:r>
            <a:rPr lang="en-US" b="1" baseline="30000"/>
            <a:t>6</a:t>
          </a:r>
          <a:r>
            <a:rPr lang="en-US" b="1"/>
            <a:t>: </a:t>
          </a:r>
          <a:endParaRPr lang="en-CA" b="1"/>
        </a:p>
      </dgm:t>
    </dgm:pt>
    <dgm:pt modelId="{BB179AAD-C5B1-4943-914C-B07EB78D34D3}" type="parTrans" cxnId="{13318AFF-3EF2-4796-BAB7-0C50C81B6E0D}">
      <dgm:prSet/>
      <dgm:spPr/>
      <dgm:t>
        <a:bodyPr/>
        <a:lstStyle/>
        <a:p>
          <a:endParaRPr lang="en-CA"/>
        </a:p>
      </dgm:t>
    </dgm:pt>
    <dgm:pt modelId="{FE3D1ACE-9072-49B8-B016-E827A841EA54}" type="sibTrans" cxnId="{13318AFF-3EF2-4796-BAB7-0C50C81B6E0D}">
      <dgm:prSet/>
      <dgm:spPr/>
      <dgm:t>
        <a:bodyPr/>
        <a:lstStyle/>
        <a:p>
          <a:endParaRPr lang="en-CA"/>
        </a:p>
      </dgm:t>
    </dgm:pt>
    <dgm:pt modelId="{41A297A9-66D2-49ED-83E9-0141F1B85A95}">
      <dgm:prSet/>
      <dgm:spPr/>
      <dgm:t>
        <a:bodyPr/>
        <a:lstStyle/>
        <a:p>
          <a:r>
            <a:rPr lang="en-US" b="1"/>
            <a:t>Medication:</a:t>
          </a:r>
          <a:endParaRPr lang="en-CA" b="1"/>
        </a:p>
      </dgm:t>
    </dgm:pt>
    <dgm:pt modelId="{A276AE10-11CA-4E46-80E9-3D4F4C8BC8F7}" type="sibTrans" cxnId="{C5BB3D8C-50B6-452D-A3B9-9B3EC3DFE1A3}">
      <dgm:prSet/>
      <dgm:spPr/>
      <dgm:t>
        <a:bodyPr/>
        <a:lstStyle/>
        <a:p>
          <a:endParaRPr lang="en-CA"/>
        </a:p>
      </dgm:t>
    </dgm:pt>
    <dgm:pt modelId="{704001EE-A39E-476A-A849-27CB2C41A0D3}" type="parTrans" cxnId="{C5BB3D8C-50B6-452D-A3B9-9B3EC3DFE1A3}">
      <dgm:prSet/>
      <dgm:spPr/>
      <dgm:t>
        <a:bodyPr/>
        <a:lstStyle/>
        <a:p>
          <a:endParaRPr lang="en-CA"/>
        </a:p>
      </dgm:t>
    </dgm:pt>
    <dgm:pt modelId="{17E0326B-AC7B-4D49-978D-6FC346B0EE64}">
      <dgm:prSet phldr="0"/>
      <dgm:spPr/>
      <dgm:t>
        <a:bodyPr/>
        <a:lstStyle/>
        <a:p>
          <a:pPr rtl="0"/>
          <a:r>
            <a:rPr lang="en-US">
              <a:latin typeface="Calibri"/>
            </a:rPr>
            <a:t>Avoid fluids in the evening after dinner</a:t>
          </a:r>
          <a:endParaRPr lang="en-US"/>
        </a:p>
      </dgm:t>
    </dgm:pt>
    <dgm:pt modelId="{347557E4-EE01-4CA8-BC1A-C36E7B8D0320}" type="parTrans" cxnId="{117AB231-1972-4A5B-BC9C-C7B72CC20810}">
      <dgm:prSet/>
      <dgm:spPr/>
      <dgm:t>
        <a:bodyPr/>
        <a:lstStyle/>
        <a:p>
          <a:endParaRPr lang="en-CA"/>
        </a:p>
      </dgm:t>
    </dgm:pt>
    <dgm:pt modelId="{6DAF95F8-69C6-4AFB-9CED-F64553E2C2B9}" type="sibTrans" cxnId="{117AB231-1972-4A5B-BC9C-C7B72CC20810}">
      <dgm:prSet/>
      <dgm:spPr/>
      <dgm:t>
        <a:bodyPr/>
        <a:lstStyle/>
        <a:p>
          <a:endParaRPr lang="en-CA"/>
        </a:p>
      </dgm:t>
    </dgm:pt>
    <dgm:pt modelId="{ED6AF255-4396-453C-887C-06252F2F8123}">
      <dgm:prSet phldr="0"/>
      <dgm:spPr/>
      <dgm:t>
        <a:bodyPr/>
        <a:lstStyle/>
        <a:p>
          <a:pPr rtl="0"/>
          <a:endParaRPr lang="en-CA" b="0">
            <a:latin typeface="Calibri"/>
          </a:endParaRPr>
        </a:p>
      </dgm:t>
    </dgm:pt>
    <dgm:pt modelId="{A6EF9623-DDCE-4C83-8503-EFBE90FB7BB6}" type="parTrans" cxnId="{653768E8-5174-41DF-87D1-FDA3B6B51A4C}">
      <dgm:prSet/>
      <dgm:spPr/>
      <dgm:t>
        <a:bodyPr/>
        <a:lstStyle/>
        <a:p>
          <a:endParaRPr lang="en-CA"/>
        </a:p>
      </dgm:t>
    </dgm:pt>
    <dgm:pt modelId="{5CED63A8-0873-41CD-8028-00AEA2C0F757}" type="sibTrans" cxnId="{653768E8-5174-41DF-87D1-FDA3B6B51A4C}">
      <dgm:prSet/>
      <dgm:spPr/>
      <dgm:t>
        <a:bodyPr/>
        <a:lstStyle/>
        <a:p>
          <a:endParaRPr lang="en-CA"/>
        </a:p>
      </dgm:t>
    </dgm:pt>
    <dgm:pt modelId="{4A9E6A74-CD31-40FA-B85B-66418A0D58BF}" type="pres">
      <dgm:prSet presAssocID="{AB5E6493-634F-4A30-9DF4-BA252DE0F0DC}" presName="linear" presStyleCnt="0">
        <dgm:presLayoutVars>
          <dgm:dir/>
          <dgm:animLvl val="lvl"/>
          <dgm:resizeHandles val="exact"/>
        </dgm:presLayoutVars>
      </dgm:prSet>
      <dgm:spPr/>
    </dgm:pt>
    <dgm:pt modelId="{B0454E64-B019-4BFF-B741-F3B0C7166F79}" type="pres">
      <dgm:prSet presAssocID="{BE3DFC66-AF68-4DC0-9E27-58B98AC15F0D}" presName="parentLin" presStyleCnt="0"/>
      <dgm:spPr/>
    </dgm:pt>
    <dgm:pt modelId="{9DCD3DB1-F7EF-434F-9A7D-FD5298BB6D24}" type="pres">
      <dgm:prSet presAssocID="{BE3DFC66-AF68-4DC0-9E27-58B98AC15F0D}" presName="parentLeftMargin" presStyleLbl="node1" presStyleIdx="0" presStyleCnt="1"/>
      <dgm:spPr/>
    </dgm:pt>
    <dgm:pt modelId="{7A73B493-4998-40C3-A5B9-F4A9954074F5}" type="pres">
      <dgm:prSet presAssocID="{BE3DFC66-AF68-4DC0-9E27-58B98AC15F0D}" presName="parentText" presStyleLbl="node1" presStyleIdx="0" presStyleCnt="1">
        <dgm:presLayoutVars>
          <dgm:chMax val="0"/>
          <dgm:bulletEnabled val="1"/>
        </dgm:presLayoutVars>
      </dgm:prSet>
      <dgm:spPr/>
    </dgm:pt>
    <dgm:pt modelId="{8D442534-FA46-4B32-ABEF-F5126513BF98}" type="pres">
      <dgm:prSet presAssocID="{BE3DFC66-AF68-4DC0-9E27-58B98AC15F0D}" presName="negativeSpace" presStyleCnt="0"/>
      <dgm:spPr/>
    </dgm:pt>
    <dgm:pt modelId="{8E9C753B-3A81-46B3-803A-279A81CC356E}" type="pres">
      <dgm:prSet presAssocID="{BE3DFC66-AF68-4DC0-9E27-58B98AC15F0D}" presName="childText" presStyleLbl="conFgAcc1" presStyleIdx="0" presStyleCnt="1" custLinFactNeighborX="-191">
        <dgm:presLayoutVars>
          <dgm:bulletEnabled val="1"/>
        </dgm:presLayoutVars>
      </dgm:prSet>
      <dgm:spPr/>
    </dgm:pt>
  </dgm:ptLst>
  <dgm:cxnLst>
    <dgm:cxn modelId="{E02E6D08-615A-4899-9276-FD98C5BAF6E3}" srcId="{41A297A9-66D2-49ED-83E9-0141F1B85A95}" destId="{0B80B03F-E6DE-46AC-986C-D5D34C0CC4E1}" srcOrd="0" destOrd="0" parTransId="{E76DAFE4-254E-45B3-B1E9-066908F8966A}" sibTransId="{7A15E17D-23C3-434E-A99B-4BF7D414E08F}"/>
    <dgm:cxn modelId="{27ADEC0A-91C6-4B87-8F93-F1B45CB5CA0D}" type="presOf" srcId="{75057DA8-E51C-425C-9CD6-49B596E4117D}" destId="{8E9C753B-3A81-46B3-803A-279A81CC356E}" srcOrd="0" destOrd="1" presId="urn:microsoft.com/office/officeart/2005/8/layout/list1"/>
    <dgm:cxn modelId="{DFBE0B10-099F-46F2-B99D-662A403E0F3C}" type="presOf" srcId="{41A297A9-66D2-49ED-83E9-0141F1B85A95}" destId="{8E9C753B-3A81-46B3-803A-279A81CC356E}" srcOrd="0" destOrd="4" presId="urn:microsoft.com/office/officeart/2005/8/layout/list1"/>
    <dgm:cxn modelId="{9496B718-B892-4EE9-A745-F1014AF241A6}" type="presOf" srcId="{BE3DFC66-AF68-4DC0-9E27-58B98AC15F0D}" destId="{9DCD3DB1-F7EF-434F-9A7D-FD5298BB6D24}" srcOrd="0" destOrd="0" presId="urn:microsoft.com/office/officeart/2005/8/layout/list1"/>
    <dgm:cxn modelId="{9E474D1F-C1CB-492A-A71F-1C11CB15F006}" type="presOf" srcId="{17E0326B-AC7B-4D49-978D-6FC346B0EE64}" destId="{8E9C753B-3A81-46B3-803A-279A81CC356E}" srcOrd="0" destOrd="2" presId="urn:microsoft.com/office/officeart/2005/8/layout/list1"/>
    <dgm:cxn modelId="{11B70A21-9789-433C-86ED-86194CF9F09C}" srcId="{76232957-61BA-402B-B531-9FB3F028395D}" destId="{75057DA8-E51C-425C-9CD6-49B596E4117D}" srcOrd="0" destOrd="0" parTransId="{144F4FA7-20D3-48FF-BD8B-37F6924ACBE2}" sibTransId="{54513824-A4FA-47CB-ADA7-35D3DFC59B58}"/>
    <dgm:cxn modelId="{117AB231-1972-4A5B-BC9C-C7B72CC20810}" srcId="{76232957-61BA-402B-B531-9FB3F028395D}" destId="{17E0326B-AC7B-4D49-978D-6FC346B0EE64}" srcOrd="1" destOrd="0" parTransId="{347557E4-EE01-4CA8-BC1A-C36E7B8D0320}" sibTransId="{6DAF95F8-69C6-4AFB-9CED-F64553E2C2B9}"/>
    <dgm:cxn modelId="{AEA99F42-7B29-4C3A-AA7D-ACAC67C338DE}" type="presOf" srcId="{523398ED-332B-4916-AA09-F2757954BE14}" destId="{8E9C753B-3A81-46B3-803A-279A81CC356E}" srcOrd="0" destOrd="6" presId="urn:microsoft.com/office/officeart/2005/8/layout/list1"/>
    <dgm:cxn modelId="{A4C7564D-255B-4970-8A1C-BAD1597D7224}" type="presOf" srcId="{AB5E6493-634F-4A30-9DF4-BA252DE0F0DC}" destId="{4A9E6A74-CD31-40FA-B85B-66418A0D58BF}" srcOrd="0" destOrd="0" presId="urn:microsoft.com/office/officeart/2005/8/layout/list1"/>
    <dgm:cxn modelId="{0CB9C259-AA43-4093-8B8A-BDA86F554A83}" type="presOf" srcId="{BE3DFC66-AF68-4DC0-9E27-58B98AC15F0D}" destId="{7A73B493-4998-40C3-A5B9-F4A9954074F5}" srcOrd="1" destOrd="0" presId="urn:microsoft.com/office/officeart/2005/8/layout/list1"/>
    <dgm:cxn modelId="{DE290B70-9444-4F87-B72D-AC719E9D0C0A}" type="presOf" srcId="{ED6AF255-4396-453C-887C-06252F2F8123}" destId="{8E9C753B-3A81-46B3-803A-279A81CC356E}" srcOrd="0" destOrd="3" presId="urn:microsoft.com/office/officeart/2005/8/layout/list1"/>
    <dgm:cxn modelId="{C5BB3D8C-50B6-452D-A3B9-9B3EC3DFE1A3}" srcId="{BE3DFC66-AF68-4DC0-9E27-58B98AC15F0D}" destId="{41A297A9-66D2-49ED-83E9-0141F1B85A95}" srcOrd="2" destOrd="0" parTransId="{704001EE-A39E-476A-A849-27CB2C41A0D3}" sibTransId="{A276AE10-11CA-4E46-80E9-3D4F4C8BC8F7}"/>
    <dgm:cxn modelId="{A385FD95-AD91-4271-904E-1E0329C2B08E}" srcId="{41A297A9-66D2-49ED-83E9-0141F1B85A95}" destId="{523398ED-332B-4916-AA09-F2757954BE14}" srcOrd="1" destOrd="0" parTransId="{319A7FEF-8827-467C-B8DE-3196FCEB08A0}" sibTransId="{0E216C91-E36B-406E-8CAC-C0E1AFF4EB4A}"/>
    <dgm:cxn modelId="{0A42B6C1-C41C-42C3-964D-9D30C458CCEF}" srcId="{AB5E6493-634F-4A30-9DF4-BA252DE0F0DC}" destId="{BE3DFC66-AF68-4DC0-9E27-58B98AC15F0D}" srcOrd="0" destOrd="0" parTransId="{8DEF7475-1CEE-4BA3-9FA7-1C22E18E063E}" sibTransId="{9ED82587-0BD8-49B9-B0F7-7620AB666F15}"/>
    <dgm:cxn modelId="{327C03CF-F208-435C-846E-26AA881C8C6D}" type="presOf" srcId="{0B80B03F-E6DE-46AC-986C-D5D34C0CC4E1}" destId="{8E9C753B-3A81-46B3-803A-279A81CC356E}" srcOrd="0" destOrd="5" presId="urn:microsoft.com/office/officeart/2005/8/layout/list1"/>
    <dgm:cxn modelId="{653768E8-5174-41DF-87D1-FDA3B6B51A4C}" srcId="{BE3DFC66-AF68-4DC0-9E27-58B98AC15F0D}" destId="{ED6AF255-4396-453C-887C-06252F2F8123}" srcOrd="1" destOrd="0" parTransId="{A6EF9623-DDCE-4C83-8503-EFBE90FB7BB6}" sibTransId="{5CED63A8-0873-41CD-8028-00AEA2C0F757}"/>
    <dgm:cxn modelId="{8A1A48EA-F820-4BF8-992A-AE41D8CC8E38}" type="presOf" srcId="{76232957-61BA-402B-B531-9FB3F028395D}" destId="{8E9C753B-3A81-46B3-803A-279A81CC356E}" srcOrd="0" destOrd="0" presId="urn:microsoft.com/office/officeart/2005/8/layout/list1"/>
    <dgm:cxn modelId="{13318AFF-3EF2-4796-BAB7-0C50C81B6E0D}" srcId="{BE3DFC66-AF68-4DC0-9E27-58B98AC15F0D}" destId="{76232957-61BA-402B-B531-9FB3F028395D}" srcOrd="0" destOrd="0" parTransId="{BB179AAD-C5B1-4943-914C-B07EB78D34D3}" sibTransId="{FE3D1ACE-9072-49B8-B016-E827A841EA54}"/>
    <dgm:cxn modelId="{01810CAB-27F9-4611-9E95-19E621DA2CF9}" type="presParOf" srcId="{4A9E6A74-CD31-40FA-B85B-66418A0D58BF}" destId="{B0454E64-B019-4BFF-B741-F3B0C7166F79}" srcOrd="0" destOrd="0" presId="urn:microsoft.com/office/officeart/2005/8/layout/list1"/>
    <dgm:cxn modelId="{241A0BC7-4192-4FA6-A363-6C8D12C02F3B}" type="presParOf" srcId="{B0454E64-B019-4BFF-B741-F3B0C7166F79}" destId="{9DCD3DB1-F7EF-434F-9A7D-FD5298BB6D24}" srcOrd="0" destOrd="0" presId="urn:microsoft.com/office/officeart/2005/8/layout/list1"/>
    <dgm:cxn modelId="{6082BB77-8B61-40F0-8E9C-AB94F4C00004}" type="presParOf" srcId="{B0454E64-B019-4BFF-B741-F3B0C7166F79}" destId="{7A73B493-4998-40C3-A5B9-F4A9954074F5}" srcOrd="1" destOrd="0" presId="urn:microsoft.com/office/officeart/2005/8/layout/list1"/>
    <dgm:cxn modelId="{9AC3659F-E0D4-4761-9490-D6BA003B1E50}" type="presParOf" srcId="{4A9E6A74-CD31-40FA-B85B-66418A0D58BF}" destId="{8D442534-FA46-4B32-ABEF-F5126513BF98}" srcOrd="1" destOrd="0" presId="urn:microsoft.com/office/officeart/2005/8/layout/list1"/>
    <dgm:cxn modelId="{FB7DE2BA-A765-4578-A106-87DA345139E3}" type="presParOf" srcId="{4A9E6A74-CD31-40FA-B85B-66418A0D58BF}" destId="{8E9C753B-3A81-46B3-803A-279A81CC356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3146EE-4EEB-4E41-A6E9-3034F52746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5861FD0F-B5E9-4F51-8409-7EB8474CEA19}">
      <dgm:prSet/>
      <dgm:spPr/>
      <dgm:t>
        <a:bodyPr/>
        <a:lstStyle/>
        <a:p>
          <a:r>
            <a:rPr lang="en-US" b="0" i="0"/>
            <a:t>Recommendations:</a:t>
          </a:r>
          <a:endParaRPr lang="en-CA"/>
        </a:p>
      </dgm:t>
    </dgm:pt>
    <dgm:pt modelId="{968AF0B9-4B4C-4D6E-9E29-6D8CB4E31ACF}" type="parTrans" cxnId="{B4C93749-B3C0-4E49-9E71-CAD2FE901DCD}">
      <dgm:prSet/>
      <dgm:spPr/>
      <dgm:t>
        <a:bodyPr/>
        <a:lstStyle/>
        <a:p>
          <a:endParaRPr lang="en-CA"/>
        </a:p>
      </dgm:t>
    </dgm:pt>
    <dgm:pt modelId="{259A074D-4157-437D-8ACC-68761AE5B9E2}" type="sibTrans" cxnId="{B4C93749-B3C0-4E49-9E71-CAD2FE901DCD}">
      <dgm:prSet/>
      <dgm:spPr/>
      <dgm:t>
        <a:bodyPr/>
        <a:lstStyle/>
        <a:p>
          <a:endParaRPr lang="en-CA"/>
        </a:p>
      </dgm:t>
    </dgm:pt>
    <dgm:pt modelId="{ACAC5B7B-27E3-4A41-9A85-C17C1275C048}">
      <dgm:prSet/>
      <dgm:spPr/>
      <dgm:t>
        <a:bodyPr/>
        <a:lstStyle/>
        <a:p>
          <a:pPr rtl="0"/>
          <a:r>
            <a:rPr lang="en-CA" b="0" i="0"/>
            <a:t>Regular exercise</a:t>
          </a:r>
          <a:r>
            <a:rPr lang="en-CA">
              <a:latin typeface="Calibri"/>
            </a:rPr>
            <a:t> (30 minutes 2-3 times/week)</a:t>
          </a:r>
          <a:endParaRPr lang="en-CA"/>
        </a:p>
      </dgm:t>
    </dgm:pt>
    <dgm:pt modelId="{A31AB7A6-B826-4B10-A34A-B8CDC3C10A21}" type="parTrans" cxnId="{E062A52C-CC03-4E7D-8258-90B3025646CC}">
      <dgm:prSet/>
      <dgm:spPr/>
      <dgm:t>
        <a:bodyPr/>
        <a:lstStyle/>
        <a:p>
          <a:endParaRPr lang="en-CA"/>
        </a:p>
      </dgm:t>
    </dgm:pt>
    <dgm:pt modelId="{D7AEA6A9-A254-4CD3-8001-7C83567F5C9C}" type="sibTrans" cxnId="{E062A52C-CC03-4E7D-8258-90B3025646CC}">
      <dgm:prSet/>
      <dgm:spPr/>
      <dgm:t>
        <a:bodyPr/>
        <a:lstStyle/>
        <a:p>
          <a:endParaRPr lang="en-CA"/>
        </a:p>
      </dgm:t>
    </dgm:pt>
    <dgm:pt modelId="{9C50427D-BF70-4256-968E-43D179ED9ECB}">
      <dgm:prSet/>
      <dgm:spPr/>
      <dgm:t>
        <a:bodyPr/>
        <a:lstStyle/>
        <a:p>
          <a:r>
            <a:rPr lang="en-CA" b="0" i="0"/>
            <a:t>Consider other forms of intimacy (speak to your partner) </a:t>
          </a:r>
          <a:endParaRPr lang="en-CA"/>
        </a:p>
      </dgm:t>
    </dgm:pt>
    <dgm:pt modelId="{EF0B3A6E-D150-43A6-A25D-7AD891393A15}" type="parTrans" cxnId="{AF8DE3B0-B21C-4E37-97BA-DE2B89F28223}">
      <dgm:prSet/>
      <dgm:spPr/>
      <dgm:t>
        <a:bodyPr/>
        <a:lstStyle/>
        <a:p>
          <a:endParaRPr lang="en-CA"/>
        </a:p>
      </dgm:t>
    </dgm:pt>
    <dgm:pt modelId="{7C3868B2-6D22-46D4-90CB-EB060EF24F29}" type="sibTrans" cxnId="{AF8DE3B0-B21C-4E37-97BA-DE2B89F28223}">
      <dgm:prSet/>
      <dgm:spPr/>
      <dgm:t>
        <a:bodyPr/>
        <a:lstStyle/>
        <a:p>
          <a:endParaRPr lang="en-CA"/>
        </a:p>
      </dgm:t>
    </dgm:pt>
    <dgm:pt modelId="{D55578E6-0A96-4763-B949-2E572638F2BE}">
      <dgm:prSet/>
      <dgm:spPr/>
      <dgm:t>
        <a:bodyPr/>
        <a:lstStyle/>
        <a:p>
          <a:r>
            <a:rPr lang="en-CA" b="1" i="0"/>
            <a:t>Medication</a:t>
          </a:r>
          <a:r>
            <a:rPr lang="en-CA" b="0" i="0"/>
            <a:t>:	</a:t>
          </a:r>
          <a:endParaRPr lang="en-CA"/>
        </a:p>
      </dgm:t>
    </dgm:pt>
    <dgm:pt modelId="{55748845-FDD9-4171-A0CD-9CA630B243D4}" type="parTrans" cxnId="{379E531C-B3FA-4A81-8E9E-82BB79EB430D}">
      <dgm:prSet/>
      <dgm:spPr/>
      <dgm:t>
        <a:bodyPr/>
        <a:lstStyle/>
        <a:p>
          <a:endParaRPr lang="en-CA"/>
        </a:p>
      </dgm:t>
    </dgm:pt>
    <dgm:pt modelId="{C4FFA7A3-48A2-40EC-8E4D-CDAF3D63EA02}" type="sibTrans" cxnId="{379E531C-B3FA-4A81-8E9E-82BB79EB430D}">
      <dgm:prSet/>
      <dgm:spPr/>
      <dgm:t>
        <a:bodyPr/>
        <a:lstStyle/>
        <a:p>
          <a:endParaRPr lang="en-CA"/>
        </a:p>
      </dgm:t>
    </dgm:pt>
    <dgm:pt modelId="{49CCBF82-2D4D-4958-B2FB-A3C941007B5D}">
      <dgm:prSet/>
      <dgm:spPr/>
      <dgm:t>
        <a:bodyPr/>
        <a:lstStyle/>
        <a:p>
          <a:pPr rtl="0"/>
          <a:r>
            <a:rPr lang="en-CA" b="0" i="0">
              <a:latin typeface="Calibri"/>
            </a:rPr>
            <a:t>Prescription for men</a:t>
          </a:r>
          <a:r>
            <a:rPr lang="en-CA" b="0" i="0"/>
            <a:t>: Sildenafil</a:t>
          </a:r>
          <a:r>
            <a:rPr lang="en-CA" b="0" i="0" baseline="30000"/>
            <a:t>6,46,47</a:t>
          </a:r>
          <a:endParaRPr lang="en-CA"/>
        </a:p>
      </dgm:t>
    </dgm:pt>
    <dgm:pt modelId="{4BF537AF-8644-42BD-8590-7F030274D8DC}" type="parTrans" cxnId="{922786A7-0C5B-40A5-A2B3-6B2EE3E1D3B8}">
      <dgm:prSet/>
      <dgm:spPr/>
      <dgm:t>
        <a:bodyPr/>
        <a:lstStyle/>
        <a:p>
          <a:endParaRPr lang="en-CA"/>
        </a:p>
      </dgm:t>
    </dgm:pt>
    <dgm:pt modelId="{3FFFAAA6-117A-48B5-9582-A47BF1F4A079}" type="sibTrans" cxnId="{922786A7-0C5B-40A5-A2B3-6B2EE3E1D3B8}">
      <dgm:prSet/>
      <dgm:spPr/>
      <dgm:t>
        <a:bodyPr/>
        <a:lstStyle/>
        <a:p>
          <a:endParaRPr lang="en-CA"/>
        </a:p>
      </dgm:t>
    </dgm:pt>
    <dgm:pt modelId="{D5E1B808-54C8-4738-826E-AB102A635476}">
      <dgm:prSet/>
      <dgm:spPr/>
      <dgm:t>
        <a:bodyPr/>
        <a:lstStyle/>
        <a:p>
          <a:pPr rtl="0"/>
          <a:r>
            <a:rPr lang="en-CA" b="0" i="0">
              <a:latin typeface="Calibri"/>
            </a:rPr>
            <a:t>Prescription for women</a:t>
          </a:r>
          <a:r>
            <a:rPr lang="en-CA" b="0" i="0"/>
            <a:t>: Hormone replacement therapy</a:t>
          </a:r>
          <a:r>
            <a:rPr lang="en-CA" b="0" i="0" baseline="30000"/>
            <a:t>6, 48,49</a:t>
          </a:r>
          <a:r>
            <a:rPr lang="en-CA" b="0" i="0">
              <a:latin typeface="Calibri"/>
            </a:rPr>
            <a:t> </a:t>
          </a:r>
          <a:endParaRPr lang="en-CA"/>
        </a:p>
      </dgm:t>
    </dgm:pt>
    <dgm:pt modelId="{4BA9488A-96D2-4AE3-9C49-509C5606E94F}" type="parTrans" cxnId="{417E5989-D5E1-49DB-87F3-79DFA692BA7E}">
      <dgm:prSet/>
      <dgm:spPr/>
      <dgm:t>
        <a:bodyPr/>
        <a:lstStyle/>
        <a:p>
          <a:endParaRPr lang="en-CA"/>
        </a:p>
      </dgm:t>
    </dgm:pt>
    <dgm:pt modelId="{F4915939-515E-4778-8AC7-C416D1FBD580}" type="sibTrans" cxnId="{417E5989-D5E1-49DB-87F3-79DFA692BA7E}">
      <dgm:prSet/>
      <dgm:spPr/>
      <dgm:t>
        <a:bodyPr/>
        <a:lstStyle/>
        <a:p>
          <a:endParaRPr lang="en-CA"/>
        </a:p>
      </dgm:t>
    </dgm:pt>
    <dgm:pt modelId="{5D3BE37A-82C0-4D6B-9BF7-2949EA92025D}">
      <dgm:prSet/>
      <dgm:spPr/>
      <dgm:t>
        <a:bodyPr/>
        <a:lstStyle/>
        <a:p>
          <a:r>
            <a:rPr lang="en-US" b="1"/>
            <a:t>Lifestyle</a:t>
          </a:r>
          <a:r>
            <a:rPr lang="en-US" b="1" baseline="30000"/>
            <a:t>6</a:t>
          </a:r>
          <a:r>
            <a:rPr lang="en-US" b="1"/>
            <a:t>:</a:t>
          </a:r>
          <a:endParaRPr lang="en-CA" b="1"/>
        </a:p>
      </dgm:t>
    </dgm:pt>
    <dgm:pt modelId="{36750F72-F9C2-41D5-B0DF-7658C78039BD}" type="parTrans" cxnId="{FAE47AF6-1944-4CAB-ADF2-637551405CE1}">
      <dgm:prSet/>
      <dgm:spPr/>
      <dgm:t>
        <a:bodyPr/>
        <a:lstStyle/>
        <a:p>
          <a:endParaRPr lang="en-CA"/>
        </a:p>
      </dgm:t>
    </dgm:pt>
    <dgm:pt modelId="{CD7ED937-CC17-4BFD-AC5F-8E3F10E59029}" type="sibTrans" cxnId="{FAE47AF6-1944-4CAB-ADF2-637551405CE1}">
      <dgm:prSet/>
      <dgm:spPr/>
      <dgm:t>
        <a:bodyPr/>
        <a:lstStyle/>
        <a:p>
          <a:endParaRPr lang="en-CA"/>
        </a:p>
      </dgm:t>
    </dgm:pt>
    <dgm:pt modelId="{7FB4D652-D232-4ED0-A462-CECB31F16040}">
      <dgm:prSet phldr="0"/>
      <dgm:spPr/>
      <dgm:t>
        <a:bodyPr/>
        <a:lstStyle/>
        <a:p>
          <a:pPr rtl="0"/>
          <a:r>
            <a:rPr lang="en-CA">
              <a:latin typeface="Calibri"/>
            </a:rPr>
            <a:t>Work with a relationship therapist or sex therapist</a:t>
          </a:r>
          <a:endParaRPr lang="en-CA"/>
        </a:p>
      </dgm:t>
    </dgm:pt>
    <dgm:pt modelId="{668A83EE-BDD5-4EA4-9903-3FE1FF3A13D3}" type="parTrans" cxnId="{F54CFE10-B929-456F-A711-4E63A0E70BAF}">
      <dgm:prSet/>
      <dgm:spPr/>
      <dgm:t>
        <a:bodyPr/>
        <a:lstStyle/>
        <a:p>
          <a:endParaRPr lang="en-CA"/>
        </a:p>
      </dgm:t>
    </dgm:pt>
    <dgm:pt modelId="{CBD66374-34DC-4AB7-87ED-DDE85BF9B3D8}" type="sibTrans" cxnId="{F54CFE10-B929-456F-A711-4E63A0E70BAF}">
      <dgm:prSet/>
      <dgm:spPr/>
      <dgm:t>
        <a:bodyPr/>
        <a:lstStyle/>
        <a:p>
          <a:endParaRPr lang="en-CA"/>
        </a:p>
      </dgm:t>
    </dgm:pt>
    <dgm:pt modelId="{7EA0957D-2D66-44F6-B720-5FEE7DA80236}">
      <dgm:prSet phldr="0"/>
      <dgm:spPr/>
      <dgm:t>
        <a:bodyPr/>
        <a:lstStyle/>
        <a:p>
          <a:endParaRPr lang="en-CA" b="0" i="0">
            <a:latin typeface="Calibri"/>
          </a:endParaRPr>
        </a:p>
      </dgm:t>
    </dgm:pt>
    <dgm:pt modelId="{54E9C7A4-48BA-4D57-845D-43D5EEBDEEDC}" type="parTrans" cxnId="{E841564F-2079-4630-90A1-39F2269BFF38}">
      <dgm:prSet/>
      <dgm:spPr/>
      <dgm:t>
        <a:bodyPr/>
        <a:lstStyle/>
        <a:p>
          <a:endParaRPr lang="en-CA"/>
        </a:p>
      </dgm:t>
    </dgm:pt>
    <dgm:pt modelId="{1D90F62C-84B2-47B3-AE3B-6FA2B271FDCE}" type="sibTrans" cxnId="{E841564F-2079-4630-90A1-39F2269BFF38}">
      <dgm:prSet/>
      <dgm:spPr/>
      <dgm:t>
        <a:bodyPr/>
        <a:lstStyle/>
        <a:p>
          <a:endParaRPr lang="en-CA"/>
        </a:p>
      </dgm:t>
    </dgm:pt>
    <dgm:pt modelId="{2B06EDFA-74E7-4D79-B058-559BF058FB9E}" type="pres">
      <dgm:prSet presAssocID="{993146EE-4EEB-4E41-A6E9-3034F5274673}" presName="linear" presStyleCnt="0">
        <dgm:presLayoutVars>
          <dgm:dir/>
          <dgm:animLvl val="lvl"/>
          <dgm:resizeHandles val="exact"/>
        </dgm:presLayoutVars>
      </dgm:prSet>
      <dgm:spPr/>
    </dgm:pt>
    <dgm:pt modelId="{AD2A0096-F013-4B5F-8EA5-F2059284F243}" type="pres">
      <dgm:prSet presAssocID="{5861FD0F-B5E9-4F51-8409-7EB8474CEA19}" presName="parentLin" presStyleCnt="0"/>
      <dgm:spPr/>
    </dgm:pt>
    <dgm:pt modelId="{0164EE14-2065-4D16-8592-376BA05DF664}" type="pres">
      <dgm:prSet presAssocID="{5861FD0F-B5E9-4F51-8409-7EB8474CEA19}" presName="parentLeftMargin" presStyleLbl="node1" presStyleIdx="0" presStyleCnt="1"/>
      <dgm:spPr/>
    </dgm:pt>
    <dgm:pt modelId="{BDC7EE66-F202-4368-8601-683CB57FF5F0}" type="pres">
      <dgm:prSet presAssocID="{5861FD0F-B5E9-4F51-8409-7EB8474CEA19}" presName="parentText" presStyleLbl="node1" presStyleIdx="0" presStyleCnt="1">
        <dgm:presLayoutVars>
          <dgm:chMax val="0"/>
          <dgm:bulletEnabled val="1"/>
        </dgm:presLayoutVars>
      </dgm:prSet>
      <dgm:spPr/>
    </dgm:pt>
    <dgm:pt modelId="{C7EC171A-2BC5-4369-BFB3-9854E9C6E92B}" type="pres">
      <dgm:prSet presAssocID="{5861FD0F-B5E9-4F51-8409-7EB8474CEA19}" presName="negativeSpace" presStyleCnt="0"/>
      <dgm:spPr/>
    </dgm:pt>
    <dgm:pt modelId="{D2B71A98-751C-4385-A48D-F79995AA4BAA}" type="pres">
      <dgm:prSet presAssocID="{5861FD0F-B5E9-4F51-8409-7EB8474CEA19}" presName="childText" presStyleLbl="conFgAcc1" presStyleIdx="0" presStyleCnt="1">
        <dgm:presLayoutVars>
          <dgm:bulletEnabled val="1"/>
        </dgm:presLayoutVars>
      </dgm:prSet>
      <dgm:spPr/>
    </dgm:pt>
  </dgm:ptLst>
  <dgm:cxnLst>
    <dgm:cxn modelId="{5114CF00-01D9-44CA-B881-ADC331B5CA48}" type="presOf" srcId="{5861FD0F-B5E9-4F51-8409-7EB8474CEA19}" destId="{BDC7EE66-F202-4368-8601-683CB57FF5F0}" srcOrd="1" destOrd="0" presId="urn:microsoft.com/office/officeart/2005/8/layout/list1"/>
    <dgm:cxn modelId="{1C41C703-08C3-4E3A-A1E9-01DB259CECEA}" type="presOf" srcId="{5D3BE37A-82C0-4D6B-9BF7-2949EA92025D}" destId="{D2B71A98-751C-4385-A48D-F79995AA4BAA}" srcOrd="0" destOrd="0" presId="urn:microsoft.com/office/officeart/2005/8/layout/list1"/>
    <dgm:cxn modelId="{F54CFE10-B929-456F-A711-4E63A0E70BAF}" srcId="{5D3BE37A-82C0-4D6B-9BF7-2949EA92025D}" destId="{7FB4D652-D232-4ED0-A462-CECB31F16040}" srcOrd="2" destOrd="0" parTransId="{668A83EE-BDD5-4EA4-9903-3FE1FF3A13D3}" sibTransId="{CBD66374-34DC-4AB7-87ED-DDE85BF9B3D8}"/>
    <dgm:cxn modelId="{F5119513-2B6E-485A-91E6-A258D2356867}" type="presOf" srcId="{7EA0957D-2D66-44F6-B720-5FEE7DA80236}" destId="{D2B71A98-751C-4385-A48D-F79995AA4BAA}" srcOrd="0" destOrd="4" presId="urn:microsoft.com/office/officeart/2005/8/layout/list1"/>
    <dgm:cxn modelId="{CBC5A514-40E5-4BCB-9383-8A9C66E5179B}" type="presOf" srcId="{49CCBF82-2D4D-4958-B2FB-A3C941007B5D}" destId="{D2B71A98-751C-4385-A48D-F79995AA4BAA}" srcOrd="0" destOrd="6" presId="urn:microsoft.com/office/officeart/2005/8/layout/list1"/>
    <dgm:cxn modelId="{BE304515-19AF-452A-8B29-D957069CF10F}" type="presOf" srcId="{ACAC5B7B-27E3-4A41-9A85-C17C1275C048}" destId="{D2B71A98-751C-4385-A48D-F79995AA4BAA}" srcOrd="0" destOrd="1" presId="urn:microsoft.com/office/officeart/2005/8/layout/list1"/>
    <dgm:cxn modelId="{379E531C-B3FA-4A81-8E9E-82BB79EB430D}" srcId="{5861FD0F-B5E9-4F51-8409-7EB8474CEA19}" destId="{D55578E6-0A96-4763-B949-2E572638F2BE}" srcOrd="1" destOrd="0" parTransId="{55748845-FDD9-4171-A0CD-9CA630B243D4}" sibTransId="{C4FFA7A3-48A2-40EC-8E4D-CDAF3D63EA02}"/>
    <dgm:cxn modelId="{E062A52C-CC03-4E7D-8258-90B3025646CC}" srcId="{5D3BE37A-82C0-4D6B-9BF7-2949EA92025D}" destId="{ACAC5B7B-27E3-4A41-9A85-C17C1275C048}" srcOrd="0" destOrd="0" parTransId="{A31AB7A6-B826-4B10-A34A-B8CDC3C10A21}" sibTransId="{D7AEA6A9-A254-4CD3-8001-7C83567F5C9C}"/>
    <dgm:cxn modelId="{B4C93749-B3C0-4E49-9E71-CAD2FE901DCD}" srcId="{993146EE-4EEB-4E41-A6E9-3034F5274673}" destId="{5861FD0F-B5E9-4F51-8409-7EB8474CEA19}" srcOrd="0" destOrd="0" parTransId="{968AF0B9-4B4C-4D6E-9E29-6D8CB4E31ACF}" sibTransId="{259A074D-4157-437D-8ACC-68761AE5B9E2}"/>
    <dgm:cxn modelId="{E841564F-2079-4630-90A1-39F2269BFF38}" srcId="{5D3BE37A-82C0-4D6B-9BF7-2949EA92025D}" destId="{7EA0957D-2D66-44F6-B720-5FEE7DA80236}" srcOrd="3" destOrd="0" parTransId="{54E9C7A4-48BA-4D57-845D-43D5EEBDEEDC}" sibTransId="{1D90F62C-84B2-47B3-AE3B-6FA2B271FDCE}"/>
    <dgm:cxn modelId="{6F702B6D-E0CF-44EA-8C6F-969A44408ADF}" type="presOf" srcId="{D5E1B808-54C8-4738-826E-AB102A635476}" destId="{D2B71A98-751C-4385-A48D-F79995AA4BAA}" srcOrd="0" destOrd="7" presId="urn:microsoft.com/office/officeart/2005/8/layout/list1"/>
    <dgm:cxn modelId="{EA997E77-988A-462A-8EC4-FAC549FCFD14}" type="presOf" srcId="{9C50427D-BF70-4256-968E-43D179ED9ECB}" destId="{D2B71A98-751C-4385-A48D-F79995AA4BAA}" srcOrd="0" destOrd="2" presId="urn:microsoft.com/office/officeart/2005/8/layout/list1"/>
    <dgm:cxn modelId="{58565480-8A7C-4626-8B8F-360AB89ED93F}" type="presOf" srcId="{D55578E6-0A96-4763-B949-2E572638F2BE}" destId="{D2B71A98-751C-4385-A48D-F79995AA4BAA}" srcOrd="0" destOrd="5" presId="urn:microsoft.com/office/officeart/2005/8/layout/list1"/>
    <dgm:cxn modelId="{417E5989-D5E1-49DB-87F3-79DFA692BA7E}" srcId="{D55578E6-0A96-4763-B949-2E572638F2BE}" destId="{D5E1B808-54C8-4738-826E-AB102A635476}" srcOrd="1" destOrd="0" parTransId="{4BA9488A-96D2-4AE3-9C49-509C5606E94F}" sibTransId="{F4915939-515E-4778-8AC7-C416D1FBD580}"/>
    <dgm:cxn modelId="{922786A7-0C5B-40A5-A2B3-6B2EE3E1D3B8}" srcId="{D55578E6-0A96-4763-B949-2E572638F2BE}" destId="{49CCBF82-2D4D-4958-B2FB-A3C941007B5D}" srcOrd="0" destOrd="0" parTransId="{4BF537AF-8644-42BD-8590-7F030274D8DC}" sibTransId="{3FFFAAA6-117A-48B5-9582-A47BF1F4A079}"/>
    <dgm:cxn modelId="{AF8DE3B0-B21C-4E37-97BA-DE2B89F28223}" srcId="{5D3BE37A-82C0-4D6B-9BF7-2949EA92025D}" destId="{9C50427D-BF70-4256-968E-43D179ED9ECB}" srcOrd="1" destOrd="0" parTransId="{EF0B3A6E-D150-43A6-A25D-7AD891393A15}" sibTransId="{7C3868B2-6D22-46D4-90CB-EB060EF24F29}"/>
    <dgm:cxn modelId="{6510BFD6-CA93-4969-8E09-5CF7CFF345E9}" type="presOf" srcId="{7FB4D652-D232-4ED0-A462-CECB31F16040}" destId="{D2B71A98-751C-4385-A48D-F79995AA4BAA}" srcOrd="0" destOrd="3" presId="urn:microsoft.com/office/officeart/2005/8/layout/list1"/>
    <dgm:cxn modelId="{8BD143DC-7D22-4422-9501-50F4E83B4448}" type="presOf" srcId="{993146EE-4EEB-4E41-A6E9-3034F5274673}" destId="{2B06EDFA-74E7-4D79-B058-559BF058FB9E}" srcOrd="0" destOrd="0" presId="urn:microsoft.com/office/officeart/2005/8/layout/list1"/>
    <dgm:cxn modelId="{900006E6-595B-407C-A5AA-9048A1A21033}" type="presOf" srcId="{5861FD0F-B5E9-4F51-8409-7EB8474CEA19}" destId="{0164EE14-2065-4D16-8592-376BA05DF664}" srcOrd="0" destOrd="0" presId="urn:microsoft.com/office/officeart/2005/8/layout/list1"/>
    <dgm:cxn modelId="{FAE47AF6-1944-4CAB-ADF2-637551405CE1}" srcId="{5861FD0F-B5E9-4F51-8409-7EB8474CEA19}" destId="{5D3BE37A-82C0-4D6B-9BF7-2949EA92025D}" srcOrd="0" destOrd="0" parTransId="{36750F72-F9C2-41D5-B0DF-7658C78039BD}" sibTransId="{CD7ED937-CC17-4BFD-AC5F-8E3F10E59029}"/>
    <dgm:cxn modelId="{ED58EBF5-B80B-4BF4-8775-38F2FA31135E}" type="presParOf" srcId="{2B06EDFA-74E7-4D79-B058-559BF058FB9E}" destId="{AD2A0096-F013-4B5F-8EA5-F2059284F243}" srcOrd="0" destOrd="0" presId="urn:microsoft.com/office/officeart/2005/8/layout/list1"/>
    <dgm:cxn modelId="{0B29D8BD-24F3-4EA8-BBDC-C81D18492B8F}" type="presParOf" srcId="{AD2A0096-F013-4B5F-8EA5-F2059284F243}" destId="{0164EE14-2065-4D16-8592-376BA05DF664}" srcOrd="0" destOrd="0" presId="urn:microsoft.com/office/officeart/2005/8/layout/list1"/>
    <dgm:cxn modelId="{CA76598D-5CE7-48B7-A052-FD7B37D3E240}" type="presParOf" srcId="{AD2A0096-F013-4B5F-8EA5-F2059284F243}" destId="{BDC7EE66-F202-4368-8601-683CB57FF5F0}" srcOrd="1" destOrd="0" presId="urn:microsoft.com/office/officeart/2005/8/layout/list1"/>
    <dgm:cxn modelId="{920D0972-F453-4CDC-9B18-55C946A03874}" type="presParOf" srcId="{2B06EDFA-74E7-4D79-B058-559BF058FB9E}" destId="{C7EC171A-2BC5-4369-BFB3-9854E9C6E92B}" srcOrd="1" destOrd="0" presId="urn:microsoft.com/office/officeart/2005/8/layout/list1"/>
    <dgm:cxn modelId="{10FCE8A5-B8B4-41B1-B559-98365CE003F2}" type="presParOf" srcId="{2B06EDFA-74E7-4D79-B058-559BF058FB9E}" destId="{D2B71A98-751C-4385-A48D-F79995AA4BA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53A139-C7A0-48A4-B4DD-3A8D57388C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9296F12-6514-42B7-9BE0-A296FD6E7BA2}">
      <dgm:prSet/>
      <dgm:spPr/>
      <dgm:t>
        <a:bodyPr/>
        <a:lstStyle/>
        <a:p>
          <a:r>
            <a:rPr lang="en-US" b="0" i="0"/>
            <a:t>Recommendations:</a:t>
          </a:r>
          <a:endParaRPr lang="en-CA"/>
        </a:p>
      </dgm:t>
    </dgm:pt>
    <dgm:pt modelId="{DA34C49E-BB84-4FFC-A88C-F7181806981C}" type="parTrans" cxnId="{A9BE8686-B157-4A22-948B-A9FB20A69C9C}">
      <dgm:prSet/>
      <dgm:spPr/>
      <dgm:t>
        <a:bodyPr/>
        <a:lstStyle/>
        <a:p>
          <a:endParaRPr lang="en-CA"/>
        </a:p>
      </dgm:t>
    </dgm:pt>
    <dgm:pt modelId="{516ECF19-69A7-489F-BB0F-8F26C850BAA6}" type="sibTrans" cxnId="{A9BE8686-B157-4A22-948B-A9FB20A69C9C}">
      <dgm:prSet/>
      <dgm:spPr/>
      <dgm:t>
        <a:bodyPr/>
        <a:lstStyle/>
        <a:p>
          <a:endParaRPr lang="en-CA"/>
        </a:p>
      </dgm:t>
    </dgm:pt>
    <dgm:pt modelId="{885CCA17-40C1-45CF-969E-CA4E2FCA8E4D}">
      <dgm:prSet/>
      <dgm:spPr/>
      <dgm:t>
        <a:bodyPr/>
        <a:lstStyle/>
        <a:p>
          <a:pPr rtl="0"/>
          <a:r>
            <a:rPr lang="en-CA" b="0" i="0">
              <a:latin typeface="Calibri"/>
            </a:rPr>
            <a:t>Walking </a:t>
          </a:r>
          <a:r>
            <a:rPr lang="en-CA" b="0" i="0"/>
            <a:t>around room or</a:t>
          </a:r>
          <a:r>
            <a:rPr lang="en-CA" b="0" i="0">
              <a:latin typeface="Calibri"/>
            </a:rPr>
            <a:t> distract</a:t>
          </a:r>
          <a:r>
            <a:rPr lang="en-CA" b="0" i="0"/>
            <a:t> </a:t>
          </a:r>
          <a:r>
            <a:rPr lang="en-CA" b="0" i="0">
              <a:latin typeface="Calibri"/>
            </a:rPr>
            <a:t>with reading</a:t>
          </a:r>
        </a:p>
      </dgm:t>
    </dgm:pt>
    <dgm:pt modelId="{FAC46FDC-BE00-40FD-87F5-894260913BA0}" type="parTrans" cxnId="{FEC4F985-2E0B-40A8-A5F7-9396F03536B1}">
      <dgm:prSet/>
      <dgm:spPr/>
      <dgm:t>
        <a:bodyPr/>
        <a:lstStyle/>
        <a:p>
          <a:endParaRPr lang="en-CA"/>
        </a:p>
      </dgm:t>
    </dgm:pt>
    <dgm:pt modelId="{923C3671-2C94-49E0-92BA-F59BAC65629A}" type="sibTrans" cxnId="{FEC4F985-2E0B-40A8-A5F7-9396F03536B1}">
      <dgm:prSet/>
      <dgm:spPr/>
      <dgm:t>
        <a:bodyPr/>
        <a:lstStyle/>
        <a:p>
          <a:endParaRPr lang="en-CA"/>
        </a:p>
      </dgm:t>
    </dgm:pt>
    <dgm:pt modelId="{6DB95381-84A7-40FA-BC8A-5B4AE96566C7}">
      <dgm:prSet/>
      <dgm:spPr/>
      <dgm:t>
        <a:bodyPr/>
        <a:lstStyle/>
        <a:p>
          <a:pPr rtl="0"/>
          <a:r>
            <a:rPr lang="en-CA" b="0" i="0"/>
            <a:t>PD medications</a:t>
          </a:r>
          <a:r>
            <a:rPr lang="en-CA" b="0" i="0">
              <a:latin typeface="Calibri"/>
            </a:rPr>
            <a:t> at night</a:t>
          </a:r>
          <a:r>
            <a:rPr lang="en-CA" b="0" i="0"/>
            <a:t> (levodopa, pramipexole, ropinirole)</a:t>
          </a:r>
          <a:r>
            <a:rPr lang="en-CA" b="0" i="0" baseline="30000"/>
            <a:t>6</a:t>
          </a:r>
          <a:endParaRPr lang="en-CA"/>
        </a:p>
      </dgm:t>
    </dgm:pt>
    <dgm:pt modelId="{51009556-C005-42C0-AAEA-5BFE717A07EB}" type="parTrans" cxnId="{DCA7E99A-6F21-4B38-987A-5A8FB5F0249E}">
      <dgm:prSet/>
      <dgm:spPr/>
      <dgm:t>
        <a:bodyPr/>
        <a:lstStyle/>
        <a:p>
          <a:endParaRPr lang="en-CA"/>
        </a:p>
      </dgm:t>
    </dgm:pt>
    <dgm:pt modelId="{A8A56FBD-88A4-4C3F-8890-3134F6686AF5}" type="sibTrans" cxnId="{DCA7E99A-6F21-4B38-987A-5A8FB5F0249E}">
      <dgm:prSet/>
      <dgm:spPr/>
      <dgm:t>
        <a:bodyPr/>
        <a:lstStyle/>
        <a:p>
          <a:endParaRPr lang="en-CA"/>
        </a:p>
      </dgm:t>
    </dgm:pt>
    <dgm:pt modelId="{9ED81FF1-BB4C-422B-B24E-8F5142CF7A7E}">
      <dgm:prSet/>
      <dgm:spPr/>
      <dgm:t>
        <a:bodyPr/>
        <a:lstStyle/>
        <a:p>
          <a:r>
            <a:rPr lang="en-US" b="1"/>
            <a:t>Lifestyle:</a:t>
          </a:r>
          <a:endParaRPr lang="en-CA" b="1"/>
        </a:p>
      </dgm:t>
    </dgm:pt>
    <dgm:pt modelId="{804FDD64-B0A2-4171-8163-DAF6DA30C190}" type="parTrans" cxnId="{83EBD0E1-626E-4CD5-9A10-CEF4E5AA91F2}">
      <dgm:prSet/>
      <dgm:spPr/>
      <dgm:t>
        <a:bodyPr/>
        <a:lstStyle/>
        <a:p>
          <a:endParaRPr lang="en-CA"/>
        </a:p>
      </dgm:t>
    </dgm:pt>
    <dgm:pt modelId="{C3CBD274-2E4E-4082-B2E3-28B5573CD3B1}" type="sibTrans" cxnId="{83EBD0E1-626E-4CD5-9A10-CEF4E5AA91F2}">
      <dgm:prSet/>
      <dgm:spPr/>
      <dgm:t>
        <a:bodyPr/>
        <a:lstStyle/>
        <a:p>
          <a:endParaRPr lang="en-CA"/>
        </a:p>
      </dgm:t>
    </dgm:pt>
    <dgm:pt modelId="{4019138E-6B13-4FA8-92E4-A6DB30D943FB}">
      <dgm:prSet/>
      <dgm:spPr/>
      <dgm:t>
        <a:bodyPr/>
        <a:lstStyle/>
        <a:p>
          <a:r>
            <a:rPr lang="en-US"/>
            <a:t>Avoid caffeine, nicotine and alcohol in the evening</a:t>
          </a:r>
          <a:endParaRPr lang="en-CA"/>
        </a:p>
      </dgm:t>
    </dgm:pt>
    <dgm:pt modelId="{9BC6962D-9DD5-4C10-B484-2F256849A538}" type="parTrans" cxnId="{28FB457F-2243-4D15-9174-65DE05B68674}">
      <dgm:prSet/>
      <dgm:spPr/>
      <dgm:t>
        <a:bodyPr/>
        <a:lstStyle/>
        <a:p>
          <a:endParaRPr lang="en-CA"/>
        </a:p>
      </dgm:t>
    </dgm:pt>
    <dgm:pt modelId="{9601CA08-204E-40A3-A9D2-C9353D7B42C2}" type="sibTrans" cxnId="{28FB457F-2243-4D15-9174-65DE05B68674}">
      <dgm:prSet/>
      <dgm:spPr/>
      <dgm:t>
        <a:bodyPr/>
        <a:lstStyle/>
        <a:p>
          <a:endParaRPr lang="en-CA"/>
        </a:p>
      </dgm:t>
    </dgm:pt>
    <dgm:pt modelId="{735C9D12-8EE3-43E1-8428-575C9081B5EE}">
      <dgm:prSet/>
      <dgm:spPr/>
      <dgm:t>
        <a:bodyPr/>
        <a:lstStyle/>
        <a:p>
          <a:pPr rtl="0"/>
          <a:r>
            <a:rPr lang="en-US" b="1"/>
            <a:t>Medications:</a:t>
          </a:r>
          <a:endParaRPr lang="en-CA" b="1"/>
        </a:p>
      </dgm:t>
    </dgm:pt>
    <dgm:pt modelId="{CCDE3A0A-C018-4EC0-9982-44A5E955E8AD}" type="parTrans" cxnId="{338D4E7C-9523-49C7-BBF9-F2EF64195C22}">
      <dgm:prSet/>
      <dgm:spPr/>
      <dgm:t>
        <a:bodyPr/>
        <a:lstStyle/>
        <a:p>
          <a:endParaRPr lang="en-CA"/>
        </a:p>
      </dgm:t>
    </dgm:pt>
    <dgm:pt modelId="{9834A071-A24A-4531-874B-B0FEF8010851}" type="sibTrans" cxnId="{338D4E7C-9523-49C7-BBF9-F2EF64195C22}">
      <dgm:prSet/>
      <dgm:spPr/>
      <dgm:t>
        <a:bodyPr/>
        <a:lstStyle/>
        <a:p>
          <a:endParaRPr lang="en-CA"/>
        </a:p>
      </dgm:t>
    </dgm:pt>
    <dgm:pt modelId="{EFFCDF39-3807-4FA5-B2E1-211A5DFC818D}">
      <dgm:prSet/>
      <dgm:spPr/>
      <dgm:t>
        <a:bodyPr/>
        <a:lstStyle/>
        <a:p>
          <a:pPr rtl="0"/>
          <a:endParaRPr lang="en-CA" b="1"/>
        </a:p>
      </dgm:t>
    </dgm:pt>
    <dgm:pt modelId="{C7D46A23-4143-48E0-A96A-1E74C36BDD11}" type="parTrans" cxnId="{70EA5E0D-BF3C-4E01-B351-A2BD5773FDC7}">
      <dgm:prSet/>
      <dgm:spPr/>
      <dgm:t>
        <a:bodyPr/>
        <a:lstStyle/>
        <a:p>
          <a:endParaRPr lang="en-CA"/>
        </a:p>
      </dgm:t>
    </dgm:pt>
    <dgm:pt modelId="{FC81BF03-A331-46CF-9B9F-71887250AF9A}" type="sibTrans" cxnId="{70EA5E0D-BF3C-4E01-B351-A2BD5773FDC7}">
      <dgm:prSet/>
      <dgm:spPr/>
      <dgm:t>
        <a:bodyPr/>
        <a:lstStyle/>
        <a:p>
          <a:endParaRPr lang="en-CA"/>
        </a:p>
      </dgm:t>
    </dgm:pt>
    <dgm:pt modelId="{519ACD94-2D8B-4D2F-BF6B-384C21E3A717}">
      <dgm:prSet phldr="0"/>
      <dgm:spPr/>
      <dgm:t>
        <a:bodyPr/>
        <a:lstStyle/>
        <a:p>
          <a:pPr rtl="0"/>
          <a:r>
            <a:rPr lang="en-CA" b="0" i="0">
              <a:latin typeface="Calibri"/>
            </a:rPr>
            <a:t>Movement can provide temporary relief</a:t>
          </a:r>
          <a:r>
            <a:rPr lang="en-CA">
              <a:latin typeface="Calibri"/>
            </a:rPr>
            <a:t> </a:t>
          </a:r>
          <a:endParaRPr lang="en-US"/>
        </a:p>
      </dgm:t>
    </dgm:pt>
    <dgm:pt modelId="{C49328EF-6FE0-4862-9B3E-A40A9E2CD6C1}" type="parTrans" cxnId="{7CE27A61-31E9-40AE-87A0-9AAFA855F1A8}">
      <dgm:prSet/>
      <dgm:spPr/>
      <dgm:t>
        <a:bodyPr/>
        <a:lstStyle/>
        <a:p>
          <a:endParaRPr lang="en-CA"/>
        </a:p>
      </dgm:t>
    </dgm:pt>
    <dgm:pt modelId="{4F696F47-C583-4C5D-BBA9-D2A321B2B5E4}" type="sibTrans" cxnId="{7CE27A61-31E9-40AE-87A0-9AAFA855F1A8}">
      <dgm:prSet/>
      <dgm:spPr/>
      <dgm:t>
        <a:bodyPr/>
        <a:lstStyle/>
        <a:p>
          <a:endParaRPr lang="en-CA"/>
        </a:p>
      </dgm:t>
    </dgm:pt>
    <dgm:pt modelId="{25E9FEE4-959F-4B51-9121-E1287F941A17}">
      <dgm:prSet phldr="0"/>
      <dgm:spPr/>
      <dgm:t>
        <a:bodyPr/>
        <a:lstStyle/>
        <a:p>
          <a:r>
            <a:rPr lang="en-CA">
              <a:latin typeface="Calibri"/>
            </a:rPr>
            <a:t>Gabapentin</a:t>
          </a:r>
          <a:r>
            <a:rPr lang="en-CA" baseline="30000">
              <a:latin typeface="Calibri"/>
            </a:rPr>
            <a:t>6,51</a:t>
          </a:r>
          <a:endParaRPr lang="en-CA">
            <a:latin typeface="Calibri"/>
          </a:endParaRPr>
        </a:p>
      </dgm:t>
    </dgm:pt>
    <dgm:pt modelId="{E36D5D92-3A93-4EEB-AE32-CEED05C4D904}" type="parTrans" cxnId="{426B9EE5-1C7A-49C8-950B-5624A4CD355F}">
      <dgm:prSet/>
      <dgm:spPr/>
      <dgm:t>
        <a:bodyPr/>
        <a:lstStyle/>
        <a:p>
          <a:endParaRPr lang="en-CA"/>
        </a:p>
      </dgm:t>
    </dgm:pt>
    <dgm:pt modelId="{57167FA5-3E72-4F6B-9792-E244706DF415}" type="sibTrans" cxnId="{426B9EE5-1C7A-49C8-950B-5624A4CD355F}">
      <dgm:prSet/>
      <dgm:spPr/>
      <dgm:t>
        <a:bodyPr/>
        <a:lstStyle/>
        <a:p>
          <a:endParaRPr lang="en-CA"/>
        </a:p>
      </dgm:t>
    </dgm:pt>
    <dgm:pt modelId="{0A4301F2-3957-47B8-89BB-010F789927B7}" type="pres">
      <dgm:prSet presAssocID="{1853A139-C7A0-48A4-B4DD-3A8D57388C68}" presName="linear" presStyleCnt="0">
        <dgm:presLayoutVars>
          <dgm:dir/>
          <dgm:animLvl val="lvl"/>
          <dgm:resizeHandles val="exact"/>
        </dgm:presLayoutVars>
      </dgm:prSet>
      <dgm:spPr/>
    </dgm:pt>
    <dgm:pt modelId="{11BD6819-EA3D-4875-B22F-93E7F0C6B6EA}" type="pres">
      <dgm:prSet presAssocID="{F9296F12-6514-42B7-9BE0-A296FD6E7BA2}" presName="parentLin" presStyleCnt="0"/>
      <dgm:spPr/>
    </dgm:pt>
    <dgm:pt modelId="{814CD9C7-4D64-4A2B-8DA1-90D92D732188}" type="pres">
      <dgm:prSet presAssocID="{F9296F12-6514-42B7-9BE0-A296FD6E7BA2}" presName="parentLeftMargin" presStyleLbl="node1" presStyleIdx="0" presStyleCnt="1"/>
      <dgm:spPr/>
    </dgm:pt>
    <dgm:pt modelId="{A0C3DBE4-2EEF-4C36-BA54-5F7006F6CA7B}" type="pres">
      <dgm:prSet presAssocID="{F9296F12-6514-42B7-9BE0-A296FD6E7BA2}" presName="parentText" presStyleLbl="node1" presStyleIdx="0" presStyleCnt="1">
        <dgm:presLayoutVars>
          <dgm:chMax val="0"/>
          <dgm:bulletEnabled val="1"/>
        </dgm:presLayoutVars>
      </dgm:prSet>
      <dgm:spPr/>
    </dgm:pt>
    <dgm:pt modelId="{DF083ABA-BF9B-422B-9122-728B2F0F5127}" type="pres">
      <dgm:prSet presAssocID="{F9296F12-6514-42B7-9BE0-A296FD6E7BA2}" presName="negativeSpace" presStyleCnt="0"/>
      <dgm:spPr/>
    </dgm:pt>
    <dgm:pt modelId="{B6E1A927-618E-41E0-8C51-CA99FE7F3846}" type="pres">
      <dgm:prSet presAssocID="{F9296F12-6514-42B7-9BE0-A296FD6E7BA2}" presName="childText" presStyleLbl="conFgAcc1" presStyleIdx="0" presStyleCnt="1">
        <dgm:presLayoutVars>
          <dgm:bulletEnabled val="1"/>
        </dgm:presLayoutVars>
      </dgm:prSet>
      <dgm:spPr/>
    </dgm:pt>
  </dgm:ptLst>
  <dgm:cxnLst>
    <dgm:cxn modelId="{B4DB5900-F49B-4240-8456-081E500092D9}" type="presOf" srcId="{1853A139-C7A0-48A4-B4DD-3A8D57388C68}" destId="{0A4301F2-3957-47B8-89BB-010F789927B7}" srcOrd="0" destOrd="0" presId="urn:microsoft.com/office/officeart/2005/8/layout/list1"/>
    <dgm:cxn modelId="{70EA5E0D-BF3C-4E01-B351-A2BD5773FDC7}" srcId="{F9296F12-6514-42B7-9BE0-A296FD6E7BA2}" destId="{EFFCDF39-3807-4FA5-B2E1-211A5DFC818D}" srcOrd="1" destOrd="0" parTransId="{C7D46A23-4143-48E0-A96A-1E74C36BDD11}" sibTransId="{FC81BF03-A331-46CF-9B9F-71887250AF9A}"/>
    <dgm:cxn modelId="{2DEF9426-234A-473B-B869-92AA7C28EC17}" type="presOf" srcId="{519ACD94-2D8B-4D2F-BF6B-384C21E3A717}" destId="{B6E1A927-618E-41E0-8C51-CA99FE7F3846}" srcOrd="0" destOrd="3" presId="urn:microsoft.com/office/officeart/2005/8/layout/list1"/>
    <dgm:cxn modelId="{D481A932-BBB7-4860-82D5-E36488B1FD41}" type="presOf" srcId="{4019138E-6B13-4FA8-92E4-A6DB30D943FB}" destId="{B6E1A927-618E-41E0-8C51-CA99FE7F3846}" srcOrd="0" destOrd="1" presId="urn:microsoft.com/office/officeart/2005/8/layout/list1"/>
    <dgm:cxn modelId="{FA4FCC3E-1027-47D1-8E39-40CBB174CD2C}" type="presOf" srcId="{F9296F12-6514-42B7-9BE0-A296FD6E7BA2}" destId="{814CD9C7-4D64-4A2B-8DA1-90D92D732188}" srcOrd="0" destOrd="0" presId="urn:microsoft.com/office/officeart/2005/8/layout/list1"/>
    <dgm:cxn modelId="{1BEAF04F-60DB-4542-B776-710EE5E0D65C}" type="presOf" srcId="{735C9D12-8EE3-43E1-8428-575C9081B5EE}" destId="{B6E1A927-618E-41E0-8C51-CA99FE7F3846}" srcOrd="0" destOrd="5" presId="urn:microsoft.com/office/officeart/2005/8/layout/list1"/>
    <dgm:cxn modelId="{7CE27A61-31E9-40AE-87A0-9AAFA855F1A8}" srcId="{9ED81FF1-BB4C-422B-B24E-8F5142CF7A7E}" destId="{519ACD94-2D8B-4D2F-BF6B-384C21E3A717}" srcOrd="2" destOrd="0" parTransId="{C49328EF-6FE0-4862-9B3E-A40A9E2CD6C1}" sibTransId="{4F696F47-C583-4C5D-BBA9-D2A321B2B5E4}"/>
    <dgm:cxn modelId="{BBF6F062-8512-41D1-8551-961B8A57EBBD}" type="presOf" srcId="{F9296F12-6514-42B7-9BE0-A296FD6E7BA2}" destId="{A0C3DBE4-2EEF-4C36-BA54-5F7006F6CA7B}" srcOrd="1" destOrd="0" presId="urn:microsoft.com/office/officeart/2005/8/layout/list1"/>
    <dgm:cxn modelId="{338D4E7C-9523-49C7-BBF9-F2EF64195C22}" srcId="{F9296F12-6514-42B7-9BE0-A296FD6E7BA2}" destId="{735C9D12-8EE3-43E1-8428-575C9081B5EE}" srcOrd="2" destOrd="0" parTransId="{CCDE3A0A-C018-4EC0-9982-44A5E955E8AD}" sibTransId="{9834A071-A24A-4531-874B-B0FEF8010851}"/>
    <dgm:cxn modelId="{28FB457F-2243-4D15-9174-65DE05B68674}" srcId="{9ED81FF1-BB4C-422B-B24E-8F5142CF7A7E}" destId="{4019138E-6B13-4FA8-92E4-A6DB30D943FB}" srcOrd="0" destOrd="0" parTransId="{9BC6962D-9DD5-4C10-B484-2F256849A538}" sibTransId="{9601CA08-204E-40A3-A9D2-C9353D7B42C2}"/>
    <dgm:cxn modelId="{FEC4F985-2E0B-40A8-A5F7-9396F03536B1}" srcId="{9ED81FF1-BB4C-422B-B24E-8F5142CF7A7E}" destId="{885CCA17-40C1-45CF-969E-CA4E2FCA8E4D}" srcOrd="1" destOrd="0" parTransId="{FAC46FDC-BE00-40FD-87F5-894260913BA0}" sibTransId="{923C3671-2C94-49E0-92BA-F59BAC65629A}"/>
    <dgm:cxn modelId="{A9BE8686-B157-4A22-948B-A9FB20A69C9C}" srcId="{1853A139-C7A0-48A4-B4DD-3A8D57388C68}" destId="{F9296F12-6514-42B7-9BE0-A296FD6E7BA2}" srcOrd="0" destOrd="0" parTransId="{DA34C49E-BB84-4FFC-A88C-F7181806981C}" sibTransId="{516ECF19-69A7-489F-BB0F-8F26C850BAA6}"/>
    <dgm:cxn modelId="{5711FC8B-FCB6-4315-B2D3-E46D1C2AED61}" type="presOf" srcId="{25E9FEE4-959F-4B51-9121-E1287F941A17}" destId="{B6E1A927-618E-41E0-8C51-CA99FE7F3846}" srcOrd="0" destOrd="7" presId="urn:microsoft.com/office/officeart/2005/8/layout/list1"/>
    <dgm:cxn modelId="{1B1B9894-5E0D-46CA-83C9-F430BED051A9}" type="presOf" srcId="{6DB95381-84A7-40FA-BC8A-5B4AE96566C7}" destId="{B6E1A927-618E-41E0-8C51-CA99FE7F3846}" srcOrd="0" destOrd="6" presId="urn:microsoft.com/office/officeart/2005/8/layout/list1"/>
    <dgm:cxn modelId="{DCA7E99A-6F21-4B38-987A-5A8FB5F0249E}" srcId="{735C9D12-8EE3-43E1-8428-575C9081B5EE}" destId="{6DB95381-84A7-40FA-BC8A-5B4AE96566C7}" srcOrd="0" destOrd="0" parTransId="{51009556-C005-42C0-AAEA-5BFE717A07EB}" sibTransId="{A8A56FBD-88A4-4C3F-8890-3134F6686AF5}"/>
    <dgm:cxn modelId="{26D1D39C-5BCE-4F2B-84CD-480E15DA0C96}" type="presOf" srcId="{885CCA17-40C1-45CF-969E-CA4E2FCA8E4D}" destId="{B6E1A927-618E-41E0-8C51-CA99FE7F3846}" srcOrd="0" destOrd="2" presId="urn:microsoft.com/office/officeart/2005/8/layout/list1"/>
    <dgm:cxn modelId="{9B7757B8-52B2-46B2-AB36-2C108E3E2D63}" type="presOf" srcId="{9ED81FF1-BB4C-422B-B24E-8F5142CF7A7E}" destId="{B6E1A927-618E-41E0-8C51-CA99FE7F3846}" srcOrd="0" destOrd="0" presId="urn:microsoft.com/office/officeart/2005/8/layout/list1"/>
    <dgm:cxn modelId="{C0326EBB-89F8-490A-A350-C3AF691DC7F8}" type="presOf" srcId="{EFFCDF39-3807-4FA5-B2E1-211A5DFC818D}" destId="{B6E1A927-618E-41E0-8C51-CA99FE7F3846}" srcOrd="0" destOrd="4" presId="urn:microsoft.com/office/officeart/2005/8/layout/list1"/>
    <dgm:cxn modelId="{83EBD0E1-626E-4CD5-9A10-CEF4E5AA91F2}" srcId="{F9296F12-6514-42B7-9BE0-A296FD6E7BA2}" destId="{9ED81FF1-BB4C-422B-B24E-8F5142CF7A7E}" srcOrd="0" destOrd="0" parTransId="{804FDD64-B0A2-4171-8163-DAF6DA30C190}" sibTransId="{C3CBD274-2E4E-4082-B2E3-28B5573CD3B1}"/>
    <dgm:cxn modelId="{426B9EE5-1C7A-49C8-950B-5624A4CD355F}" srcId="{735C9D12-8EE3-43E1-8428-575C9081B5EE}" destId="{25E9FEE4-959F-4B51-9121-E1287F941A17}" srcOrd="1" destOrd="0" parTransId="{E36D5D92-3A93-4EEB-AE32-CEED05C4D904}" sibTransId="{57167FA5-3E72-4F6B-9792-E244706DF415}"/>
    <dgm:cxn modelId="{86D3EADF-3737-4C4F-98F7-D8C3FC627CF6}" type="presParOf" srcId="{0A4301F2-3957-47B8-89BB-010F789927B7}" destId="{11BD6819-EA3D-4875-B22F-93E7F0C6B6EA}" srcOrd="0" destOrd="0" presId="urn:microsoft.com/office/officeart/2005/8/layout/list1"/>
    <dgm:cxn modelId="{892C79FF-6B09-4E95-A761-3A107EFD2071}" type="presParOf" srcId="{11BD6819-EA3D-4875-B22F-93E7F0C6B6EA}" destId="{814CD9C7-4D64-4A2B-8DA1-90D92D732188}" srcOrd="0" destOrd="0" presId="urn:microsoft.com/office/officeart/2005/8/layout/list1"/>
    <dgm:cxn modelId="{C4977B63-D8F0-4320-9AAD-9EF8731473FA}" type="presParOf" srcId="{11BD6819-EA3D-4875-B22F-93E7F0C6B6EA}" destId="{A0C3DBE4-2EEF-4C36-BA54-5F7006F6CA7B}" srcOrd="1" destOrd="0" presId="urn:microsoft.com/office/officeart/2005/8/layout/list1"/>
    <dgm:cxn modelId="{9B87F7BD-6F77-4EE3-9E4D-0F5F645752C4}" type="presParOf" srcId="{0A4301F2-3957-47B8-89BB-010F789927B7}" destId="{DF083ABA-BF9B-422B-9122-728B2F0F5127}" srcOrd="1" destOrd="0" presId="urn:microsoft.com/office/officeart/2005/8/layout/list1"/>
    <dgm:cxn modelId="{FC3295FB-302D-4807-8201-8989689E20A5}" type="presParOf" srcId="{0A4301F2-3957-47B8-89BB-010F789927B7}" destId="{B6E1A927-618E-41E0-8C51-CA99FE7F38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89FD9-62FF-46ED-8C92-90824E1428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AF3AE5E6-7800-47DD-B595-71C3CE8018FF}">
      <dgm:prSet/>
      <dgm:spPr/>
      <dgm:t>
        <a:bodyPr/>
        <a:lstStyle/>
        <a:p>
          <a:r>
            <a:rPr lang="en-US" b="0" i="0"/>
            <a:t>Recommendations:</a:t>
          </a:r>
          <a:endParaRPr lang="en-CA"/>
        </a:p>
      </dgm:t>
    </dgm:pt>
    <dgm:pt modelId="{95328B0D-3DB8-4EAE-9853-5ECAFF3EC9A0}" type="parTrans" cxnId="{39158EF4-A849-41B9-BF68-60DAFB584472}">
      <dgm:prSet/>
      <dgm:spPr/>
      <dgm:t>
        <a:bodyPr/>
        <a:lstStyle/>
        <a:p>
          <a:endParaRPr lang="en-CA"/>
        </a:p>
      </dgm:t>
    </dgm:pt>
    <dgm:pt modelId="{03BF8E33-D65A-4849-A0AA-DE6527791195}" type="sibTrans" cxnId="{39158EF4-A849-41B9-BF68-60DAFB584472}">
      <dgm:prSet/>
      <dgm:spPr/>
      <dgm:t>
        <a:bodyPr/>
        <a:lstStyle/>
        <a:p>
          <a:endParaRPr lang="en-CA"/>
        </a:p>
      </dgm:t>
    </dgm:pt>
    <dgm:pt modelId="{6637CCD1-E1C8-4747-9328-AC07D2EC4A63}">
      <dgm:prSet/>
      <dgm:spPr/>
      <dgm:t>
        <a:bodyPr/>
        <a:lstStyle/>
        <a:p>
          <a:r>
            <a:rPr lang="en-US" b="0" i="0"/>
            <a:t>Discuss your hallucinations with your</a:t>
          </a:r>
          <a:r>
            <a:rPr lang="en-US" b="0" i="0">
              <a:latin typeface="Calibri"/>
            </a:rPr>
            <a:t> healthcare providers</a:t>
          </a:r>
          <a:r>
            <a:rPr lang="en-US" b="0" i="0" baseline="30000">
              <a:latin typeface="Calibri"/>
            </a:rPr>
            <a:t>6</a:t>
          </a:r>
          <a:r>
            <a:rPr lang="en-US" b="0" i="0">
              <a:latin typeface="Calibri"/>
            </a:rPr>
            <a:t> </a:t>
          </a:r>
          <a:endParaRPr lang="en-CA"/>
        </a:p>
      </dgm:t>
    </dgm:pt>
    <dgm:pt modelId="{738BD0A0-D6E3-42E0-A0D6-762643A5CF21}" type="parTrans" cxnId="{C1257427-ED01-4A84-95DF-F4EBB0B5AB91}">
      <dgm:prSet/>
      <dgm:spPr/>
      <dgm:t>
        <a:bodyPr/>
        <a:lstStyle/>
        <a:p>
          <a:endParaRPr lang="en-CA"/>
        </a:p>
      </dgm:t>
    </dgm:pt>
    <dgm:pt modelId="{A0EBECEC-EF6B-4694-B93D-AA6270E24CBA}" type="sibTrans" cxnId="{C1257427-ED01-4A84-95DF-F4EBB0B5AB91}">
      <dgm:prSet/>
      <dgm:spPr/>
      <dgm:t>
        <a:bodyPr/>
        <a:lstStyle/>
        <a:p>
          <a:endParaRPr lang="en-CA"/>
        </a:p>
      </dgm:t>
    </dgm:pt>
    <dgm:pt modelId="{DACB72D3-CB28-4C0D-BD54-0E00CBB3878A}">
      <dgm:prSet/>
      <dgm:spPr/>
      <dgm:t>
        <a:bodyPr/>
        <a:lstStyle/>
        <a:p>
          <a:pPr rtl="0"/>
          <a:r>
            <a:rPr lang="en-US" b="0" i="0"/>
            <a:t>Prescription:</a:t>
          </a:r>
          <a:r>
            <a:rPr lang="en-US" b="0" i="0">
              <a:latin typeface="Calibri"/>
            </a:rPr>
            <a:t> Rivastigmine,</a:t>
          </a:r>
          <a:r>
            <a:rPr lang="en-US" b="0" i="0"/>
            <a:t> </a:t>
          </a:r>
          <a:r>
            <a:rPr lang="en-US" b="0" i="0">
              <a:latin typeface="Calibri"/>
            </a:rPr>
            <a:t>donepezil, quetiapine</a:t>
          </a:r>
          <a:r>
            <a:rPr lang="en-US" b="0" i="0"/>
            <a:t>,</a:t>
          </a:r>
          <a:r>
            <a:rPr lang="en-US" b="0" i="0">
              <a:latin typeface="Calibri"/>
            </a:rPr>
            <a:t> clozapine</a:t>
          </a:r>
          <a:r>
            <a:rPr lang="en-US" b="0" i="0" baseline="30000">
              <a:latin typeface="Calibri"/>
            </a:rPr>
            <a:t>6,20,21</a:t>
          </a:r>
          <a:endParaRPr lang="en-CA" baseline="30000"/>
        </a:p>
      </dgm:t>
    </dgm:pt>
    <dgm:pt modelId="{B40CA38E-EC3C-449D-B795-48B491B5464F}" type="parTrans" cxnId="{7C13C84A-6FEC-4E03-AA8C-381329E9AE80}">
      <dgm:prSet/>
      <dgm:spPr/>
      <dgm:t>
        <a:bodyPr/>
        <a:lstStyle/>
        <a:p>
          <a:endParaRPr lang="en-CA"/>
        </a:p>
      </dgm:t>
    </dgm:pt>
    <dgm:pt modelId="{25DA04A3-E79E-48C3-8BA5-ACA8C47F1D91}" type="sibTrans" cxnId="{7C13C84A-6FEC-4E03-AA8C-381329E9AE80}">
      <dgm:prSet/>
      <dgm:spPr/>
      <dgm:t>
        <a:bodyPr/>
        <a:lstStyle/>
        <a:p>
          <a:endParaRPr lang="en-CA"/>
        </a:p>
      </dgm:t>
    </dgm:pt>
    <dgm:pt modelId="{8675FAB4-BD8D-4B33-8ECF-E143CA01521F}">
      <dgm:prSet/>
      <dgm:spPr/>
      <dgm:t>
        <a:bodyPr/>
        <a:lstStyle/>
        <a:p>
          <a:pPr rtl="0"/>
          <a:r>
            <a:rPr lang="en-US" b="1"/>
            <a:t>Lifestyle:</a:t>
          </a:r>
          <a:endParaRPr lang="en-CA" b="1"/>
        </a:p>
      </dgm:t>
    </dgm:pt>
    <dgm:pt modelId="{2163E821-CE9A-4155-9DFB-AD0DDAC54B6C}" type="parTrans" cxnId="{2F581191-7D66-4C92-875F-9AAE37F2A378}">
      <dgm:prSet/>
      <dgm:spPr/>
      <dgm:t>
        <a:bodyPr/>
        <a:lstStyle/>
        <a:p>
          <a:endParaRPr lang="en-CA"/>
        </a:p>
      </dgm:t>
    </dgm:pt>
    <dgm:pt modelId="{B616FB97-F164-46BF-BB54-B55327F96072}" type="sibTrans" cxnId="{2F581191-7D66-4C92-875F-9AAE37F2A378}">
      <dgm:prSet/>
      <dgm:spPr/>
      <dgm:t>
        <a:bodyPr/>
        <a:lstStyle/>
        <a:p>
          <a:endParaRPr lang="en-CA"/>
        </a:p>
      </dgm:t>
    </dgm:pt>
    <dgm:pt modelId="{D83F9B91-12BD-4431-900C-1E9B6D2D6DA5}">
      <dgm:prSet/>
      <dgm:spPr/>
      <dgm:t>
        <a:bodyPr/>
        <a:lstStyle/>
        <a:p>
          <a:pPr rtl="0"/>
          <a:r>
            <a:rPr lang="en-US" b="1"/>
            <a:t>Medication:</a:t>
          </a:r>
          <a:endParaRPr lang="en-CA" b="1"/>
        </a:p>
      </dgm:t>
    </dgm:pt>
    <dgm:pt modelId="{273826CB-627F-409A-8462-98280F775537}" type="parTrans" cxnId="{82E4B278-D2BC-4E4B-A515-B3160E7040BD}">
      <dgm:prSet/>
      <dgm:spPr/>
      <dgm:t>
        <a:bodyPr/>
        <a:lstStyle/>
        <a:p>
          <a:endParaRPr lang="en-CA"/>
        </a:p>
      </dgm:t>
    </dgm:pt>
    <dgm:pt modelId="{8BED7819-BD5F-422A-835D-0A919B208703}" type="sibTrans" cxnId="{82E4B278-D2BC-4E4B-A515-B3160E7040BD}">
      <dgm:prSet/>
      <dgm:spPr/>
      <dgm:t>
        <a:bodyPr/>
        <a:lstStyle/>
        <a:p>
          <a:endParaRPr lang="en-CA"/>
        </a:p>
      </dgm:t>
    </dgm:pt>
    <dgm:pt modelId="{9DED25F7-FB3F-497D-8734-E4590AC7E570}">
      <dgm:prSet/>
      <dgm:spPr/>
      <dgm:t>
        <a:bodyPr/>
        <a:lstStyle/>
        <a:p>
          <a:pPr rtl="0"/>
          <a:r>
            <a:rPr lang="en-US" b="0" i="0">
              <a:latin typeface="Calibri"/>
            </a:rPr>
            <a:t>May</a:t>
          </a:r>
          <a:r>
            <a:rPr lang="en-US" b="0" i="0"/>
            <a:t> reduce </a:t>
          </a:r>
          <a:r>
            <a:rPr lang="en-US" b="0" i="0">
              <a:latin typeface="Calibri"/>
            </a:rPr>
            <a:t>some PD</a:t>
          </a:r>
          <a:r>
            <a:rPr lang="en-US" b="0" i="0"/>
            <a:t> medications</a:t>
          </a:r>
          <a:r>
            <a:rPr lang="en-US" b="0" i="0" baseline="30000"/>
            <a:t>6</a:t>
          </a:r>
          <a:endParaRPr lang="en-CA" baseline="30000"/>
        </a:p>
      </dgm:t>
    </dgm:pt>
    <dgm:pt modelId="{4EEFB169-6768-4F09-A6A5-5BEAA7A089FA}" type="parTrans" cxnId="{6FA31C48-A221-4C60-8232-7455BC1B9CA0}">
      <dgm:prSet/>
      <dgm:spPr/>
      <dgm:t>
        <a:bodyPr/>
        <a:lstStyle/>
        <a:p>
          <a:endParaRPr lang="en-CA"/>
        </a:p>
      </dgm:t>
    </dgm:pt>
    <dgm:pt modelId="{BF8EF742-8FB7-4EF5-8511-7C9678539B34}" type="sibTrans" cxnId="{6FA31C48-A221-4C60-8232-7455BC1B9CA0}">
      <dgm:prSet/>
      <dgm:spPr/>
      <dgm:t>
        <a:bodyPr/>
        <a:lstStyle/>
        <a:p>
          <a:endParaRPr lang="en-CA"/>
        </a:p>
      </dgm:t>
    </dgm:pt>
    <dgm:pt modelId="{31E5772E-DE5E-4761-9321-1243182E87BF}">
      <dgm:prSet/>
      <dgm:spPr/>
      <dgm:t>
        <a:bodyPr/>
        <a:lstStyle/>
        <a:p>
          <a:pPr rtl="0"/>
          <a:endParaRPr lang="en-CA"/>
        </a:p>
      </dgm:t>
    </dgm:pt>
    <dgm:pt modelId="{25C8B545-4D2B-4D6D-B39C-B6C9E620E92E}" type="parTrans" cxnId="{661686D0-B2BC-44B7-A547-FDFEECCC1156}">
      <dgm:prSet/>
      <dgm:spPr/>
      <dgm:t>
        <a:bodyPr/>
        <a:lstStyle/>
        <a:p>
          <a:endParaRPr lang="en-CA"/>
        </a:p>
      </dgm:t>
    </dgm:pt>
    <dgm:pt modelId="{4BCFE065-09DB-4A9A-9000-74B409BEBE36}" type="sibTrans" cxnId="{661686D0-B2BC-44B7-A547-FDFEECCC1156}">
      <dgm:prSet/>
      <dgm:spPr/>
      <dgm:t>
        <a:bodyPr/>
        <a:lstStyle/>
        <a:p>
          <a:endParaRPr lang="en-CA"/>
        </a:p>
      </dgm:t>
    </dgm:pt>
    <dgm:pt modelId="{851AE144-1827-4817-8AE0-DE3168C1CBB8}">
      <dgm:prSet phldr="0"/>
      <dgm:spPr/>
      <dgm:t>
        <a:bodyPr/>
        <a:lstStyle/>
        <a:p>
          <a:pPr rtl="0"/>
          <a:r>
            <a:rPr lang="en-US" b="0" i="0">
              <a:latin typeface="Calibri"/>
            </a:rPr>
            <a:t>Track your hallucinations as they don't all need to be treated</a:t>
          </a:r>
          <a:r>
            <a:rPr lang="en-US" b="0" i="0" baseline="30000">
              <a:latin typeface="Calibri"/>
            </a:rPr>
            <a:t>6</a:t>
          </a:r>
          <a:r>
            <a:rPr lang="en-US" b="0" i="0">
              <a:latin typeface="Calibri"/>
            </a:rPr>
            <a:t>:</a:t>
          </a:r>
        </a:p>
      </dgm:t>
    </dgm:pt>
    <dgm:pt modelId="{49F200E9-B641-4D76-9B0D-D67AE9C985FD}" type="parTrans" cxnId="{E302AF2B-D957-402A-9431-EB186794D219}">
      <dgm:prSet/>
      <dgm:spPr/>
      <dgm:t>
        <a:bodyPr/>
        <a:lstStyle/>
        <a:p>
          <a:endParaRPr lang="en-CA"/>
        </a:p>
      </dgm:t>
    </dgm:pt>
    <dgm:pt modelId="{FF3F4205-6BAB-4865-9CDB-89513B9DCBC3}" type="sibTrans" cxnId="{E302AF2B-D957-402A-9431-EB186794D219}">
      <dgm:prSet/>
      <dgm:spPr/>
      <dgm:t>
        <a:bodyPr/>
        <a:lstStyle/>
        <a:p>
          <a:endParaRPr lang="en-CA"/>
        </a:p>
      </dgm:t>
    </dgm:pt>
    <dgm:pt modelId="{AAEEB4D2-6C10-44CA-800F-0DE7960F67BE}">
      <dgm:prSet phldr="0"/>
      <dgm:spPr/>
      <dgm:t>
        <a:bodyPr/>
        <a:lstStyle/>
        <a:p>
          <a:pPr rtl="0"/>
          <a:r>
            <a:rPr lang="en-US" b="0" i="0">
              <a:latin typeface="Calibri"/>
            </a:rPr>
            <a:t>Are they bothersome?</a:t>
          </a:r>
        </a:p>
      </dgm:t>
    </dgm:pt>
    <dgm:pt modelId="{E3703BB6-AB35-47E9-84B8-04C1AA10ED81}" type="parTrans" cxnId="{7DB646BA-903C-4199-B75F-51F0ABB52B07}">
      <dgm:prSet/>
      <dgm:spPr/>
      <dgm:t>
        <a:bodyPr/>
        <a:lstStyle/>
        <a:p>
          <a:endParaRPr lang="en-CA"/>
        </a:p>
      </dgm:t>
    </dgm:pt>
    <dgm:pt modelId="{2CB527F3-574C-42B7-B8B1-48FF52FF0C18}" type="sibTrans" cxnId="{7DB646BA-903C-4199-B75F-51F0ABB52B07}">
      <dgm:prSet/>
      <dgm:spPr/>
      <dgm:t>
        <a:bodyPr/>
        <a:lstStyle/>
        <a:p>
          <a:endParaRPr lang="en-CA"/>
        </a:p>
      </dgm:t>
    </dgm:pt>
    <dgm:pt modelId="{B51579AD-0312-4F8C-8009-2DB525BA1228}">
      <dgm:prSet phldr="0"/>
      <dgm:spPr/>
      <dgm:t>
        <a:bodyPr/>
        <a:lstStyle/>
        <a:p>
          <a:r>
            <a:rPr lang="en-US" b="0" i="0">
              <a:latin typeface="Calibri"/>
            </a:rPr>
            <a:t>Can you tell they're not real?</a:t>
          </a:r>
          <a:endParaRPr lang="en-US"/>
        </a:p>
      </dgm:t>
    </dgm:pt>
    <dgm:pt modelId="{45A8D165-084E-4BC0-9F34-9DA3ABDD5572}" type="parTrans" cxnId="{48B64BFB-52EC-49F5-8D9F-8103E6EA5025}">
      <dgm:prSet/>
      <dgm:spPr/>
      <dgm:t>
        <a:bodyPr/>
        <a:lstStyle/>
        <a:p>
          <a:endParaRPr lang="en-CA"/>
        </a:p>
      </dgm:t>
    </dgm:pt>
    <dgm:pt modelId="{C1C7ECF1-7A6B-4A93-8536-42DF082F3775}" type="sibTrans" cxnId="{48B64BFB-52EC-49F5-8D9F-8103E6EA5025}">
      <dgm:prSet/>
      <dgm:spPr/>
      <dgm:t>
        <a:bodyPr/>
        <a:lstStyle/>
        <a:p>
          <a:endParaRPr lang="en-CA"/>
        </a:p>
      </dgm:t>
    </dgm:pt>
    <dgm:pt modelId="{80CEB113-65E3-4246-827F-378C6CCA34C3}" type="pres">
      <dgm:prSet presAssocID="{45789FD9-62FF-46ED-8C92-90824E1428D9}" presName="linear" presStyleCnt="0">
        <dgm:presLayoutVars>
          <dgm:dir/>
          <dgm:animLvl val="lvl"/>
          <dgm:resizeHandles val="exact"/>
        </dgm:presLayoutVars>
      </dgm:prSet>
      <dgm:spPr/>
    </dgm:pt>
    <dgm:pt modelId="{51383F6C-9E0A-4474-895C-4EF0C7939D78}" type="pres">
      <dgm:prSet presAssocID="{AF3AE5E6-7800-47DD-B595-71C3CE8018FF}" presName="parentLin" presStyleCnt="0"/>
      <dgm:spPr/>
    </dgm:pt>
    <dgm:pt modelId="{553317A6-DCDC-44F4-81E1-2184188A8732}" type="pres">
      <dgm:prSet presAssocID="{AF3AE5E6-7800-47DD-B595-71C3CE8018FF}" presName="parentLeftMargin" presStyleLbl="node1" presStyleIdx="0" presStyleCnt="1"/>
      <dgm:spPr/>
    </dgm:pt>
    <dgm:pt modelId="{B5CB22E9-A81B-4AA7-8E26-83CCB7BE3C96}" type="pres">
      <dgm:prSet presAssocID="{AF3AE5E6-7800-47DD-B595-71C3CE8018FF}" presName="parentText" presStyleLbl="node1" presStyleIdx="0" presStyleCnt="1">
        <dgm:presLayoutVars>
          <dgm:chMax val="0"/>
          <dgm:bulletEnabled val="1"/>
        </dgm:presLayoutVars>
      </dgm:prSet>
      <dgm:spPr/>
    </dgm:pt>
    <dgm:pt modelId="{96B0D282-247D-460D-B7D3-3F764D750B63}" type="pres">
      <dgm:prSet presAssocID="{AF3AE5E6-7800-47DD-B595-71C3CE8018FF}" presName="negativeSpace" presStyleCnt="0"/>
      <dgm:spPr/>
    </dgm:pt>
    <dgm:pt modelId="{D3BC08E8-FAB0-49BE-AA30-A42709253B94}" type="pres">
      <dgm:prSet presAssocID="{AF3AE5E6-7800-47DD-B595-71C3CE8018FF}" presName="childText" presStyleLbl="conFgAcc1" presStyleIdx="0" presStyleCnt="1">
        <dgm:presLayoutVars>
          <dgm:bulletEnabled val="1"/>
        </dgm:presLayoutVars>
      </dgm:prSet>
      <dgm:spPr/>
    </dgm:pt>
  </dgm:ptLst>
  <dgm:cxnLst>
    <dgm:cxn modelId="{C1257427-ED01-4A84-95DF-F4EBB0B5AB91}" srcId="{8675FAB4-BD8D-4B33-8ECF-E143CA01521F}" destId="{6637CCD1-E1C8-4747-9328-AC07D2EC4A63}" srcOrd="1" destOrd="0" parTransId="{738BD0A0-D6E3-42E0-A0D6-762643A5CF21}" sibTransId="{A0EBECEC-EF6B-4694-B93D-AA6270E24CBA}"/>
    <dgm:cxn modelId="{E302AF2B-D957-402A-9431-EB186794D219}" srcId="{8675FAB4-BD8D-4B33-8ECF-E143CA01521F}" destId="{851AE144-1827-4817-8AE0-DE3168C1CBB8}" srcOrd="0" destOrd="0" parTransId="{49F200E9-B641-4D76-9B0D-D67AE9C985FD}" sibTransId="{FF3F4205-6BAB-4865-9CDB-89513B9DCBC3}"/>
    <dgm:cxn modelId="{642C613E-0EC2-48D6-9EB2-8F8998A507F1}" type="presOf" srcId="{B51579AD-0312-4F8C-8009-2DB525BA1228}" destId="{D3BC08E8-FAB0-49BE-AA30-A42709253B94}" srcOrd="0" destOrd="3" presId="urn:microsoft.com/office/officeart/2005/8/layout/list1"/>
    <dgm:cxn modelId="{7D77B03F-4FF1-49CF-9422-63B5115CF5F8}" type="presOf" srcId="{AF3AE5E6-7800-47DD-B595-71C3CE8018FF}" destId="{B5CB22E9-A81B-4AA7-8E26-83CCB7BE3C96}" srcOrd="1" destOrd="0" presId="urn:microsoft.com/office/officeart/2005/8/layout/list1"/>
    <dgm:cxn modelId="{6FA31C48-A221-4C60-8232-7455BC1B9CA0}" srcId="{D83F9B91-12BD-4431-900C-1E9B6D2D6DA5}" destId="{9DED25F7-FB3F-497D-8734-E4590AC7E570}" srcOrd="0" destOrd="0" parTransId="{4EEFB169-6768-4F09-A6A5-5BEAA7A089FA}" sibTransId="{BF8EF742-8FB7-4EF5-8511-7C9678539B34}"/>
    <dgm:cxn modelId="{C2FD8049-2D63-45B5-95B0-FA174EB4D49E}" type="presOf" srcId="{6637CCD1-E1C8-4747-9328-AC07D2EC4A63}" destId="{D3BC08E8-FAB0-49BE-AA30-A42709253B94}" srcOrd="0" destOrd="4" presId="urn:microsoft.com/office/officeart/2005/8/layout/list1"/>
    <dgm:cxn modelId="{7C13C84A-6FEC-4E03-AA8C-381329E9AE80}" srcId="{D83F9B91-12BD-4431-900C-1E9B6D2D6DA5}" destId="{DACB72D3-CB28-4C0D-BD54-0E00CBB3878A}" srcOrd="1" destOrd="0" parTransId="{B40CA38E-EC3C-449D-B795-48B491B5464F}" sibTransId="{25DA04A3-E79E-48C3-8BA5-ACA8C47F1D91}"/>
    <dgm:cxn modelId="{CAD61958-A7E9-4772-9877-42878FD16CDB}" type="presOf" srcId="{851AE144-1827-4817-8AE0-DE3168C1CBB8}" destId="{D3BC08E8-FAB0-49BE-AA30-A42709253B94}" srcOrd="0" destOrd="1" presId="urn:microsoft.com/office/officeart/2005/8/layout/list1"/>
    <dgm:cxn modelId="{82E4B278-D2BC-4E4B-A515-B3160E7040BD}" srcId="{AF3AE5E6-7800-47DD-B595-71C3CE8018FF}" destId="{D83F9B91-12BD-4431-900C-1E9B6D2D6DA5}" srcOrd="2" destOrd="0" parTransId="{273826CB-627F-409A-8462-98280F775537}" sibTransId="{8BED7819-BD5F-422A-835D-0A919B208703}"/>
    <dgm:cxn modelId="{B4AE3A86-B001-4CE1-8232-397611406122}" type="presOf" srcId="{DACB72D3-CB28-4C0D-BD54-0E00CBB3878A}" destId="{D3BC08E8-FAB0-49BE-AA30-A42709253B94}" srcOrd="0" destOrd="8" presId="urn:microsoft.com/office/officeart/2005/8/layout/list1"/>
    <dgm:cxn modelId="{2F581191-7D66-4C92-875F-9AAE37F2A378}" srcId="{AF3AE5E6-7800-47DD-B595-71C3CE8018FF}" destId="{8675FAB4-BD8D-4B33-8ECF-E143CA01521F}" srcOrd="0" destOrd="0" parTransId="{2163E821-CE9A-4155-9DFB-AD0DDAC54B6C}" sibTransId="{B616FB97-F164-46BF-BB54-B55327F96072}"/>
    <dgm:cxn modelId="{C8A3E79B-1E7E-47D2-BBDA-E36E908F86A3}" type="presOf" srcId="{31E5772E-DE5E-4761-9321-1243182E87BF}" destId="{D3BC08E8-FAB0-49BE-AA30-A42709253B94}" srcOrd="0" destOrd="5" presId="urn:microsoft.com/office/officeart/2005/8/layout/list1"/>
    <dgm:cxn modelId="{0ADA57A8-A73C-459E-A8DE-1D3F8F88BFBB}" type="presOf" srcId="{45789FD9-62FF-46ED-8C92-90824E1428D9}" destId="{80CEB113-65E3-4246-827F-378C6CCA34C3}" srcOrd="0" destOrd="0" presId="urn:microsoft.com/office/officeart/2005/8/layout/list1"/>
    <dgm:cxn modelId="{2A5E81AD-113A-4EC3-B5BF-DD6DF8B98D17}" type="presOf" srcId="{9DED25F7-FB3F-497D-8734-E4590AC7E570}" destId="{D3BC08E8-FAB0-49BE-AA30-A42709253B94}" srcOrd="0" destOrd="7" presId="urn:microsoft.com/office/officeart/2005/8/layout/list1"/>
    <dgm:cxn modelId="{7780E4B6-B2CD-4A68-ADCB-BF468B13BDE5}" type="presOf" srcId="{8675FAB4-BD8D-4B33-8ECF-E143CA01521F}" destId="{D3BC08E8-FAB0-49BE-AA30-A42709253B94}" srcOrd="0" destOrd="0" presId="urn:microsoft.com/office/officeart/2005/8/layout/list1"/>
    <dgm:cxn modelId="{7DB646BA-903C-4199-B75F-51F0ABB52B07}" srcId="{851AE144-1827-4817-8AE0-DE3168C1CBB8}" destId="{AAEEB4D2-6C10-44CA-800F-0DE7960F67BE}" srcOrd="0" destOrd="0" parTransId="{E3703BB6-AB35-47E9-84B8-04C1AA10ED81}" sibTransId="{2CB527F3-574C-42B7-B8B1-48FF52FF0C18}"/>
    <dgm:cxn modelId="{2A41D3BC-A628-42EE-A616-C244F7D2D55A}" type="presOf" srcId="{AF3AE5E6-7800-47DD-B595-71C3CE8018FF}" destId="{553317A6-DCDC-44F4-81E1-2184188A8732}" srcOrd="0" destOrd="0" presId="urn:microsoft.com/office/officeart/2005/8/layout/list1"/>
    <dgm:cxn modelId="{661686D0-B2BC-44B7-A547-FDFEECCC1156}" srcId="{AF3AE5E6-7800-47DD-B595-71C3CE8018FF}" destId="{31E5772E-DE5E-4761-9321-1243182E87BF}" srcOrd="1" destOrd="0" parTransId="{25C8B545-4D2B-4D6D-B39C-B6C9E620E92E}" sibTransId="{4BCFE065-09DB-4A9A-9000-74B409BEBE36}"/>
    <dgm:cxn modelId="{D5E87DEF-27F0-4ADC-9839-4A89D237CA8A}" type="presOf" srcId="{D83F9B91-12BD-4431-900C-1E9B6D2D6DA5}" destId="{D3BC08E8-FAB0-49BE-AA30-A42709253B94}" srcOrd="0" destOrd="6" presId="urn:microsoft.com/office/officeart/2005/8/layout/list1"/>
    <dgm:cxn modelId="{39158EF4-A849-41B9-BF68-60DAFB584472}" srcId="{45789FD9-62FF-46ED-8C92-90824E1428D9}" destId="{AF3AE5E6-7800-47DD-B595-71C3CE8018FF}" srcOrd="0" destOrd="0" parTransId="{95328B0D-3DB8-4EAE-9853-5ECAFF3EC9A0}" sibTransId="{03BF8E33-D65A-4849-A0AA-DE6527791195}"/>
    <dgm:cxn modelId="{8E50D5F4-1A6B-440F-A339-68B2CA35A864}" type="presOf" srcId="{AAEEB4D2-6C10-44CA-800F-0DE7960F67BE}" destId="{D3BC08E8-FAB0-49BE-AA30-A42709253B94}" srcOrd="0" destOrd="2" presId="urn:microsoft.com/office/officeart/2005/8/layout/list1"/>
    <dgm:cxn modelId="{48B64BFB-52EC-49F5-8D9F-8103E6EA5025}" srcId="{851AE144-1827-4817-8AE0-DE3168C1CBB8}" destId="{B51579AD-0312-4F8C-8009-2DB525BA1228}" srcOrd="1" destOrd="0" parTransId="{45A8D165-084E-4BC0-9F34-9DA3ABDD5572}" sibTransId="{C1C7ECF1-7A6B-4A93-8536-42DF082F3775}"/>
    <dgm:cxn modelId="{6DB8DE0E-AD07-494B-B3DE-EC6662495A15}" type="presParOf" srcId="{80CEB113-65E3-4246-827F-378C6CCA34C3}" destId="{51383F6C-9E0A-4474-895C-4EF0C7939D78}" srcOrd="0" destOrd="0" presId="urn:microsoft.com/office/officeart/2005/8/layout/list1"/>
    <dgm:cxn modelId="{A949DDD9-ACFC-4D12-8FBB-734129192748}" type="presParOf" srcId="{51383F6C-9E0A-4474-895C-4EF0C7939D78}" destId="{553317A6-DCDC-44F4-81E1-2184188A8732}" srcOrd="0" destOrd="0" presId="urn:microsoft.com/office/officeart/2005/8/layout/list1"/>
    <dgm:cxn modelId="{1F80E2CF-3A63-4D18-B813-3191AC9D2E85}" type="presParOf" srcId="{51383F6C-9E0A-4474-895C-4EF0C7939D78}" destId="{B5CB22E9-A81B-4AA7-8E26-83CCB7BE3C96}" srcOrd="1" destOrd="0" presId="urn:microsoft.com/office/officeart/2005/8/layout/list1"/>
    <dgm:cxn modelId="{61F93AE6-3C54-4751-9ADB-9DC29A8DC224}" type="presParOf" srcId="{80CEB113-65E3-4246-827F-378C6CCA34C3}" destId="{96B0D282-247D-460D-B7D3-3F764D750B63}" srcOrd="1" destOrd="0" presId="urn:microsoft.com/office/officeart/2005/8/layout/list1"/>
    <dgm:cxn modelId="{9D5C97B3-8509-45AE-BB5A-21FEFFDE48D8}" type="presParOf" srcId="{80CEB113-65E3-4246-827F-378C6CCA34C3}" destId="{D3BC08E8-FAB0-49BE-AA30-A42709253B9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1E59E-6C76-43F7-98CF-1EFAE78E9D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9298017E-DB35-46CB-A1D3-B0FB39305475}">
      <dgm:prSet custT="1"/>
      <dgm:spPr/>
      <dgm:t>
        <a:bodyPr/>
        <a:lstStyle/>
        <a:p>
          <a:r>
            <a:rPr lang="en-US" sz="2100" b="0" i="0"/>
            <a:t>Recommendations:</a:t>
          </a:r>
          <a:endParaRPr lang="en-CA" sz="2100"/>
        </a:p>
      </dgm:t>
    </dgm:pt>
    <dgm:pt modelId="{2126DBB8-4177-4318-A7F7-8314E1C1F5E5}" type="parTrans" cxnId="{B009B5F0-BE1A-4DF0-BBE3-2E34D957C4EB}">
      <dgm:prSet/>
      <dgm:spPr/>
      <dgm:t>
        <a:bodyPr/>
        <a:lstStyle/>
        <a:p>
          <a:endParaRPr lang="en-CA"/>
        </a:p>
      </dgm:t>
    </dgm:pt>
    <dgm:pt modelId="{A064C0F5-9A11-43BD-8C36-09DEDD0111BD}" type="sibTrans" cxnId="{B009B5F0-BE1A-4DF0-BBE3-2E34D957C4EB}">
      <dgm:prSet/>
      <dgm:spPr/>
      <dgm:t>
        <a:bodyPr/>
        <a:lstStyle/>
        <a:p>
          <a:endParaRPr lang="en-CA"/>
        </a:p>
      </dgm:t>
    </dgm:pt>
    <dgm:pt modelId="{7F670D4A-7B1D-4FF0-9CDB-D483E823183C}">
      <dgm:prSet custT="1"/>
      <dgm:spPr/>
      <dgm:t>
        <a:bodyPr/>
        <a:lstStyle/>
        <a:p>
          <a:endParaRPr lang="en-CA" sz="1800"/>
        </a:p>
      </dgm:t>
    </dgm:pt>
    <dgm:pt modelId="{B8D2FEED-CD83-416D-8E75-45CA3CE019F4}" type="parTrans" cxnId="{9E9B2A16-CE24-4FE4-8DBE-C68DD3145596}">
      <dgm:prSet/>
      <dgm:spPr/>
      <dgm:t>
        <a:bodyPr/>
        <a:lstStyle/>
        <a:p>
          <a:endParaRPr lang="en-CA"/>
        </a:p>
      </dgm:t>
    </dgm:pt>
    <dgm:pt modelId="{3865A694-4963-4C1D-B6F5-D1BBEEABF9F8}" type="sibTrans" cxnId="{9E9B2A16-CE24-4FE4-8DBE-C68DD3145596}">
      <dgm:prSet/>
      <dgm:spPr/>
      <dgm:t>
        <a:bodyPr/>
        <a:lstStyle/>
        <a:p>
          <a:endParaRPr lang="en-CA"/>
        </a:p>
      </dgm:t>
    </dgm:pt>
    <dgm:pt modelId="{D3EB5A17-1211-485F-A7DD-84EFF3044608}" type="pres">
      <dgm:prSet presAssocID="{FD21E59E-6C76-43F7-98CF-1EFAE78E9D51}" presName="linear" presStyleCnt="0">
        <dgm:presLayoutVars>
          <dgm:dir/>
          <dgm:animLvl val="lvl"/>
          <dgm:resizeHandles val="exact"/>
        </dgm:presLayoutVars>
      </dgm:prSet>
      <dgm:spPr/>
    </dgm:pt>
    <dgm:pt modelId="{D2FA2C50-DA87-40C8-9F5E-39632AEF0265}" type="pres">
      <dgm:prSet presAssocID="{9298017E-DB35-46CB-A1D3-B0FB39305475}" presName="parentLin" presStyleCnt="0"/>
      <dgm:spPr/>
    </dgm:pt>
    <dgm:pt modelId="{4E64464D-A307-4B2F-A3AC-217E472CD5B4}" type="pres">
      <dgm:prSet presAssocID="{9298017E-DB35-46CB-A1D3-B0FB39305475}" presName="parentLeftMargin" presStyleLbl="node1" presStyleIdx="0" presStyleCnt="1"/>
      <dgm:spPr/>
    </dgm:pt>
    <dgm:pt modelId="{70161D3C-17C3-43E4-932D-C0D7DF6C09CC}" type="pres">
      <dgm:prSet presAssocID="{9298017E-DB35-46CB-A1D3-B0FB39305475}" presName="parentText" presStyleLbl="node1" presStyleIdx="0" presStyleCnt="1" custScaleX="95661" custScaleY="35898" custLinFactNeighborX="10184" custLinFactNeighborY="-28205">
        <dgm:presLayoutVars>
          <dgm:chMax val="0"/>
          <dgm:bulletEnabled val="1"/>
        </dgm:presLayoutVars>
      </dgm:prSet>
      <dgm:spPr/>
    </dgm:pt>
    <dgm:pt modelId="{6EF9A6D4-4A4B-45B1-8F8C-DEB9FA0C8DFB}" type="pres">
      <dgm:prSet presAssocID="{9298017E-DB35-46CB-A1D3-B0FB39305475}" presName="negativeSpace" presStyleCnt="0"/>
      <dgm:spPr/>
    </dgm:pt>
    <dgm:pt modelId="{6946EDB0-07EC-499C-9E68-37DB47A72D50}" type="pres">
      <dgm:prSet presAssocID="{9298017E-DB35-46CB-A1D3-B0FB39305475}" presName="childText" presStyleLbl="conFgAcc1" presStyleIdx="0" presStyleCnt="1" custScaleX="87407" custScaleY="212887" custLinFactNeighborX="3188" custLinFactNeighborY="10937">
        <dgm:presLayoutVars>
          <dgm:bulletEnabled val="1"/>
        </dgm:presLayoutVars>
      </dgm:prSet>
      <dgm:spPr/>
    </dgm:pt>
  </dgm:ptLst>
  <dgm:cxnLst>
    <dgm:cxn modelId="{9E9B2A16-CE24-4FE4-8DBE-C68DD3145596}" srcId="{9298017E-DB35-46CB-A1D3-B0FB39305475}" destId="{7F670D4A-7B1D-4FF0-9CDB-D483E823183C}" srcOrd="0" destOrd="0" parTransId="{B8D2FEED-CD83-416D-8E75-45CA3CE019F4}" sibTransId="{3865A694-4963-4C1D-B6F5-D1BBEEABF9F8}"/>
    <dgm:cxn modelId="{C10B7D2E-FCBF-44F9-A0C7-773DA3D6BD6C}" type="presOf" srcId="{9298017E-DB35-46CB-A1D3-B0FB39305475}" destId="{70161D3C-17C3-43E4-932D-C0D7DF6C09CC}" srcOrd="1" destOrd="0" presId="urn:microsoft.com/office/officeart/2005/8/layout/list1"/>
    <dgm:cxn modelId="{BEE96C86-3A85-4799-A8CB-9509C5F23408}" type="presOf" srcId="{FD21E59E-6C76-43F7-98CF-1EFAE78E9D51}" destId="{D3EB5A17-1211-485F-A7DD-84EFF3044608}" srcOrd="0" destOrd="0" presId="urn:microsoft.com/office/officeart/2005/8/layout/list1"/>
    <dgm:cxn modelId="{7C305F8F-9632-46B1-B78E-B2B3410914F3}" type="presOf" srcId="{7F670D4A-7B1D-4FF0-9CDB-D483E823183C}" destId="{6946EDB0-07EC-499C-9E68-37DB47A72D50}" srcOrd="0" destOrd="0" presId="urn:microsoft.com/office/officeart/2005/8/layout/list1"/>
    <dgm:cxn modelId="{D6CFBDCD-6E7A-49D6-B257-9B77FADE872F}" type="presOf" srcId="{9298017E-DB35-46CB-A1D3-B0FB39305475}" destId="{4E64464D-A307-4B2F-A3AC-217E472CD5B4}" srcOrd="0" destOrd="0" presId="urn:microsoft.com/office/officeart/2005/8/layout/list1"/>
    <dgm:cxn modelId="{B009B5F0-BE1A-4DF0-BBE3-2E34D957C4EB}" srcId="{FD21E59E-6C76-43F7-98CF-1EFAE78E9D51}" destId="{9298017E-DB35-46CB-A1D3-B0FB39305475}" srcOrd="0" destOrd="0" parTransId="{2126DBB8-4177-4318-A7F7-8314E1C1F5E5}" sibTransId="{A064C0F5-9A11-43BD-8C36-09DEDD0111BD}"/>
    <dgm:cxn modelId="{8B334680-B1AB-448D-B364-52D9A2407F99}" type="presParOf" srcId="{D3EB5A17-1211-485F-A7DD-84EFF3044608}" destId="{D2FA2C50-DA87-40C8-9F5E-39632AEF0265}" srcOrd="0" destOrd="0" presId="urn:microsoft.com/office/officeart/2005/8/layout/list1"/>
    <dgm:cxn modelId="{C89611E2-E4E6-44E6-B89E-8696FCF61B62}" type="presParOf" srcId="{D2FA2C50-DA87-40C8-9F5E-39632AEF0265}" destId="{4E64464D-A307-4B2F-A3AC-217E472CD5B4}" srcOrd="0" destOrd="0" presId="urn:microsoft.com/office/officeart/2005/8/layout/list1"/>
    <dgm:cxn modelId="{F8F6444F-EC28-4AC9-BE73-7CA26F9A0847}" type="presParOf" srcId="{D2FA2C50-DA87-40C8-9F5E-39632AEF0265}" destId="{70161D3C-17C3-43E4-932D-C0D7DF6C09CC}" srcOrd="1" destOrd="0" presId="urn:microsoft.com/office/officeart/2005/8/layout/list1"/>
    <dgm:cxn modelId="{D19D3654-3EE4-41B8-8822-7EE6A24BF5BB}" type="presParOf" srcId="{D3EB5A17-1211-485F-A7DD-84EFF3044608}" destId="{6EF9A6D4-4A4B-45B1-8F8C-DEB9FA0C8DFB}" srcOrd="1" destOrd="0" presId="urn:microsoft.com/office/officeart/2005/8/layout/list1"/>
    <dgm:cxn modelId="{69589CD1-60AA-4C40-87AA-20F3AB753B04}" type="presParOf" srcId="{D3EB5A17-1211-485F-A7DD-84EFF3044608}" destId="{6946EDB0-07EC-499C-9E68-37DB47A72D5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B4B89E-6ABF-4122-8032-7A852FA2E6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E2972BC7-1C4A-4C75-9400-9483CCFEC4FB}" type="pres">
      <dgm:prSet presAssocID="{07B4B89E-6ABF-4122-8032-7A852FA2E6DE}" presName="linear" presStyleCnt="0">
        <dgm:presLayoutVars>
          <dgm:dir/>
          <dgm:animLvl val="lvl"/>
          <dgm:resizeHandles val="exact"/>
        </dgm:presLayoutVars>
      </dgm:prSet>
      <dgm:spPr/>
    </dgm:pt>
  </dgm:ptLst>
  <dgm:cxnLst>
    <dgm:cxn modelId="{4DA02EC3-4A79-4F9D-8CCC-FF502999E5BA}" type="presOf" srcId="{07B4B89E-6ABF-4122-8032-7A852FA2E6DE}" destId="{E2972BC7-1C4A-4C75-9400-9483CCFEC4FB}"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7143A-DE87-42CB-8A85-D2DE91C078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963CBE2B-9348-4755-AE8A-0633B3602D91}">
      <dgm:prSet custT="1"/>
      <dgm:spPr/>
      <dgm:t>
        <a:bodyPr/>
        <a:lstStyle/>
        <a:p>
          <a:r>
            <a:rPr lang="en-US" sz="1800" b="1"/>
            <a:t>Lifestyle:</a:t>
          </a:r>
          <a:endParaRPr lang="en-CA" sz="1800"/>
        </a:p>
      </dgm:t>
    </dgm:pt>
    <dgm:pt modelId="{6A82AC78-8E16-447D-B71E-0B6429D45156}" type="parTrans" cxnId="{07F1D190-7E08-4A99-82DD-9B67DC905130}">
      <dgm:prSet/>
      <dgm:spPr/>
      <dgm:t>
        <a:bodyPr/>
        <a:lstStyle/>
        <a:p>
          <a:endParaRPr lang="en-CA"/>
        </a:p>
      </dgm:t>
    </dgm:pt>
    <dgm:pt modelId="{FC2EAB69-94BB-4842-87F3-37D9967D5553}" type="sibTrans" cxnId="{07F1D190-7E08-4A99-82DD-9B67DC905130}">
      <dgm:prSet/>
      <dgm:spPr/>
      <dgm:t>
        <a:bodyPr/>
        <a:lstStyle/>
        <a:p>
          <a:endParaRPr lang="en-CA"/>
        </a:p>
      </dgm:t>
    </dgm:pt>
    <dgm:pt modelId="{3C1C8AF3-E0FF-432E-B86D-FE169731287A}">
      <dgm:prSet custT="1"/>
      <dgm:spPr/>
      <dgm:t>
        <a:bodyPr/>
        <a:lstStyle/>
        <a:p>
          <a:r>
            <a:rPr lang="en-US" sz="1800" b="1"/>
            <a:t>Medication:</a:t>
          </a:r>
          <a:endParaRPr lang="en-CA" sz="1800"/>
        </a:p>
      </dgm:t>
    </dgm:pt>
    <dgm:pt modelId="{56E849FA-D5A4-4678-9D70-434E20AA826F}" type="parTrans" cxnId="{B7A0A61F-78F1-4CEC-A4D3-A7A7C73D6587}">
      <dgm:prSet/>
      <dgm:spPr/>
      <dgm:t>
        <a:bodyPr/>
        <a:lstStyle/>
        <a:p>
          <a:endParaRPr lang="en-CA"/>
        </a:p>
      </dgm:t>
    </dgm:pt>
    <dgm:pt modelId="{ACF65A9A-2569-4636-8EDC-B76A47B0A1C7}" type="sibTrans" cxnId="{B7A0A61F-78F1-4CEC-A4D3-A7A7C73D6587}">
      <dgm:prSet/>
      <dgm:spPr/>
      <dgm:t>
        <a:bodyPr/>
        <a:lstStyle/>
        <a:p>
          <a:endParaRPr lang="en-CA"/>
        </a:p>
      </dgm:t>
    </dgm:pt>
    <dgm:pt modelId="{77B63160-21FB-42A5-97DF-32D785616C04}">
      <dgm:prSet custT="1"/>
      <dgm:spPr/>
      <dgm:t>
        <a:bodyPr/>
        <a:lstStyle/>
        <a:p>
          <a:pPr rtl="0"/>
          <a:r>
            <a:rPr lang="en-US" sz="1800" b="0" i="0"/>
            <a:t>Prescription: Modafinil can help increase alertness</a:t>
          </a:r>
          <a:r>
            <a:rPr lang="en-US" sz="1800" b="0" i="0" baseline="30000"/>
            <a:t>6,26</a:t>
          </a:r>
          <a:r>
            <a:rPr lang="en-US" sz="1800" b="0" i="0">
              <a:latin typeface="Calibri"/>
            </a:rPr>
            <a:t> </a:t>
          </a:r>
          <a:endParaRPr lang="en-CA" sz="1800"/>
        </a:p>
      </dgm:t>
    </dgm:pt>
    <dgm:pt modelId="{A3090461-E781-45DA-9A22-8EF1DB35677B}" type="parTrans" cxnId="{DF9060B1-6A01-45DA-B2D5-38406F47FFA1}">
      <dgm:prSet/>
      <dgm:spPr/>
      <dgm:t>
        <a:bodyPr/>
        <a:lstStyle/>
        <a:p>
          <a:endParaRPr lang="en-CA"/>
        </a:p>
      </dgm:t>
    </dgm:pt>
    <dgm:pt modelId="{81A9B561-A5B9-4F37-B986-B07ADB180AC8}" type="sibTrans" cxnId="{DF9060B1-6A01-45DA-B2D5-38406F47FFA1}">
      <dgm:prSet/>
      <dgm:spPr/>
      <dgm:t>
        <a:bodyPr/>
        <a:lstStyle/>
        <a:p>
          <a:endParaRPr lang="en-CA"/>
        </a:p>
      </dgm:t>
    </dgm:pt>
    <dgm:pt modelId="{70CF572C-2C68-48AA-83E0-1C34A008A7B9}">
      <dgm:prSet custT="1"/>
      <dgm:spPr/>
      <dgm:t>
        <a:bodyPr/>
        <a:lstStyle/>
        <a:p>
          <a:endParaRPr lang="en-CA" sz="1800"/>
        </a:p>
      </dgm:t>
    </dgm:pt>
    <dgm:pt modelId="{6628E91B-41BF-4080-A766-926951FB744C}" type="parTrans" cxnId="{41DB717E-39D2-49DC-9506-1FD89F62945F}">
      <dgm:prSet/>
      <dgm:spPr/>
      <dgm:t>
        <a:bodyPr/>
        <a:lstStyle/>
        <a:p>
          <a:endParaRPr lang="en-CA"/>
        </a:p>
      </dgm:t>
    </dgm:pt>
    <dgm:pt modelId="{B2B15C9F-0AA6-4A86-9175-0F5F9A63FCE8}" type="sibTrans" cxnId="{41DB717E-39D2-49DC-9506-1FD89F62945F}">
      <dgm:prSet/>
      <dgm:spPr/>
      <dgm:t>
        <a:bodyPr/>
        <a:lstStyle/>
        <a:p>
          <a:endParaRPr lang="en-CA"/>
        </a:p>
      </dgm:t>
    </dgm:pt>
    <dgm:pt modelId="{169BC25E-E1E3-4777-B74B-1758A586ED6B}">
      <dgm:prSet custT="1"/>
      <dgm:spPr/>
      <dgm:t>
        <a:bodyPr/>
        <a:lstStyle/>
        <a:p>
          <a:pPr rtl="0"/>
          <a:r>
            <a:rPr lang="en-US" sz="2300" b="1"/>
            <a:t>Recommendations:</a:t>
          </a:r>
          <a:r>
            <a:rPr lang="en-US" sz="2300" b="1">
              <a:latin typeface="Calibri"/>
            </a:rPr>
            <a:t> </a:t>
          </a:r>
          <a:endParaRPr lang="en-CA" sz="2300"/>
        </a:p>
      </dgm:t>
    </dgm:pt>
    <dgm:pt modelId="{DF983AF4-F1C8-4B83-9E44-6B07431F3658}" type="sibTrans" cxnId="{C0990CE6-B275-4D14-A7C1-F3E944877026}">
      <dgm:prSet/>
      <dgm:spPr/>
      <dgm:t>
        <a:bodyPr/>
        <a:lstStyle/>
        <a:p>
          <a:endParaRPr lang="en-CA"/>
        </a:p>
      </dgm:t>
    </dgm:pt>
    <dgm:pt modelId="{349A6535-6C1D-47A7-ADF1-E3827A1F91BA}" type="parTrans" cxnId="{C0990CE6-B275-4D14-A7C1-F3E944877026}">
      <dgm:prSet/>
      <dgm:spPr/>
      <dgm:t>
        <a:bodyPr/>
        <a:lstStyle/>
        <a:p>
          <a:endParaRPr lang="en-CA"/>
        </a:p>
      </dgm:t>
    </dgm:pt>
    <dgm:pt modelId="{E01D786D-7270-4AFF-99D5-41FCCA85651F}">
      <dgm:prSet custT="1"/>
      <dgm:spPr/>
      <dgm:t>
        <a:bodyPr/>
        <a:lstStyle/>
        <a:p>
          <a:pPr rtl="0"/>
          <a:r>
            <a:rPr lang="en-US" sz="1800">
              <a:latin typeface="Calibri"/>
            </a:rPr>
            <a:t>More</a:t>
          </a:r>
          <a:r>
            <a:rPr lang="en-US" sz="1800"/>
            <a:t> stimulating PD medications (</a:t>
          </a:r>
          <a:r>
            <a:rPr lang="en-US" sz="1800" err="1"/>
            <a:t>rasagiline</a:t>
          </a:r>
          <a:r>
            <a:rPr lang="en-US" sz="1800"/>
            <a:t>, selegiline, amantadine)</a:t>
          </a:r>
          <a:r>
            <a:rPr lang="en-US" sz="1800" baseline="30000"/>
            <a:t>6,25</a:t>
          </a:r>
          <a:endParaRPr lang="en-CA" sz="1800"/>
        </a:p>
      </dgm:t>
    </dgm:pt>
    <dgm:pt modelId="{58D7B52C-5453-46FD-828E-320D9C376A95}" type="parTrans" cxnId="{C7AAFD37-58BE-4011-9AA4-69EBF808FFB5}">
      <dgm:prSet/>
      <dgm:spPr/>
      <dgm:t>
        <a:bodyPr/>
        <a:lstStyle/>
        <a:p>
          <a:endParaRPr lang="en-CA"/>
        </a:p>
      </dgm:t>
    </dgm:pt>
    <dgm:pt modelId="{BC37C9FF-FE8D-4C25-B64F-6C4C5A4358DD}" type="sibTrans" cxnId="{C7AAFD37-58BE-4011-9AA4-69EBF808FFB5}">
      <dgm:prSet/>
      <dgm:spPr/>
      <dgm:t>
        <a:bodyPr/>
        <a:lstStyle/>
        <a:p>
          <a:endParaRPr lang="en-CA"/>
        </a:p>
      </dgm:t>
    </dgm:pt>
    <dgm:pt modelId="{0B5F4107-547E-407B-895A-6141CF9766A5}">
      <dgm:prSet phldr="0" custT="1"/>
      <dgm:spPr/>
      <dgm:t>
        <a:bodyPr/>
        <a:lstStyle/>
        <a:p>
          <a:pPr rtl="0"/>
          <a:r>
            <a:rPr lang="en-US" sz="1800">
              <a:latin typeface="Calibri"/>
            </a:rPr>
            <a:t>Caffeine supplement </a:t>
          </a:r>
        </a:p>
      </dgm:t>
    </dgm:pt>
    <dgm:pt modelId="{58912EB3-42B5-418E-80A3-5EE68E12D259}" type="parTrans" cxnId="{157BC1FE-580A-4626-94B9-87DFDC0883AC}">
      <dgm:prSet/>
      <dgm:spPr/>
      <dgm:t>
        <a:bodyPr/>
        <a:lstStyle/>
        <a:p>
          <a:endParaRPr lang="en-CA"/>
        </a:p>
      </dgm:t>
    </dgm:pt>
    <dgm:pt modelId="{7543C0B5-34E9-4489-B6BA-74E013AF68F0}" type="sibTrans" cxnId="{157BC1FE-580A-4626-94B9-87DFDC0883AC}">
      <dgm:prSet/>
      <dgm:spPr/>
      <dgm:t>
        <a:bodyPr/>
        <a:lstStyle/>
        <a:p>
          <a:endParaRPr lang="en-CA"/>
        </a:p>
      </dgm:t>
    </dgm:pt>
    <dgm:pt modelId="{080A7478-6845-49F7-B43B-A3B7574C51B3}">
      <dgm:prSet custT="1"/>
      <dgm:spPr/>
      <dgm:t>
        <a:bodyPr/>
        <a:lstStyle/>
        <a:p>
          <a:r>
            <a:rPr lang="en-US" sz="1600"/>
            <a:t>100-600mg/day in divided doses</a:t>
          </a:r>
          <a:r>
            <a:rPr lang="en-US" sz="1600" baseline="30000"/>
            <a:t>24</a:t>
          </a:r>
          <a:endParaRPr lang="en-CA" sz="1600" baseline="30000"/>
        </a:p>
      </dgm:t>
    </dgm:pt>
    <dgm:pt modelId="{C896791B-3062-4C16-AF5F-4A25B270DF3D}" type="parTrans" cxnId="{29B41666-9894-4BEC-B0D6-0E5D11C232AA}">
      <dgm:prSet/>
      <dgm:spPr/>
      <dgm:t>
        <a:bodyPr/>
        <a:lstStyle/>
        <a:p>
          <a:endParaRPr lang="en-CA"/>
        </a:p>
      </dgm:t>
    </dgm:pt>
    <dgm:pt modelId="{22F0001B-6454-4809-BD1F-ACE5E05F7FEC}" type="sibTrans" cxnId="{29B41666-9894-4BEC-B0D6-0E5D11C232AA}">
      <dgm:prSet/>
      <dgm:spPr/>
      <dgm:t>
        <a:bodyPr/>
        <a:lstStyle/>
        <a:p>
          <a:endParaRPr lang="en-CA"/>
        </a:p>
      </dgm:t>
    </dgm:pt>
    <dgm:pt modelId="{A8897E8A-9C1B-4EFF-9EA7-050F7FD04F62}">
      <dgm:prSet custT="1"/>
      <dgm:spPr/>
      <dgm:t>
        <a:bodyPr/>
        <a:lstStyle/>
        <a:p>
          <a:r>
            <a:rPr lang="en-US" sz="1800"/>
            <a:t>Exercise and stay busy</a:t>
          </a:r>
          <a:endParaRPr lang="en-CA" sz="1800"/>
        </a:p>
      </dgm:t>
    </dgm:pt>
    <dgm:pt modelId="{DD9C6B8F-347E-4CC7-82CC-0C17A2DD54F1}" type="parTrans" cxnId="{1A75B09A-5A22-45CF-9FA1-42AE34EFB3FB}">
      <dgm:prSet/>
      <dgm:spPr/>
      <dgm:t>
        <a:bodyPr/>
        <a:lstStyle/>
        <a:p>
          <a:endParaRPr lang="en-CA"/>
        </a:p>
      </dgm:t>
    </dgm:pt>
    <dgm:pt modelId="{480FCAE8-0C29-4858-9BDF-2F62B0861665}" type="sibTrans" cxnId="{1A75B09A-5A22-45CF-9FA1-42AE34EFB3FB}">
      <dgm:prSet/>
      <dgm:spPr/>
      <dgm:t>
        <a:bodyPr/>
        <a:lstStyle/>
        <a:p>
          <a:endParaRPr lang="en-CA"/>
        </a:p>
      </dgm:t>
    </dgm:pt>
    <dgm:pt modelId="{62E6BA3F-A54C-431A-ABA3-B569A13871E2}">
      <dgm:prSet custT="1"/>
      <dgm:spPr/>
      <dgm:t>
        <a:bodyPr/>
        <a:lstStyle/>
        <a:p>
          <a:r>
            <a:rPr lang="en-US" sz="1800"/>
            <a:t>Listen to upbeat music, brighten up the room</a:t>
          </a:r>
          <a:endParaRPr lang="en-CA" sz="1800"/>
        </a:p>
      </dgm:t>
    </dgm:pt>
    <dgm:pt modelId="{9082CE63-AA69-4BF3-AB2F-6CB4D05081C1}" type="parTrans" cxnId="{4D2AAED4-0D35-4A97-808D-7C22AB414D9A}">
      <dgm:prSet/>
      <dgm:spPr/>
      <dgm:t>
        <a:bodyPr/>
        <a:lstStyle/>
        <a:p>
          <a:endParaRPr lang="en-CA"/>
        </a:p>
      </dgm:t>
    </dgm:pt>
    <dgm:pt modelId="{D0A59D3D-8C79-451C-8E35-A39DF90BA06B}" type="sibTrans" cxnId="{4D2AAED4-0D35-4A97-808D-7C22AB414D9A}">
      <dgm:prSet/>
      <dgm:spPr/>
      <dgm:t>
        <a:bodyPr/>
        <a:lstStyle/>
        <a:p>
          <a:endParaRPr lang="en-CA"/>
        </a:p>
      </dgm:t>
    </dgm:pt>
    <dgm:pt modelId="{E6E468A3-A75C-4723-8AB1-632DBD9969DD}">
      <dgm:prSet custT="1"/>
      <dgm:spPr/>
      <dgm:t>
        <a:bodyPr/>
        <a:lstStyle/>
        <a:p>
          <a:pPr rtl="0"/>
          <a:r>
            <a:rPr lang="en-US" sz="1800"/>
            <a:t>Stay cool (splash cold water, </a:t>
          </a:r>
          <a:r>
            <a:rPr lang="en-US" sz="1800">
              <a:latin typeface="Calibri"/>
            </a:rPr>
            <a:t>turn </a:t>
          </a:r>
          <a:r>
            <a:rPr lang="en-US" sz="1800"/>
            <a:t>on a fan)</a:t>
          </a:r>
          <a:r>
            <a:rPr lang="en-US" sz="1800">
              <a:latin typeface="Calibri"/>
            </a:rPr>
            <a:t> </a:t>
          </a:r>
          <a:endParaRPr lang="en-CA" sz="1800"/>
        </a:p>
      </dgm:t>
    </dgm:pt>
    <dgm:pt modelId="{12FB6B73-9A3E-4314-BD8C-7A471E74E0CE}" type="parTrans" cxnId="{65D1036C-5035-478D-8573-FD8D93D8CD25}">
      <dgm:prSet/>
      <dgm:spPr/>
      <dgm:t>
        <a:bodyPr/>
        <a:lstStyle/>
        <a:p>
          <a:endParaRPr lang="en-CA"/>
        </a:p>
      </dgm:t>
    </dgm:pt>
    <dgm:pt modelId="{29803F3C-8A62-49CC-91A9-B62E5894FA72}" type="sibTrans" cxnId="{65D1036C-5035-478D-8573-FD8D93D8CD25}">
      <dgm:prSet/>
      <dgm:spPr/>
      <dgm:t>
        <a:bodyPr/>
        <a:lstStyle/>
        <a:p>
          <a:endParaRPr lang="en-CA"/>
        </a:p>
      </dgm:t>
    </dgm:pt>
    <dgm:pt modelId="{513D6AE1-4535-4D38-900B-68DF9CF99F3D}">
      <dgm:prSet custT="1"/>
      <dgm:spPr/>
      <dgm:t>
        <a:bodyPr/>
        <a:lstStyle/>
        <a:p>
          <a:pPr rtl="0"/>
          <a:r>
            <a:rPr lang="en-US" sz="1800"/>
            <a:t>Set a consistent wake-up and sleep schedule</a:t>
          </a:r>
          <a:endParaRPr lang="en-CA" sz="1800">
            <a:latin typeface="Calibri"/>
          </a:endParaRPr>
        </a:p>
      </dgm:t>
    </dgm:pt>
    <dgm:pt modelId="{CA58187B-2386-484B-923E-0232A27B8F32}" type="parTrans" cxnId="{D78B79F5-61AF-4444-B4CC-2B373C701D1D}">
      <dgm:prSet/>
      <dgm:spPr/>
      <dgm:t>
        <a:bodyPr/>
        <a:lstStyle/>
        <a:p>
          <a:endParaRPr lang="en-CA"/>
        </a:p>
      </dgm:t>
    </dgm:pt>
    <dgm:pt modelId="{CAC3EB39-57DC-447F-A0A8-9231BA363B52}" type="sibTrans" cxnId="{D78B79F5-61AF-4444-B4CC-2B373C701D1D}">
      <dgm:prSet/>
      <dgm:spPr/>
      <dgm:t>
        <a:bodyPr/>
        <a:lstStyle/>
        <a:p>
          <a:endParaRPr lang="en-CA"/>
        </a:p>
      </dgm:t>
    </dgm:pt>
    <dgm:pt modelId="{CF82C709-9160-4CC3-9750-99632C7BE492}">
      <dgm:prSet phldr="0" custT="1"/>
      <dgm:spPr/>
      <dgm:t>
        <a:bodyPr/>
        <a:lstStyle/>
        <a:p>
          <a:pPr rtl="0"/>
          <a:r>
            <a:rPr lang="en-US" sz="1800">
              <a:latin typeface="Calibri"/>
            </a:rPr>
            <a:t>Caffeinated drinks (coffee, tea) </a:t>
          </a:r>
          <a:endParaRPr lang="en-US" sz="1800"/>
        </a:p>
      </dgm:t>
    </dgm:pt>
    <dgm:pt modelId="{CB3998D3-4A72-4C40-86A8-3A83288E602D}" type="parTrans" cxnId="{494D582C-2F8C-4553-A8F4-ED76B2EC5B4B}">
      <dgm:prSet/>
      <dgm:spPr/>
      <dgm:t>
        <a:bodyPr/>
        <a:lstStyle/>
        <a:p>
          <a:endParaRPr lang="en-CA"/>
        </a:p>
      </dgm:t>
    </dgm:pt>
    <dgm:pt modelId="{C4521F82-D1DF-4C28-8747-FBA4A473EFB8}" type="sibTrans" cxnId="{494D582C-2F8C-4553-A8F4-ED76B2EC5B4B}">
      <dgm:prSet/>
      <dgm:spPr/>
      <dgm:t>
        <a:bodyPr/>
        <a:lstStyle/>
        <a:p>
          <a:endParaRPr lang="en-CA"/>
        </a:p>
      </dgm:t>
    </dgm:pt>
    <dgm:pt modelId="{F5577071-F1BC-4213-8A26-E292A7FB2D30}">
      <dgm:prSet custT="1"/>
      <dgm:spPr/>
      <dgm:t>
        <a:bodyPr/>
        <a:lstStyle/>
        <a:p>
          <a:endParaRPr lang="en-CA" sz="1800"/>
        </a:p>
      </dgm:t>
    </dgm:pt>
    <dgm:pt modelId="{A1D0E0B7-C125-4EDF-9CCB-D49DFB40E3EF}" type="parTrans" cxnId="{6C1573E7-B982-48F5-8B91-F55CE44046B1}">
      <dgm:prSet/>
      <dgm:spPr/>
      <dgm:t>
        <a:bodyPr/>
        <a:lstStyle/>
        <a:p>
          <a:endParaRPr lang="en-CA"/>
        </a:p>
      </dgm:t>
    </dgm:pt>
    <dgm:pt modelId="{D91E5FF6-2B31-4630-B22E-F7BBBE56D821}" type="sibTrans" cxnId="{6C1573E7-B982-48F5-8B91-F55CE44046B1}">
      <dgm:prSet/>
      <dgm:spPr/>
      <dgm:t>
        <a:bodyPr/>
        <a:lstStyle/>
        <a:p>
          <a:endParaRPr lang="en-CA"/>
        </a:p>
      </dgm:t>
    </dgm:pt>
    <dgm:pt modelId="{1968D325-DA4D-40E6-8525-E976E4A1CB63}" type="pres">
      <dgm:prSet presAssocID="{E0D7143A-DE87-42CB-8A85-D2DE91C07852}" presName="linear" presStyleCnt="0">
        <dgm:presLayoutVars>
          <dgm:dir/>
          <dgm:animLvl val="lvl"/>
          <dgm:resizeHandles val="exact"/>
        </dgm:presLayoutVars>
      </dgm:prSet>
      <dgm:spPr/>
    </dgm:pt>
    <dgm:pt modelId="{1CAAD38E-CF81-42DD-8387-CFC2916C3F29}" type="pres">
      <dgm:prSet presAssocID="{169BC25E-E1E3-4777-B74B-1758A586ED6B}" presName="parentLin" presStyleCnt="0"/>
      <dgm:spPr/>
    </dgm:pt>
    <dgm:pt modelId="{FB51216E-6A4E-46A6-BD23-A7760F5435BD}" type="pres">
      <dgm:prSet presAssocID="{169BC25E-E1E3-4777-B74B-1758A586ED6B}" presName="parentLeftMargin" presStyleLbl="node1" presStyleIdx="0" presStyleCnt="1"/>
      <dgm:spPr/>
    </dgm:pt>
    <dgm:pt modelId="{8DC65F43-2751-4840-B1B9-67BD4091AD65}" type="pres">
      <dgm:prSet presAssocID="{169BC25E-E1E3-4777-B74B-1758A586ED6B}" presName="parentText" presStyleLbl="node1" presStyleIdx="0" presStyleCnt="1" custScaleX="90850" custScaleY="13744" custLinFactNeighborX="-33926" custLinFactNeighborY="-44326">
        <dgm:presLayoutVars>
          <dgm:chMax val="0"/>
          <dgm:bulletEnabled val="1"/>
        </dgm:presLayoutVars>
      </dgm:prSet>
      <dgm:spPr/>
    </dgm:pt>
    <dgm:pt modelId="{0EBB39C1-465D-4706-BB42-82D67544D423}" type="pres">
      <dgm:prSet presAssocID="{169BC25E-E1E3-4777-B74B-1758A586ED6B}" presName="negativeSpace" presStyleCnt="0"/>
      <dgm:spPr/>
    </dgm:pt>
    <dgm:pt modelId="{554DEF54-42D9-4C7A-A479-5F157F968B90}" type="pres">
      <dgm:prSet presAssocID="{169BC25E-E1E3-4777-B74B-1758A586ED6B}" presName="childText" presStyleLbl="conFgAcc1" presStyleIdx="0" presStyleCnt="1" custLinFactNeighborY="1725">
        <dgm:presLayoutVars>
          <dgm:bulletEnabled val="1"/>
        </dgm:presLayoutVars>
      </dgm:prSet>
      <dgm:spPr/>
    </dgm:pt>
  </dgm:ptLst>
  <dgm:cxnLst>
    <dgm:cxn modelId="{987AE019-806A-4AAE-A81F-B9DB259819A7}" type="presOf" srcId="{169BC25E-E1E3-4777-B74B-1758A586ED6B}" destId="{8DC65F43-2751-4840-B1B9-67BD4091AD65}" srcOrd="1" destOrd="0" presId="urn:microsoft.com/office/officeart/2005/8/layout/list1"/>
    <dgm:cxn modelId="{B7A0A61F-78F1-4CEC-A4D3-A7A7C73D6587}" srcId="{169BC25E-E1E3-4777-B74B-1758A586ED6B}" destId="{3C1C8AF3-E0FF-432E-B86D-FE169731287A}" srcOrd="3" destOrd="0" parTransId="{56E849FA-D5A4-4678-9D70-434E20AA826F}" sibTransId="{ACF65A9A-2569-4636-8EDC-B76A47B0A1C7}"/>
    <dgm:cxn modelId="{F11BE924-A058-4406-9C2F-11890F224868}" type="presOf" srcId="{70CF572C-2C68-48AA-83E0-1C34A008A7B9}" destId="{554DEF54-42D9-4C7A-A479-5F157F968B90}" srcOrd="0" destOrd="7" presId="urn:microsoft.com/office/officeart/2005/8/layout/list1"/>
    <dgm:cxn modelId="{494D582C-2F8C-4553-A8F4-ED76B2EC5B4B}" srcId="{963CBE2B-9348-4755-AE8A-0633B3602D91}" destId="{CF82C709-9160-4CC3-9750-99632C7BE492}" srcOrd="4" destOrd="0" parTransId="{CB3998D3-4A72-4C40-86A8-3A83288E602D}" sibTransId="{C4521F82-D1DF-4C28-8747-FBA4A473EFB8}"/>
    <dgm:cxn modelId="{C7AAFD37-58BE-4011-9AA4-69EBF808FFB5}" srcId="{3C1C8AF3-E0FF-432E-B86D-FE169731287A}" destId="{E01D786D-7270-4AFF-99D5-41FCCA85651F}" srcOrd="1" destOrd="0" parTransId="{58D7B52C-5453-46FD-828E-320D9C376A95}" sibTransId="{BC37C9FF-FE8D-4C25-B64F-6C4C5A4358DD}"/>
    <dgm:cxn modelId="{29B41666-9894-4BEC-B0D6-0E5D11C232AA}" srcId="{0B5F4107-547E-407B-895A-6141CF9766A5}" destId="{080A7478-6845-49F7-B43B-A3B7574C51B3}" srcOrd="0" destOrd="0" parTransId="{C896791B-3062-4C16-AF5F-4A25B270DF3D}" sibTransId="{22F0001B-6454-4809-BD1F-ACE5E05F7FEC}"/>
    <dgm:cxn modelId="{65D1036C-5035-478D-8573-FD8D93D8CD25}" srcId="{963CBE2B-9348-4755-AE8A-0633B3602D91}" destId="{E6E468A3-A75C-4723-8AB1-632DBD9969DD}" srcOrd="2" destOrd="0" parTransId="{12FB6B73-9A3E-4314-BD8C-7A471E74E0CE}" sibTransId="{29803F3C-8A62-49CC-91A9-B62E5894FA72}"/>
    <dgm:cxn modelId="{2653C870-0ADB-463D-8DCE-71324AC809E8}" type="presOf" srcId="{169BC25E-E1E3-4777-B74B-1758A586ED6B}" destId="{FB51216E-6A4E-46A6-BD23-A7760F5435BD}" srcOrd="0" destOrd="0" presId="urn:microsoft.com/office/officeart/2005/8/layout/list1"/>
    <dgm:cxn modelId="{41DB717E-39D2-49DC-9506-1FD89F62945F}" srcId="{169BC25E-E1E3-4777-B74B-1758A586ED6B}" destId="{70CF572C-2C68-48AA-83E0-1C34A008A7B9}" srcOrd="2" destOrd="0" parTransId="{6628E91B-41BF-4080-A766-926951FB744C}" sibTransId="{B2B15C9F-0AA6-4A86-9175-0F5F9A63FCE8}"/>
    <dgm:cxn modelId="{623B997E-6F0B-4D69-B7D3-09E353648B36}" type="presOf" srcId="{CF82C709-9160-4CC3-9750-99632C7BE492}" destId="{554DEF54-42D9-4C7A-A479-5F157F968B90}" srcOrd="0" destOrd="6" presId="urn:microsoft.com/office/officeart/2005/8/layout/list1"/>
    <dgm:cxn modelId="{79E3948E-9DE1-4445-82C0-AD580D3BBE83}" type="presOf" srcId="{963CBE2B-9348-4755-AE8A-0633B3602D91}" destId="{554DEF54-42D9-4C7A-A479-5F157F968B90}" srcOrd="0" destOrd="1" presId="urn:microsoft.com/office/officeart/2005/8/layout/list1"/>
    <dgm:cxn modelId="{07F1D190-7E08-4A99-82DD-9B67DC905130}" srcId="{169BC25E-E1E3-4777-B74B-1758A586ED6B}" destId="{963CBE2B-9348-4755-AE8A-0633B3602D91}" srcOrd="1" destOrd="0" parTransId="{6A82AC78-8E16-447D-B71E-0B6429D45156}" sibTransId="{FC2EAB69-94BB-4842-87F3-37D9967D5553}"/>
    <dgm:cxn modelId="{1A75B09A-5A22-45CF-9FA1-42AE34EFB3FB}" srcId="{963CBE2B-9348-4755-AE8A-0633B3602D91}" destId="{A8897E8A-9C1B-4EFF-9EA7-050F7FD04F62}" srcOrd="0" destOrd="0" parTransId="{DD9C6B8F-347E-4CC7-82CC-0C17A2DD54F1}" sibTransId="{480FCAE8-0C29-4858-9BDF-2F62B0861665}"/>
    <dgm:cxn modelId="{9B605DA9-D041-4EA6-9AB7-C2506819E95E}" type="presOf" srcId="{513D6AE1-4535-4D38-900B-68DF9CF99F3D}" destId="{554DEF54-42D9-4C7A-A479-5F157F968B90}" srcOrd="0" destOrd="5" presId="urn:microsoft.com/office/officeart/2005/8/layout/list1"/>
    <dgm:cxn modelId="{64BEDEAE-0B81-46BC-892B-D06DB26D2F06}" type="presOf" srcId="{080A7478-6845-49F7-B43B-A3B7574C51B3}" destId="{554DEF54-42D9-4C7A-A479-5F157F968B90}" srcOrd="0" destOrd="10" presId="urn:microsoft.com/office/officeart/2005/8/layout/list1"/>
    <dgm:cxn modelId="{DF9060B1-6A01-45DA-B2D5-38406F47FFA1}" srcId="{3C1C8AF3-E0FF-432E-B86D-FE169731287A}" destId="{77B63160-21FB-42A5-97DF-32D785616C04}" srcOrd="2" destOrd="0" parTransId="{A3090461-E781-45DA-9A22-8EF1DB35677B}" sibTransId="{81A9B561-A5B9-4F37-B986-B07ADB180AC8}"/>
    <dgm:cxn modelId="{4D2AAED4-0D35-4A97-808D-7C22AB414D9A}" srcId="{963CBE2B-9348-4755-AE8A-0633B3602D91}" destId="{62E6BA3F-A54C-431A-ABA3-B569A13871E2}" srcOrd="1" destOrd="0" parTransId="{9082CE63-AA69-4BF3-AB2F-6CB4D05081C1}" sibTransId="{D0A59D3D-8C79-451C-8E35-A39DF90BA06B}"/>
    <dgm:cxn modelId="{9602B9D4-C4C1-4AE6-B842-8C8815A09DE0}" type="presOf" srcId="{A8897E8A-9C1B-4EFF-9EA7-050F7FD04F62}" destId="{554DEF54-42D9-4C7A-A479-5F157F968B90}" srcOrd="0" destOrd="2" presId="urn:microsoft.com/office/officeart/2005/8/layout/list1"/>
    <dgm:cxn modelId="{F514C3E1-9139-4B1C-AD56-09860CB03E63}" type="presOf" srcId="{3C1C8AF3-E0FF-432E-B86D-FE169731287A}" destId="{554DEF54-42D9-4C7A-A479-5F157F968B90}" srcOrd="0" destOrd="8" presId="urn:microsoft.com/office/officeart/2005/8/layout/list1"/>
    <dgm:cxn modelId="{3D4FCCE1-8C33-4D40-83DA-3EE6C0EC2D7A}" type="presOf" srcId="{E0D7143A-DE87-42CB-8A85-D2DE91C07852}" destId="{1968D325-DA4D-40E6-8525-E976E4A1CB63}" srcOrd="0" destOrd="0" presId="urn:microsoft.com/office/officeart/2005/8/layout/list1"/>
    <dgm:cxn modelId="{B26BBBE2-F4D7-4EFC-BD50-EB3EE2136BBA}" type="presOf" srcId="{F5577071-F1BC-4213-8A26-E292A7FB2D30}" destId="{554DEF54-42D9-4C7A-A479-5F157F968B90}" srcOrd="0" destOrd="0" presId="urn:microsoft.com/office/officeart/2005/8/layout/list1"/>
    <dgm:cxn modelId="{C0990CE6-B275-4D14-A7C1-F3E944877026}" srcId="{E0D7143A-DE87-42CB-8A85-D2DE91C07852}" destId="{169BC25E-E1E3-4777-B74B-1758A586ED6B}" srcOrd="0" destOrd="0" parTransId="{349A6535-6C1D-47A7-ADF1-E3827A1F91BA}" sibTransId="{DF983AF4-F1C8-4B83-9E44-6B07431F3658}"/>
    <dgm:cxn modelId="{6C1573E7-B982-48F5-8B91-F55CE44046B1}" srcId="{169BC25E-E1E3-4777-B74B-1758A586ED6B}" destId="{F5577071-F1BC-4213-8A26-E292A7FB2D30}" srcOrd="0" destOrd="0" parTransId="{A1D0E0B7-C125-4EDF-9CCB-D49DFB40E3EF}" sibTransId="{D91E5FF6-2B31-4630-B22E-F7BBBE56D821}"/>
    <dgm:cxn modelId="{D82492E7-50C6-4C9D-BB09-D22419AE823E}" type="presOf" srcId="{0B5F4107-547E-407B-895A-6141CF9766A5}" destId="{554DEF54-42D9-4C7A-A479-5F157F968B90}" srcOrd="0" destOrd="9" presId="urn:microsoft.com/office/officeart/2005/8/layout/list1"/>
    <dgm:cxn modelId="{D78B79F5-61AF-4444-B4CC-2B373C701D1D}" srcId="{963CBE2B-9348-4755-AE8A-0633B3602D91}" destId="{513D6AE1-4535-4D38-900B-68DF9CF99F3D}" srcOrd="3" destOrd="0" parTransId="{CA58187B-2386-484B-923E-0232A27B8F32}" sibTransId="{CAC3EB39-57DC-447F-A0A8-9231BA363B52}"/>
    <dgm:cxn modelId="{5BD18AF8-992E-4D52-B5E3-68BE45279270}" type="presOf" srcId="{77B63160-21FB-42A5-97DF-32D785616C04}" destId="{554DEF54-42D9-4C7A-A479-5F157F968B90}" srcOrd="0" destOrd="12" presId="urn:microsoft.com/office/officeart/2005/8/layout/list1"/>
    <dgm:cxn modelId="{5FF0B5FA-DBD4-4A7E-BBF3-6F7D7DE1444E}" type="presOf" srcId="{E01D786D-7270-4AFF-99D5-41FCCA85651F}" destId="{554DEF54-42D9-4C7A-A479-5F157F968B90}" srcOrd="0" destOrd="11" presId="urn:microsoft.com/office/officeart/2005/8/layout/list1"/>
    <dgm:cxn modelId="{6CC5FEFB-9712-46CF-9455-65FFB905A247}" type="presOf" srcId="{62E6BA3F-A54C-431A-ABA3-B569A13871E2}" destId="{554DEF54-42D9-4C7A-A479-5F157F968B90}" srcOrd="0" destOrd="3" presId="urn:microsoft.com/office/officeart/2005/8/layout/list1"/>
    <dgm:cxn modelId="{AC7141FD-7C54-4245-A5E5-107A059E6CFD}" type="presOf" srcId="{E6E468A3-A75C-4723-8AB1-632DBD9969DD}" destId="{554DEF54-42D9-4C7A-A479-5F157F968B90}" srcOrd="0" destOrd="4" presId="urn:microsoft.com/office/officeart/2005/8/layout/list1"/>
    <dgm:cxn modelId="{157BC1FE-580A-4626-94B9-87DFDC0883AC}" srcId="{3C1C8AF3-E0FF-432E-B86D-FE169731287A}" destId="{0B5F4107-547E-407B-895A-6141CF9766A5}" srcOrd="0" destOrd="0" parTransId="{58912EB3-42B5-418E-80A3-5EE68E12D259}" sibTransId="{7543C0B5-34E9-4489-B6BA-74E013AF68F0}"/>
    <dgm:cxn modelId="{11655A30-AB59-4E69-9738-3F32A9D1F275}" type="presParOf" srcId="{1968D325-DA4D-40E6-8525-E976E4A1CB63}" destId="{1CAAD38E-CF81-42DD-8387-CFC2916C3F29}" srcOrd="0" destOrd="0" presId="urn:microsoft.com/office/officeart/2005/8/layout/list1"/>
    <dgm:cxn modelId="{A64CDF5A-6B27-469F-B9EA-BFF948C2A0AF}" type="presParOf" srcId="{1CAAD38E-CF81-42DD-8387-CFC2916C3F29}" destId="{FB51216E-6A4E-46A6-BD23-A7760F5435BD}" srcOrd="0" destOrd="0" presId="urn:microsoft.com/office/officeart/2005/8/layout/list1"/>
    <dgm:cxn modelId="{826F58E7-6E67-47DF-A647-0B059EC8ADBD}" type="presParOf" srcId="{1CAAD38E-CF81-42DD-8387-CFC2916C3F29}" destId="{8DC65F43-2751-4840-B1B9-67BD4091AD65}" srcOrd="1" destOrd="0" presId="urn:microsoft.com/office/officeart/2005/8/layout/list1"/>
    <dgm:cxn modelId="{D4181671-BDA8-4606-A7C4-4AA254107396}" type="presParOf" srcId="{1968D325-DA4D-40E6-8525-E976E4A1CB63}" destId="{0EBB39C1-465D-4706-BB42-82D67544D423}" srcOrd="1" destOrd="0" presId="urn:microsoft.com/office/officeart/2005/8/layout/list1"/>
    <dgm:cxn modelId="{8D991CE7-8E09-45E4-ABA5-4BB7DCB09168}" type="presParOf" srcId="{1968D325-DA4D-40E6-8525-E976E4A1CB63}" destId="{554DEF54-42D9-4C7A-A479-5F157F968B9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0EF7D0-1B57-4B77-95F9-CABC8875DA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CB77DD63-CBB0-4649-A007-E85349A4FC6F}">
      <dgm:prSet custT="1"/>
      <dgm:spPr/>
      <dgm:t>
        <a:bodyPr/>
        <a:lstStyle/>
        <a:p>
          <a:r>
            <a:rPr lang="en-US" sz="2000" b="1" i="0"/>
            <a:t>Lifestyle:</a:t>
          </a:r>
          <a:endParaRPr lang="en-CA" sz="2000" b="1"/>
        </a:p>
      </dgm:t>
    </dgm:pt>
    <dgm:pt modelId="{FEBE811E-EAE6-46E1-93CE-203164716E0B}" type="parTrans" cxnId="{5D3304AA-AE11-4693-83A8-1EE23F5FA6FA}">
      <dgm:prSet/>
      <dgm:spPr/>
      <dgm:t>
        <a:bodyPr/>
        <a:lstStyle/>
        <a:p>
          <a:endParaRPr lang="en-CA"/>
        </a:p>
      </dgm:t>
    </dgm:pt>
    <dgm:pt modelId="{B31E718C-36D4-4983-8B1F-EE97D695731B}" type="sibTrans" cxnId="{5D3304AA-AE11-4693-83A8-1EE23F5FA6FA}">
      <dgm:prSet/>
      <dgm:spPr/>
      <dgm:t>
        <a:bodyPr/>
        <a:lstStyle/>
        <a:p>
          <a:endParaRPr lang="en-CA"/>
        </a:p>
      </dgm:t>
    </dgm:pt>
    <dgm:pt modelId="{459FB3E5-1956-45AA-A753-220F1CCFCE3B}">
      <dgm:prSet custT="1"/>
      <dgm:spPr/>
      <dgm:t>
        <a:bodyPr/>
        <a:lstStyle/>
        <a:p>
          <a:r>
            <a:rPr lang="en-US" sz="2000" b="0" i="0"/>
            <a:t>OTC: Melatonin</a:t>
          </a:r>
          <a:r>
            <a:rPr lang="en-US" sz="2000" b="0" i="0" baseline="30000"/>
            <a:t>15,27</a:t>
          </a:r>
          <a:endParaRPr lang="en-CA" sz="2000"/>
        </a:p>
      </dgm:t>
    </dgm:pt>
    <dgm:pt modelId="{58BBCA96-3E5E-4F43-BBC8-C0574FB3143D}" type="parTrans" cxnId="{DF770CD6-0732-4227-9B39-2A35232176C7}">
      <dgm:prSet/>
      <dgm:spPr/>
      <dgm:t>
        <a:bodyPr/>
        <a:lstStyle/>
        <a:p>
          <a:endParaRPr lang="en-CA"/>
        </a:p>
      </dgm:t>
    </dgm:pt>
    <dgm:pt modelId="{72AEFDE2-BC3D-41B8-8FDB-BD2517E95973}" type="sibTrans" cxnId="{DF770CD6-0732-4227-9B39-2A35232176C7}">
      <dgm:prSet/>
      <dgm:spPr/>
      <dgm:t>
        <a:bodyPr/>
        <a:lstStyle/>
        <a:p>
          <a:endParaRPr lang="en-CA"/>
        </a:p>
      </dgm:t>
    </dgm:pt>
    <dgm:pt modelId="{92EAC8A5-FCA1-41C7-9B4B-79CDF92AA86C}">
      <dgm:prSet custT="1"/>
      <dgm:spPr/>
      <dgm:t>
        <a:bodyPr/>
        <a:lstStyle/>
        <a:p>
          <a:pPr rtl="0"/>
          <a:r>
            <a:rPr lang="en-US" sz="2000" b="0" i="0"/>
            <a:t>Prescription: </a:t>
          </a:r>
          <a:r>
            <a:rPr lang="en-US" sz="2000" baseline="0">
              <a:latin typeface="Calibri"/>
            </a:rPr>
            <a:t>Doxepin, zopiclone</a:t>
          </a:r>
          <a:r>
            <a:rPr lang="en-US" sz="2000" baseline="30000">
              <a:latin typeface="Calibri"/>
            </a:rPr>
            <a:t> 28-30</a:t>
          </a:r>
          <a:endParaRPr lang="en-US" sz="2000" baseline="30000"/>
        </a:p>
      </dgm:t>
    </dgm:pt>
    <dgm:pt modelId="{96DA45BA-616E-4E2D-93D8-9A406B5517F8}" type="parTrans" cxnId="{0C9ED394-38C2-4ECD-BC7F-9C895E6D17AD}">
      <dgm:prSet/>
      <dgm:spPr/>
      <dgm:t>
        <a:bodyPr/>
        <a:lstStyle/>
        <a:p>
          <a:endParaRPr lang="en-CA"/>
        </a:p>
      </dgm:t>
    </dgm:pt>
    <dgm:pt modelId="{D78963EC-A23F-498D-870D-3F6430D7B722}" type="sibTrans" cxnId="{0C9ED394-38C2-4ECD-BC7F-9C895E6D17AD}">
      <dgm:prSet/>
      <dgm:spPr/>
      <dgm:t>
        <a:bodyPr/>
        <a:lstStyle/>
        <a:p>
          <a:endParaRPr lang="en-CA"/>
        </a:p>
      </dgm:t>
    </dgm:pt>
    <dgm:pt modelId="{CD9FB4E8-EC3A-4C06-9B16-89768AE2D327}">
      <dgm:prSet custT="1"/>
      <dgm:spPr/>
      <dgm:t>
        <a:bodyPr/>
        <a:lstStyle/>
        <a:p>
          <a:pPr rtl="0"/>
          <a:r>
            <a:rPr lang="en-US" sz="2000" b="0" i="0"/>
            <a:t>Good sleep hygiene (</a:t>
          </a:r>
          <a:r>
            <a:rPr lang="en-US" sz="2000" b="0" i="1"/>
            <a:t>always</a:t>
          </a:r>
          <a:r>
            <a:rPr lang="en-US" sz="2000" b="0" i="0"/>
            <a:t> 1</a:t>
          </a:r>
          <a:r>
            <a:rPr lang="en-US" sz="2000" b="0" i="0" baseline="30000"/>
            <a:t>st</a:t>
          </a:r>
          <a:r>
            <a:rPr lang="en-US" sz="2000" b="0" i="0"/>
            <a:t> choice)</a:t>
          </a:r>
          <a:r>
            <a:rPr lang="en-US" sz="2000" b="0" i="0">
              <a:latin typeface="Calibri"/>
            </a:rPr>
            <a:t> </a:t>
          </a:r>
          <a:endParaRPr lang="en-CA" sz="2000"/>
        </a:p>
      </dgm:t>
    </dgm:pt>
    <dgm:pt modelId="{9D56F302-C2C9-4A88-A946-A3FC76323A43}" type="parTrans" cxnId="{F5A793CA-46B1-423F-9FCF-5A66D27D32E8}">
      <dgm:prSet/>
      <dgm:spPr/>
      <dgm:t>
        <a:bodyPr/>
        <a:lstStyle/>
        <a:p>
          <a:endParaRPr lang="en-CA"/>
        </a:p>
      </dgm:t>
    </dgm:pt>
    <dgm:pt modelId="{88F533D9-1E87-4F24-A057-9CEE4F068669}" type="sibTrans" cxnId="{F5A793CA-46B1-423F-9FCF-5A66D27D32E8}">
      <dgm:prSet/>
      <dgm:spPr/>
      <dgm:t>
        <a:bodyPr/>
        <a:lstStyle/>
        <a:p>
          <a:endParaRPr lang="en-CA"/>
        </a:p>
      </dgm:t>
    </dgm:pt>
    <dgm:pt modelId="{EC3F0395-6CF5-419F-BE09-965120CDDE99}">
      <dgm:prSet custT="1"/>
      <dgm:spPr/>
      <dgm:t>
        <a:bodyPr/>
        <a:lstStyle/>
        <a:p>
          <a:r>
            <a:rPr lang="en-US" sz="2000" b="1"/>
            <a:t>Medication:</a:t>
          </a:r>
          <a:endParaRPr lang="en-CA" sz="2000" b="0" i="1"/>
        </a:p>
      </dgm:t>
    </dgm:pt>
    <dgm:pt modelId="{C0C3B58C-1AAB-40A1-877E-7507BA16282B}" type="parTrans" cxnId="{A733F775-5946-4FD9-A45E-BF3E32A637A1}">
      <dgm:prSet/>
      <dgm:spPr/>
      <dgm:t>
        <a:bodyPr/>
        <a:lstStyle/>
        <a:p>
          <a:endParaRPr lang="en-CA"/>
        </a:p>
      </dgm:t>
    </dgm:pt>
    <dgm:pt modelId="{A7999BFC-1D3D-4005-9AC5-02DA49CB3DB7}" type="sibTrans" cxnId="{A733F775-5946-4FD9-A45E-BF3E32A637A1}">
      <dgm:prSet/>
      <dgm:spPr/>
      <dgm:t>
        <a:bodyPr/>
        <a:lstStyle/>
        <a:p>
          <a:endParaRPr lang="en-CA"/>
        </a:p>
      </dgm:t>
    </dgm:pt>
    <dgm:pt modelId="{6B46A21E-CB47-4C38-88D2-4CFE6FA9EF0D}">
      <dgm:prSet custT="1"/>
      <dgm:spPr/>
      <dgm:t>
        <a:bodyPr/>
        <a:lstStyle/>
        <a:p>
          <a:pPr rtl="0"/>
          <a:r>
            <a:rPr lang="en-US" sz="2300" b="0" i="0"/>
            <a:t>Recommendations</a:t>
          </a:r>
          <a:r>
            <a:rPr lang="en-US" sz="6500" b="0" i="0"/>
            <a:t>:</a:t>
          </a:r>
          <a:r>
            <a:rPr lang="en-US" sz="6500" b="0" i="0">
              <a:latin typeface="Calibri"/>
            </a:rPr>
            <a:t> </a:t>
          </a:r>
          <a:endParaRPr lang="en-CA" sz="6500"/>
        </a:p>
      </dgm:t>
    </dgm:pt>
    <dgm:pt modelId="{45C22D3B-CDE8-4431-B7C2-1A9D63492563}" type="sibTrans" cxnId="{AC4CD3C0-3430-49CE-AE93-0E4E7E15EBC0}">
      <dgm:prSet/>
      <dgm:spPr/>
      <dgm:t>
        <a:bodyPr/>
        <a:lstStyle/>
        <a:p>
          <a:endParaRPr lang="en-CA"/>
        </a:p>
      </dgm:t>
    </dgm:pt>
    <dgm:pt modelId="{238C963D-D346-42A0-B9C2-53AAD6C9397C}" type="parTrans" cxnId="{AC4CD3C0-3430-49CE-AE93-0E4E7E15EBC0}">
      <dgm:prSet/>
      <dgm:spPr/>
      <dgm:t>
        <a:bodyPr/>
        <a:lstStyle/>
        <a:p>
          <a:endParaRPr lang="en-CA"/>
        </a:p>
      </dgm:t>
    </dgm:pt>
    <dgm:pt modelId="{DE6C403F-8FF1-4DF4-B03A-3E3DC1E2AD29}">
      <dgm:prSet custT="1"/>
      <dgm:spPr/>
      <dgm:t>
        <a:bodyPr/>
        <a:lstStyle/>
        <a:p>
          <a:pPr rtl="0"/>
          <a:r>
            <a:rPr lang="en-US" sz="2000" b="0" i="0"/>
            <a:t>Avoid caffeine </a:t>
          </a:r>
          <a:r>
            <a:rPr lang="en-US" sz="2000" b="0" i="0">
              <a:latin typeface="Calibri"/>
            </a:rPr>
            <a:t>later in the day</a:t>
          </a:r>
          <a:r>
            <a:rPr lang="en-US" sz="2000" b="0" i="0"/>
            <a:t>, </a:t>
          </a:r>
          <a:r>
            <a:rPr lang="en-US" sz="2000" b="0" i="0">
              <a:latin typeface="Calibri"/>
            </a:rPr>
            <a:t>keep a regular</a:t>
          </a:r>
          <a:r>
            <a:rPr lang="en-US" sz="2000" b="0" i="0"/>
            <a:t> sleep pattern,</a:t>
          </a:r>
          <a:r>
            <a:rPr lang="en-US" sz="2000" b="0" i="0">
              <a:latin typeface="Calibri"/>
            </a:rPr>
            <a:t> avoid afternoon</a:t>
          </a:r>
          <a:r>
            <a:rPr lang="en-US" sz="2000" b="0" i="0"/>
            <a:t> naps, a</a:t>
          </a:r>
          <a:r>
            <a:rPr lang="en-US" sz="2000"/>
            <a:t>void spending over 8 hours in bed, </a:t>
          </a:r>
          <a:r>
            <a:rPr lang="en-US" sz="2000">
              <a:latin typeface="Calibri"/>
            </a:rPr>
            <a:t>exercise</a:t>
          </a:r>
          <a:r>
            <a:rPr lang="en-US" sz="2000" b="0" i="0">
              <a:latin typeface="Calibri"/>
            </a:rPr>
            <a:t> </a:t>
          </a:r>
          <a:r>
            <a:rPr lang="en-US" sz="2000" baseline="0">
              <a:latin typeface="Calibri"/>
            </a:rPr>
            <a:t>earlier in the </a:t>
          </a:r>
          <a:r>
            <a:rPr lang="en-US" sz="2000" b="0" i="0" baseline="0">
              <a:latin typeface="Calibri"/>
            </a:rPr>
            <a:t>day</a:t>
          </a:r>
          <a:r>
            <a:rPr lang="en-US" sz="2000" b="0" i="0" baseline="30000">
              <a:latin typeface="Calibri"/>
            </a:rPr>
            <a:t>6</a:t>
          </a:r>
          <a:endParaRPr lang="en-CA" sz="2000"/>
        </a:p>
      </dgm:t>
    </dgm:pt>
    <dgm:pt modelId="{416814D7-2218-44AD-B16D-529DF446EB07}" type="parTrans" cxnId="{7AFE0183-51E3-43F4-BE4C-6E2090EC3D37}">
      <dgm:prSet/>
      <dgm:spPr/>
      <dgm:t>
        <a:bodyPr/>
        <a:lstStyle/>
        <a:p>
          <a:endParaRPr lang="en-CA"/>
        </a:p>
      </dgm:t>
    </dgm:pt>
    <dgm:pt modelId="{75034428-6B47-43FB-8E8B-67259C9AA38D}" type="sibTrans" cxnId="{7AFE0183-51E3-43F4-BE4C-6E2090EC3D37}">
      <dgm:prSet/>
      <dgm:spPr/>
      <dgm:t>
        <a:bodyPr/>
        <a:lstStyle/>
        <a:p>
          <a:endParaRPr lang="en-CA"/>
        </a:p>
      </dgm:t>
    </dgm:pt>
    <dgm:pt modelId="{E0A3046F-009F-4F75-AA2B-38FA969D35C6}">
      <dgm:prSet custT="1"/>
      <dgm:spPr/>
      <dgm:t>
        <a:bodyPr/>
        <a:lstStyle/>
        <a:p>
          <a:endParaRPr lang="en-CA" sz="2000"/>
        </a:p>
      </dgm:t>
    </dgm:pt>
    <dgm:pt modelId="{4263947C-A23C-4CF5-BE2A-670ACA7FA2A5}" type="parTrans" cxnId="{C39D5601-D0B9-41F2-B356-8E7AED2D3BD1}">
      <dgm:prSet/>
      <dgm:spPr/>
      <dgm:t>
        <a:bodyPr/>
        <a:lstStyle/>
        <a:p>
          <a:endParaRPr lang="en-CA"/>
        </a:p>
      </dgm:t>
    </dgm:pt>
    <dgm:pt modelId="{39E4EABE-CB13-4D72-9E62-30E43F4D9E7A}" type="sibTrans" cxnId="{C39D5601-D0B9-41F2-B356-8E7AED2D3BD1}">
      <dgm:prSet/>
      <dgm:spPr/>
      <dgm:t>
        <a:bodyPr/>
        <a:lstStyle/>
        <a:p>
          <a:endParaRPr lang="en-CA"/>
        </a:p>
      </dgm:t>
    </dgm:pt>
    <dgm:pt modelId="{D3A60859-2421-4B40-B97B-182F395F1D44}">
      <dgm:prSet custT="1"/>
      <dgm:spPr/>
      <dgm:t>
        <a:bodyPr/>
        <a:lstStyle/>
        <a:p>
          <a:pPr rtl="0"/>
          <a:r>
            <a:rPr lang="en-CA" sz="2000"/>
            <a:t>Meditation/relaxation</a:t>
          </a:r>
          <a:r>
            <a:rPr lang="en-CA" sz="2000">
              <a:latin typeface="Calibri"/>
            </a:rPr>
            <a:t> time</a:t>
          </a:r>
          <a:endParaRPr lang="en-CA" sz="2000"/>
        </a:p>
      </dgm:t>
    </dgm:pt>
    <dgm:pt modelId="{A2629A89-4BF5-4EFB-A210-D2541C86AC21}" type="parTrans" cxnId="{65289C65-DA1B-44E9-A9D3-FDB5B5ED715C}">
      <dgm:prSet/>
      <dgm:spPr/>
      <dgm:t>
        <a:bodyPr/>
        <a:lstStyle/>
        <a:p>
          <a:endParaRPr lang="en-CA"/>
        </a:p>
      </dgm:t>
    </dgm:pt>
    <dgm:pt modelId="{6FDAD00D-7911-485B-9341-1795B991F672}" type="sibTrans" cxnId="{65289C65-DA1B-44E9-A9D3-FDB5B5ED715C}">
      <dgm:prSet/>
      <dgm:spPr/>
      <dgm:t>
        <a:bodyPr/>
        <a:lstStyle/>
        <a:p>
          <a:endParaRPr lang="en-CA"/>
        </a:p>
      </dgm:t>
    </dgm:pt>
    <dgm:pt modelId="{02F48B28-39B5-4BDD-9BC1-E07A5752F33A}" type="pres">
      <dgm:prSet presAssocID="{B90EF7D0-1B57-4B77-95F9-CABC8875DA6A}" presName="linear" presStyleCnt="0">
        <dgm:presLayoutVars>
          <dgm:dir/>
          <dgm:animLvl val="lvl"/>
          <dgm:resizeHandles val="exact"/>
        </dgm:presLayoutVars>
      </dgm:prSet>
      <dgm:spPr/>
    </dgm:pt>
    <dgm:pt modelId="{E0CF2469-482B-46D3-9D27-A409E115D30D}" type="pres">
      <dgm:prSet presAssocID="{6B46A21E-CB47-4C38-88D2-4CFE6FA9EF0D}" presName="parentLin" presStyleCnt="0"/>
      <dgm:spPr/>
    </dgm:pt>
    <dgm:pt modelId="{29CA30EF-5F8C-4354-8B47-082A7139BEBF}" type="pres">
      <dgm:prSet presAssocID="{6B46A21E-CB47-4C38-88D2-4CFE6FA9EF0D}" presName="parentLeftMargin" presStyleLbl="node1" presStyleIdx="0" presStyleCnt="1"/>
      <dgm:spPr/>
    </dgm:pt>
    <dgm:pt modelId="{E467977F-E451-48FA-8924-C166F95459FD}" type="pres">
      <dgm:prSet presAssocID="{6B46A21E-CB47-4C38-88D2-4CFE6FA9EF0D}" presName="parentText" presStyleLbl="node1" presStyleIdx="0" presStyleCnt="1" custScaleX="61782" custScaleY="14822" custLinFactNeighborX="-14273" custLinFactNeighborY="-36554">
        <dgm:presLayoutVars>
          <dgm:chMax val="0"/>
          <dgm:bulletEnabled val="1"/>
        </dgm:presLayoutVars>
      </dgm:prSet>
      <dgm:spPr/>
    </dgm:pt>
    <dgm:pt modelId="{70CCF92B-1DAE-4A00-88E8-D66517D0CE3F}" type="pres">
      <dgm:prSet presAssocID="{6B46A21E-CB47-4C38-88D2-4CFE6FA9EF0D}" presName="negativeSpace" presStyleCnt="0"/>
      <dgm:spPr/>
    </dgm:pt>
    <dgm:pt modelId="{FB81C871-6B6B-4BB1-85A9-CAD86F80E4C5}" type="pres">
      <dgm:prSet presAssocID="{6B46A21E-CB47-4C38-88D2-4CFE6FA9EF0D}" presName="childText" presStyleLbl="conFgAcc1" presStyleIdx="0" presStyleCnt="1" custScaleY="87143" custLinFactY="2294" custLinFactNeighborY="100000">
        <dgm:presLayoutVars>
          <dgm:bulletEnabled val="1"/>
        </dgm:presLayoutVars>
      </dgm:prSet>
      <dgm:spPr/>
    </dgm:pt>
  </dgm:ptLst>
  <dgm:cxnLst>
    <dgm:cxn modelId="{C39D5601-D0B9-41F2-B356-8E7AED2D3BD1}" srcId="{6B46A21E-CB47-4C38-88D2-4CFE6FA9EF0D}" destId="{E0A3046F-009F-4F75-AA2B-38FA969D35C6}" srcOrd="1" destOrd="0" parTransId="{4263947C-A23C-4CF5-BE2A-670ACA7FA2A5}" sibTransId="{39E4EABE-CB13-4D72-9E62-30E43F4D9E7A}"/>
    <dgm:cxn modelId="{6BE7652B-935B-44B2-B8AD-76B23678F308}" type="presOf" srcId="{CB77DD63-CBB0-4649-A007-E85349A4FC6F}" destId="{FB81C871-6B6B-4BB1-85A9-CAD86F80E4C5}" srcOrd="0" destOrd="0" presId="urn:microsoft.com/office/officeart/2005/8/layout/list1"/>
    <dgm:cxn modelId="{AB703A3A-79BB-420C-BE8D-F089B2584186}" type="presOf" srcId="{EC3F0395-6CF5-419F-BE09-965120CDDE99}" destId="{FB81C871-6B6B-4BB1-85A9-CAD86F80E4C5}" srcOrd="0" destOrd="5" presId="urn:microsoft.com/office/officeart/2005/8/layout/list1"/>
    <dgm:cxn modelId="{19DA7A3B-215A-4D6C-8081-B64692CB9CBF}" type="presOf" srcId="{D3A60859-2421-4B40-B97B-182F395F1D44}" destId="{FB81C871-6B6B-4BB1-85A9-CAD86F80E4C5}" srcOrd="0" destOrd="3" presId="urn:microsoft.com/office/officeart/2005/8/layout/list1"/>
    <dgm:cxn modelId="{65289C65-DA1B-44E9-A9D3-FDB5B5ED715C}" srcId="{CB77DD63-CBB0-4649-A007-E85349A4FC6F}" destId="{D3A60859-2421-4B40-B97B-182F395F1D44}" srcOrd="1" destOrd="0" parTransId="{A2629A89-4BF5-4EFB-A210-D2541C86AC21}" sibTransId="{6FDAD00D-7911-485B-9341-1795B991F672}"/>
    <dgm:cxn modelId="{A8FCD86D-4AC8-4204-AFF2-4C16FB6D67CB}" type="presOf" srcId="{DE6C403F-8FF1-4DF4-B03A-3E3DC1E2AD29}" destId="{FB81C871-6B6B-4BB1-85A9-CAD86F80E4C5}" srcOrd="0" destOrd="2" presId="urn:microsoft.com/office/officeart/2005/8/layout/list1"/>
    <dgm:cxn modelId="{A733F775-5946-4FD9-A45E-BF3E32A637A1}" srcId="{6B46A21E-CB47-4C38-88D2-4CFE6FA9EF0D}" destId="{EC3F0395-6CF5-419F-BE09-965120CDDE99}" srcOrd="2" destOrd="0" parTransId="{C0C3B58C-1AAB-40A1-877E-7507BA16282B}" sibTransId="{A7999BFC-1D3D-4005-9AC5-02DA49CB3DB7}"/>
    <dgm:cxn modelId="{595E1578-C90E-4EF8-BCF8-6735996F7B1D}" type="presOf" srcId="{CD9FB4E8-EC3A-4C06-9B16-89768AE2D327}" destId="{FB81C871-6B6B-4BB1-85A9-CAD86F80E4C5}" srcOrd="0" destOrd="1" presId="urn:microsoft.com/office/officeart/2005/8/layout/list1"/>
    <dgm:cxn modelId="{7AFE0183-51E3-43F4-BE4C-6E2090EC3D37}" srcId="{CD9FB4E8-EC3A-4C06-9B16-89768AE2D327}" destId="{DE6C403F-8FF1-4DF4-B03A-3E3DC1E2AD29}" srcOrd="0" destOrd="0" parTransId="{416814D7-2218-44AD-B16D-529DF446EB07}" sibTransId="{75034428-6B47-43FB-8E8B-67259C9AA38D}"/>
    <dgm:cxn modelId="{1CDE8484-BBF2-4149-A33D-5A1331C8247F}" type="presOf" srcId="{92EAC8A5-FCA1-41C7-9B4B-79CDF92AA86C}" destId="{FB81C871-6B6B-4BB1-85A9-CAD86F80E4C5}" srcOrd="0" destOrd="7" presId="urn:microsoft.com/office/officeart/2005/8/layout/list1"/>
    <dgm:cxn modelId="{7D6C1285-B838-4804-BA4F-0412F9A0FDC2}" type="presOf" srcId="{6B46A21E-CB47-4C38-88D2-4CFE6FA9EF0D}" destId="{29CA30EF-5F8C-4354-8B47-082A7139BEBF}" srcOrd="0" destOrd="0" presId="urn:microsoft.com/office/officeart/2005/8/layout/list1"/>
    <dgm:cxn modelId="{0C9ED394-38C2-4ECD-BC7F-9C895E6D17AD}" srcId="{EC3F0395-6CF5-419F-BE09-965120CDDE99}" destId="{92EAC8A5-FCA1-41C7-9B4B-79CDF92AA86C}" srcOrd="1" destOrd="0" parTransId="{96DA45BA-616E-4E2D-93D8-9A406B5517F8}" sibTransId="{D78963EC-A23F-498D-870D-3F6430D7B722}"/>
    <dgm:cxn modelId="{B8975BA1-C6B5-4DA5-ABA6-DC6BC9605764}" type="presOf" srcId="{459FB3E5-1956-45AA-A753-220F1CCFCE3B}" destId="{FB81C871-6B6B-4BB1-85A9-CAD86F80E4C5}" srcOrd="0" destOrd="6" presId="urn:microsoft.com/office/officeart/2005/8/layout/list1"/>
    <dgm:cxn modelId="{5D3304AA-AE11-4693-83A8-1EE23F5FA6FA}" srcId="{6B46A21E-CB47-4C38-88D2-4CFE6FA9EF0D}" destId="{CB77DD63-CBB0-4649-A007-E85349A4FC6F}" srcOrd="0" destOrd="0" parTransId="{FEBE811E-EAE6-46E1-93CE-203164716E0B}" sibTransId="{B31E718C-36D4-4983-8B1F-EE97D695731B}"/>
    <dgm:cxn modelId="{AC4CD3C0-3430-49CE-AE93-0E4E7E15EBC0}" srcId="{B90EF7D0-1B57-4B77-95F9-CABC8875DA6A}" destId="{6B46A21E-CB47-4C38-88D2-4CFE6FA9EF0D}" srcOrd="0" destOrd="0" parTransId="{238C963D-D346-42A0-B9C2-53AAD6C9397C}" sibTransId="{45C22D3B-CDE8-4431-B7C2-1A9D63492563}"/>
    <dgm:cxn modelId="{F5A793CA-46B1-423F-9FCF-5A66D27D32E8}" srcId="{CB77DD63-CBB0-4649-A007-E85349A4FC6F}" destId="{CD9FB4E8-EC3A-4C06-9B16-89768AE2D327}" srcOrd="0" destOrd="0" parTransId="{9D56F302-C2C9-4A88-A946-A3FC76323A43}" sibTransId="{88F533D9-1E87-4F24-A057-9CEE4F068669}"/>
    <dgm:cxn modelId="{DF770CD6-0732-4227-9B39-2A35232176C7}" srcId="{EC3F0395-6CF5-419F-BE09-965120CDDE99}" destId="{459FB3E5-1956-45AA-A753-220F1CCFCE3B}" srcOrd="0" destOrd="0" parTransId="{58BBCA96-3E5E-4F43-BBC8-C0574FB3143D}" sibTransId="{72AEFDE2-BC3D-41B8-8FDB-BD2517E95973}"/>
    <dgm:cxn modelId="{DAF26CDA-1B62-48A0-A2A0-B9A9134094BE}" type="presOf" srcId="{6B46A21E-CB47-4C38-88D2-4CFE6FA9EF0D}" destId="{E467977F-E451-48FA-8924-C166F95459FD}" srcOrd="1" destOrd="0" presId="urn:microsoft.com/office/officeart/2005/8/layout/list1"/>
    <dgm:cxn modelId="{C95038DC-DB80-4184-9773-FBEBC9D9E58E}" type="presOf" srcId="{B90EF7D0-1B57-4B77-95F9-CABC8875DA6A}" destId="{02F48B28-39B5-4BDD-9BC1-E07A5752F33A}" srcOrd="0" destOrd="0" presId="urn:microsoft.com/office/officeart/2005/8/layout/list1"/>
    <dgm:cxn modelId="{1D2D7FDD-807F-4A8A-BD94-43DC3675CBB4}" type="presOf" srcId="{E0A3046F-009F-4F75-AA2B-38FA969D35C6}" destId="{FB81C871-6B6B-4BB1-85A9-CAD86F80E4C5}" srcOrd="0" destOrd="4" presId="urn:microsoft.com/office/officeart/2005/8/layout/list1"/>
    <dgm:cxn modelId="{D87A87D8-6308-483E-93CA-1718E5333BCF}" type="presParOf" srcId="{02F48B28-39B5-4BDD-9BC1-E07A5752F33A}" destId="{E0CF2469-482B-46D3-9D27-A409E115D30D}" srcOrd="0" destOrd="0" presId="urn:microsoft.com/office/officeart/2005/8/layout/list1"/>
    <dgm:cxn modelId="{22EDCCCB-3B39-4E42-9287-C7F58CFD3A2B}" type="presParOf" srcId="{E0CF2469-482B-46D3-9D27-A409E115D30D}" destId="{29CA30EF-5F8C-4354-8B47-082A7139BEBF}" srcOrd="0" destOrd="0" presId="urn:microsoft.com/office/officeart/2005/8/layout/list1"/>
    <dgm:cxn modelId="{FC0AE8BB-81B6-4C98-946A-BD70E58AAD58}" type="presParOf" srcId="{E0CF2469-482B-46D3-9D27-A409E115D30D}" destId="{E467977F-E451-48FA-8924-C166F95459FD}" srcOrd="1" destOrd="0" presId="urn:microsoft.com/office/officeart/2005/8/layout/list1"/>
    <dgm:cxn modelId="{64F83213-E38D-4D51-A177-1E6D1B9E2DFB}" type="presParOf" srcId="{02F48B28-39B5-4BDD-9BC1-E07A5752F33A}" destId="{70CCF92B-1DAE-4A00-88E8-D66517D0CE3F}" srcOrd="1" destOrd="0" presId="urn:microsoft.com/office/officeart/2005/8/layout/list1"/>
    <dgm:cxn modelId="{E8764AE6-84E6-47ED-9053-50F9D9A2781A}" type="presParOf" srcId="{02F48B28-39B5-4BDD-9BC1-E07A5752F33A}" destId="{FB81C871-6B6B-4BB1-85A9-CAD86F80E4C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D60928-023A-436A-A9EB-C431D728D9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BBD2375A-6873-4B02-A5F9-045786C1CF04}">
      <dgm:prSet/>
      <dgm:spPr/>
      <dgm:t>
        <a:bodyPr/>
        <a:lstStyle/>
        <a:p>
          <a:r>
            <a:rPr lang="en-US" b="0" i="0"/>
            <a:t>Recommendations:</a:t>
          </a:r>
          <a:endParaRPr lang="en-CA"/>
        </a:p>
      </dgm:t>
    </dgm:pt>
    <dgm:pt modelId="{498E9E90-4666-4BCC-9C68-A1EAF0FFA788}" type="parTrans" cxnId="{DDA281B9-BBE0-4D3F-AB6B-F43263FAA4CD}">
      <dgm:prSet/>
      <dgm:spPr/>
      <dgm:t>
        <a:bodyPr/>
        <a:lstStyle/>
        <a:p>
          <a:endParaRPr lang="en-CA"/>
        </a:p>
      </dgm:t>
    </dgm:pt>
    <dgm:pt modelId="{8E5C4994-E074-41F9-91D9-FE1699E56F9C}" type="sibTrans" cxnId="{DDA281B9-BBE0-4D3F-AB6B-F43263FAA4CD}">
      <dgm:prSet/>
      <dgm:spPr/>
      <dgm:t>
        <a:bodyPr/>
        <a:lstStyle/>
        <a:p>
          <a:endParaRPr lang="en-CA"/>
        </a:p>
      </dgm:t>
    </dgm:pt>
    <dgm:pt modelId="{CD692AD7-8812-4E7C-BD92-773E8E740ACC}">
      <dgm:prSet/>
      <dgm:spPr/>
      <dgm:t>
        <a:bodyPr/>
        <a:lstStyle/>
        <a:p>
          <a:r>
            <a:rPr lang="en-US" b="1"/>
            <a:t>Lifestyle:</a:t>
          </a:r>
          <a:endParaRPr lang="en-CA"/>
        </a:p>
      </dgm:t>
    </dgm:pt>
    <dgm:pt modelId="{CBDB0201-E5B5-4E35-807A-8EDEBF362AE7}" type="parTrans" cxnId="{7FDE3AF3-5AA0-4595-81F4-8765D2654461}">
      <dgm:prSet/>
      <dgm:spPr/>
      <dgm:t>
        <a:bodyPr/>
        <a:lstStyle/>
        <a:p>
          <a:endParaRPr lang="en-CA"/>
        </a:p>
      </dgm:t>
    </dgm:pt>
    <dgm:pt modelId="{822E2A25-4A94-4CDB-AACB-5A066AA0E397}" type="sibTrans" cxnId="{7FDE3AF3-5AA0-4595-81F4-8765D2654461}">
      <dgm:prSet/>
      <dgm:spPr/>
      <dgm:t>
        <a:bodyPr/>
        <a:lstStyle/>
        <a:p>
          <a:endParaRPr lang="en-CA"/>
        </a:p>
      </dgm:t>
    </dgm:pt>
    <dgm:pt modelId="{ABE5F377-E7F0-4BD9-A36D-A94E68F63B9E}">
      <dgm:prSet/>
      <dgm:spPr/>
      <dgm:t>
        <a:bodyPr/>
        <a:lstStyle/>
        <a:p>
          <a:pPr rtl="0"/>
          <a:r>
            <a:rPr lang="en-US" b="0" i="0"/>
            <a:t>Chewing gum or hard candy</a:t>
          </a:r>
          <a:r>
            <a:rPr lang="en-US" b="0" i="0" baseline="30000"/>
            <a:t>6</a:t>
          </a:r>
          <a:r>
            <a:rPr lang="en-US" b="0" i="0">
              <a:latin typeface="Calibri"/>
            </a:rPr>
            <a:t> </a:t>
          </a:r>
          <a:endParaRPr lang="en-CA" b="0" i="0">
            <a:latin typeface="Calibri"/>
          </a:endParaRPr>
        </a:p>
      </dgm:t>
    </dgm:pt>
    <dgm:pt modelId="{A1F0A3F8-E154-4C02-86C3-1C45F6310CDA}" type="parTrans" cxnId="{A9D637F8-E5D5-48B8-8256-3676DF923F0B}">
      <dgm:prSet/>
      <dgm:spPr/>
      <dgm:t>
        <a:bodyPr/>
        <a:lstStyle/>
        <a:p>
          <a:endParaRPr lang="en-CA"/>
        </a:p>
      </dgm:t>
    </dgm:pt>
    <dgm:pt modelId="{0BC5626A-F85F-4472-A8FA-C1B45B7CBA64}" type="sibTrans" cxnId="{A9D637F8-E5D5-48B8-8256-3676DF923F0B}">
      <dgm:prSet/>
      <dgm:spPr/>
      <dgm:t>
        <a:bodyPr/>
        <a:lstStyle/>
        <a:p>
          <a:endParaRPr lang="en-CA"/>
        </a:p>
      </dgm:t>
    </dgm:pt>
    <dgm:pt modelId="{8AC92606-6165-4E9A-88B0-37C1725C5A1D}">
      <dgm:prSet/>
      <dgm:spPr/>
      <dgm:t>
        <a:bodyPr/>
        <a:lstStyle/>
        <a:p>
          <a:endParaRPr lang="en-CA"/>
        </a:p>
      </dgm:t>
    </dgm:pt>
    <dgm:pt modelId="{DDD278F3-8182-463E-BA97-3B17EA6E8C59}" type="parTrans" cxnId="{88C9D06E-1D40-4BD7-B220-1EF5F476D3E2}">
      <dgm:prSet/>
      <dgm:spPr/>
      <dgm:t>
        <a:bodyPr/>
        <a:lstStyle/>
        <a:p>
          <a:endParaRPr lang="en-CA"/>
        </a:p>
      </dgm:t>
    </dgm:pt>
    <dgm:pt modelId="{139BB78D-8DC8-47EA-B6A7-097E9634C38F}" type="sibTrans" cxnId="{88C9D06E-1D40-4BD7-B220-1EF5F476D3E2}">
      <dgm:prSet/>
      <dgm:spPr/>
      <dgm:t>
        <a:bodyPr/>
        <a:lstStyle/>
        <a:p>
          <a:endParaRPr lang="en-CA"/>
        </a:p>
      </dgm:t>
    </dgm:pt>
    <dgm:pt modelId="{5D81BF9E-545F-47F5-A6B9-F24570087FD4}">
      <dgm:prSet/>
      <dgm:spPr/>
      <dgm:t>
        <a:bodyPr/>
        <a:lstStyle/>
        <a:p>
          <a:r>
            <a:rPr lang="en-US" b="1" i="0"/>
            <a:t>Medication:</a:t>
          </a:r>
          <a:endParaRPr lang="en-CA" b="1"/>
        </a:p>
      </dgm:t>
    </dgm:pt>
    <dgm:pt modelId="{6D5C92F6-6E96-4507-9DED-F9C52FD72CDE}" type="parTrans" cxnId="{889BFBAC-CB05-4535-8A5B-CA81E83FA0B8}">
      <dgm:prSet/>
      <dgm:spPr/>
      <dgm:t>
        <a:bodyPr/>
        <a:lstStyle/>
        <a:p>
          <a:endParaRPr lang="en-CA"/>
        </a:p>
      </dgm:t>
    </dgm:pt>
    <dgm:pt modelId="{B0CF7439-76DA-45E7-AD25-5999C3E6B4B9}" type="sibTrans" cxnId="{889BFBAC-CB05-4535-8A5B-CA81E83FA0B8}">
      <dgm:prSet/>
      <dgm:spPr/>
      <dgm:t>
        <a:bodyPr/>
        <a:lstStyle/>
        <a:p>
          <a:endParaRPr lang="en-CA"/>
        </a:p>
      </dgm:t>
    </dgm:pt>
    <dgm:pt modelId="{DC2E0B94-29C1-495D-9DC0-27B7751BF972}">
      <dgm:prSet/>
      <dgm:spPr/>
      <dgm:t>
        <a:bodyPr/>
        <a:lstStyle/>
        <a:p>
          <a:pPr rtl="0"/>
          <a:r>
            <a:rPr lang="en-US" b="0" i="0"/>
            <a:t>PD medications help with drooling</a:t>
          </a:r>
          <a:r>
            <a:rPr lang="en-US" b="0" i="0">
              <a:latin typeface="Calibri"/>
            </a:rPr>
            <a:t> </a:t>
          </a:r>
          <a:endParaRPr lang="en-CA"/>
        </a:p>
      </dgm:t>
    </dgm:pt>
    <dgm:pt modelId="{3C08A7AB-9804-48B2-B14B-310C2759CEB8}" type="parTrans" cxnId="{0DD31386-09EC-403B-9644-999B6D8E97DB}">
      <dgm:prSet/>
      <dgm:spPr/>
      <dgm:t>
        <a:bodyPr/>
        <a:lstStyle/>
        <a:p>
          <a:endParaRPr lang="en-CA"/>
        </a:p>
      </dgm:t>
    </dgm:pt>
    <dgm:pt modelId="{E89AC89E-3ACB-4119-9D30-9F04A8B8B9C7}" type="sibTrans" cxnId="{0DD31386-09EC-403B-9644-999B6D8E97DB}">
      <dgm:prSet/>
      <dgm:spPr/>
      <dgm:t>
        <a:bodyPr/>
        <a:lstStyle/>
        <a:p>
          <a:endParaRPr lang="en-CA"/>
        </a:p>
      </dgm:t>
    </dgm:pt>
    <dgm:pt modelId="{F3972EEB-78A8-45DA-93C5-21F4031FE3B0}">
      <dgm:prSet/>
      <dgm:spPr/>
      <dgm:t>
        <a:bodyPr/>
        <a:lstStyle/>
        <a:p>
          <a:r>
            <a:rPr lang="en-US" b="0" i="0"/>
            <a:t>Prescription: Atropine drops, Botulinum toxin (Botox) injection</a:t>
          </a:r>
          <a:r>
            <a:rPr lang="en-US" b="0" i="0" baseline="30000"/>
            <a:t>6,31-35</a:t>
          </a:r>
          <a:endParaRPr lang="en-CA"/>
        </a:p>
      </dgm:t>
    </dgm:pt>
    <dgm:pt modelId="{A4118C40-0853-4E6F-AEC5-13616B9ABE6D}" type="parTrans" cxnId="{D5A0C3DE-4647-49BB-8E32-E1F540B2C605}">
      <dgm:prSet/>
      <dgm:spPr/>
      <dgm:t>
        <a:bodyPr/>
        <a:lstStyle/>
        <a:p>
          <a:endParaRPr lang="en-CA"/>
        </a:p>
      </dgm:t>
    </dgm:pt>
    <dgm:pt modelId="{7CB4E694-89DE-4F92-9DA3-602A11B553D5}" type="sibTrans" cxnId="{D5A0C3DE-4647-49BB-8E32-E1F540B2C605}">
      <dgm:prSet/>
      <dgm:spPr/>
      <dgm:t>
        <a:bodyPr/>
        <a:lstStyle/>
        <a:p>
          <a:endParaRPr lang="en-CA"/>
        </a:p>
      </dgm:t>
    </dgm:pt>
    <dgm:pt modelId="{96333DB6-264C-458D-B74D-01360E53B11F}">
      <dgm:prSet phldr="0"/>
      <dgm:spPr/>
      <dgm:t>
        <a:bodyPr/>
        <a:lstStyle/>
        <a:p>
          <a:pPr rtl="0"/>
          <a:r>
            <a:rPr lang="en-US">
              <a:latin typeface="Calibri"/>
            </a:rPr>
            <a:t>Wearing sweat band on wrist for discrete wiping</a:t>
          </a:r>
          <a:endParaRPr lang="en-US"/>
        </a:p>
      </dgm:t>
    </dgm:pt>
    <dgm:pt modelId="{64E28E25-1D32-486B-AB32-271E015E5BBA}" type="parTrans" cxnId="{19CEEBD1-CAEE-4B46-ADC4-C9C2B9379D68}">
      <dgm:prSet/>
      <dgm:spPr/>
    </dgm:pt>
    <dgm:pt modelId="{81C917A0-6AAA-4FA8-A98B-74EF50E88620}" type="sibTrans" cxnId="{19CEEBD1-CAEE-4B46-ADC4-C9C2B9379D68}">
      <dgm:prSet/>
      <dgm:spPr/>
    </dgm:pt>
    <dgm:pt modelId="{5F661EC0-D1EE-4D6E-9CB7-700E68621A50}" type="pres">
      <dgm:prSet presAssocID="{D4D60928-023A-436A-A9EB-C431D728D967}" presName="linear" presStyleCnt="0">
        <dgm:presLayoutVars>
          <dgm:dir/>
          <dgm:animLvl val="lvl"/>
          <dgm:resizeHandles val="exact"/>
        </dgm:presLayoutVars>
      </dgm:prSet>
      <dgm:spPr/>
    </dgm:pt>
    <dgm:pt modelId="{A099FEF4-DF54-49BE-AD5C-0DF7F3775B82}" type="pres">
      <dgm:prSet presAssocID="{BBD2375A-6873-4B02-A5F9-045786C1CF04}" presName="parentLin" presStyleCnt="0"/>
      <dgm:spPr/>
    </dgm:pt>
    <dgm:pt modelId="{77B6B6F8-A052-431C-9040-F2D4E9EAF88F}" type="pres">
      <dgm:prSet presAssocID="{BBD2375A-6873-4B02-A5F9-045786C1CF04}" presName="parentLeftMargin" presStyleLbl="node1" presStyleIdx="0" presStyleCnt="1"/>
      <dgm:spPr/>
    </dgm:pt>
    <dgm:pt modelId="{714845D1-E4FD-49C5-9477-A73065B3ED77}" type="pres">
      <dgm:prSet presAssocID="{BBD2375A-6873-4B02-A5F9-045786C1CF04}" presName="parentText" presStyleLbl="node1" presStyleIdx="0" presStyleCnt="1">
        <dgm:presLayoutVars>
          <dgm:chMax val="0"/>
          <dgm:bulletEnabled val="1"/>
        </dgm:presLayoutVars>
      </dgm:prSet>
      <dgm:spPr/>
    </dgm:pt>
    <dgm:pt modelId="{B2643800-1315-4D1E-9E04-AD41029992A3}" type="pres">
      <dgm:prSet presAssocID="{BBD2375A-6873-4B02-A5F9-045786C1CF04}" presName="negativeSpace" presStyleCnt="0"/>
      <dgm:spPr/>
    </dgm:pt>
    <dgm:pt modelId="{F57C3C0D-B089-43CD-A623-92BD6640C3D6}" type="pres">
      <dgm:prSet presAssocID="{BBD2375A-6873-4B02-A5F9-045786C1CF04}" presName="childText" presStyleLbl="conFgAcc1" presStyleIdx="0" presStyleCnt="1">
        <dgm:presLayoutVars>
          <dgm:bulletEnabled val="1"/>
        </dgm:presLayoutVars>
      </dgm:prSet>
      <dgm:spPr/>
    </dgm:pt>
  </dgm:ptLst>
  <dgm:cxnLst>
    <dgm:cxn modelId="{2156DB06-32A9-4B88-A66D-1DAE8D9549C2}" type="presOf" srcId="{5D81BF9E-545F-47F5-A6B9-F24570087FD4}" destId="{F57C3C0D-B089-43CD-A623-92BD6640C3D6}" srcOrd="0" destOrd="4" presId="urn:microsoft.com/office/officeart/2005/8/layout/list1"/>
    <dgm:cxn modelId="{C1827A11-795B-49F9-BF5C-49A3E0A9A2E8}" type="presOf" srcId="{ABE5F377-E7F0-4BD9-A36D-A94E68F63B9E}" destId="{F57C3C0D-B089-43CD-A623-92BD6640C3D6}" srcOrd="0" destOrd="1" presId="urn:microsoft.com/office/officeart/2005/8/layout/list1"/>
    <dgm:cxn modelId="{070D451A-0E1D-42E8-9891-7DF7202DC1D4}" type="presOf" srcId="{BBD2375A-6873-4B02-A5F9-045786C1CF04}" destId="{714845D1-E4FD-49C5-9477-A73065B3ED77}" srcOrd="1" destOrd="0" presId="urn:microsoft.com/office/officeart/2005/8/layout/list1"/>
    <dgm:cxn modelId="{79251721-474C-42E7-ACD5-1072D8EC6FCB}" type="presOf" srcId="{DC2E0B94-29C1-495D-9DC0-27B7751BF972}" destId="{F57C3C0D-B089-43CD-A623-92BD6640C3D6}" srcOrd="0" destOrd="5" presId="urn:microsoft.com/office/officeart/2005/8/layout/list1"/>
    <dgm:cxn modelId="{06964821-7A69-43FC-B2AD-CB4255E4FBC1}" type="presOf" srcId="{8AC92606-6165-4E9A-88B0-37C1725C5A1D}" destId="{F57C3C0D-B089-43CD-A623-92BD6640C3D6}" srcOrd="0" destOrd="3" presId="urn:microsoft.com/office/officeart/2005/8/layout/list1"/>
    <dgm:cxn modelId="{C5C4015D-5689-4F98-BBFC-338DAAC4FD15}" type="presOf" srcId="{D4D60928-023A-436A-A9EB-C431D728D967}" destId="{5F661EC0-D1EE-4D6E-9CB7-700E68621A50}" srcOrd="0" destOrd="0" presId="urn:microsoft.com/office/officeart/2005/8/layout/list1"/>
    <dgm:cxn modelId="{87D48960-3AF0-4BB6-B297-8AF5AFEB47BF}" type="presOf" srcId="{CD692AD7-8812-4E7C-BD92-773E8E740ACC}" destId="{F57C3C0D-B089-43CD-A623-92BD6640C3D6}" srcOrd="0" destOrd="0" presId="urn:microsoft.com/office/officeart/2005/8/layout/list1"/>
    <dgm:cxn modelId="{88C9D06E-1D40-4BD7-B220-1EF5F476D3E2}" srcId="{BBD2375A-6873-4B02-A5F9-045786C1CF04}" destId="{8AC92606-6165-4E9A-88B0-37C1725C5A1D}" srcOrd="1" destOrd="0" parTransId="{DDD278F3-8182-463E-BA97-3B17EA6E8C59}" sibTransId="{139BB78D-8DC8-47EA-B6A7-097E9634C38F}"/>
    <dgm:cxn modelId="{816AA07A-F005-4F82-8640-AFC8F3A15E16}" type="presOf" srcId="{BBD2375A-6873-4B02-A5F9-045786C1CF04}" destId="{77B6B6F8-A052-431C-9040-F2D4E9EAF88F}" srcOrd="0" destOrd="0" presId="urn:microsoft.com/office/officeart/2005/8/layout/list1"/>
    <dgm:cxn modelId="{0DD31386-09EC-403B-9644-999B6D8E97DB}" srcId="{5D81BF9E-545F-47F5-A6B9-F24570087FD4}" destId="{DC2E0B94-29C1-495D-9DC0-27B7751BF972}" srcOrd="0" destOrd="0" parTransId="{3C08A7AB-9804-48B2-B14B-310C2759CEB8}" sibTransId="{E89AC89E-3ACB-4119-9D30-9F04A8B8B9C7}"/>
    <dgm:cxn modelId="{889BFBAC-CB05-4535-8A5B-CA81E83FA0B8}" srcId="{BBD2375A-6873-4B02-A5F9-045786C1CF04}" destId="{5D81BF9E-545F-47F5-A6B9-F24570087FD4}" srcOrd="2" destOrd="0" parTransId="{6D5C92F6-6E96-4507-9DED-F9C52FD72CDE}" sibTransId="{B0CF7439-76DA-45E7-AD25-5999C3E6B4B9}"/>
    <dgm:cxn modelId="{DDA281B9-BBE0-4D3F-AB6B-F43263FAA4CD}" srcId="{D4D60928-023A-436A-A9EB-C431D728D967}" destId="{BBD2375A-6873-4B02-A5F9-045786C1CF04}" srcOrd="0" destOrd="0" parTransId="{498E9E90-4666-4BCC-9C68-A1EAF0FFA788}" sibTransId="{8E5C4994-E074-41F9-91D9-FE1699E56F9C}"/>
    <dgm:cxn modelId="{19CEEBD1-CAEE-4B46-ADC4-C9C2B9379D68}" srcId="{CD692AD7-8812-4E7C-BD92-773E8E740ACC}" destId="{96333DB6-264C-458D-B74D-01360E53B11F}" srcOrd="1" destOrd="0" parTransId="{64E28E25-1D32-486B-AB32-271E015E5BBA}" sibTransId="{81C917A0-6AAA-4FA8-A98B-74EF50E88620}"/>
    <dgm:cxn modelId="{9D342BD9-19DD-4252-B9D7-144ED3D50F1D}" type="presOf" srcId="{96333DB6-264C-458D-B74D-01360E53B11F}" destId="{F57C3C0D-B089-43CD-A623-92BD6640C3D6}" srcOrd="0" destOrd="2" presId="urn:microsoft.com/office/officeart/2005/8/layout/list1"/>
    <dgm:cxn modelId="{D5A0C3DE-4647-49BB-8E32-E1F540B2C605}" srcId="{5D81BF9E-545F-47F5-A6B9-F24570087FD4}" destId="{F3972EEB-78A8-45DA-93C5-21F4031FE3B0}" srcOrd="1" destOrd="0" parTransId="{A4118C40-0853-4E6F-AEC5-13616B9ABE6D}" sibTransId="{7CB4E694-89DE-4F92-9DA3-602A11B553D5}"/>
    <dgm:cxn modelId="{7FDE3AF3-5AA0-4595-81F4-8765D2654461}" srcId="{BBD2375A-6873-4B02-A5F9-045786C1CF04}" destId="{CD692AD7-8812-4E7C-BD92-773E8E740ACC}" srcOrd="0" destOrd="0" parTransId="{CBDB0201-E5B5-4E35-807A-8EDEBF362AE7}" sibTransId="{822E2A25-4A94-4CDB-AACB-5A066AA0E397}"/>
    <dgm:cxn modelId="{33466AF3-50B4-4EDA-9759-75F1150B9728}" type="presOf" srcId="{F3972EEB-78A8-45DA-93C5-21F4031FE3B0}" destId="{F57C3C0D-B089-43CD-A623-92BD6640C3D6}" srcOrd="0" destOrd="6" presId="urn:microsoft.com/office/officeart/2005/8/layout/list1"/>
    <dgm:cxn modelId="{A9D637F8-E5D5-48B8-8256-3676DF923F0B}" srcId="{CD692AD7-8812-4E7C-BD92-773E8E740ACC}" destId="{ABE5F377-E7F0-4BD9-A36D-A94E68F63B9E}" srcOrd="0" destOrd="0" parTransId="{A1F0A3F8-E154-4C02-86C3-1C45F6310CDA}" sibTransId="{0BC5626A-F85F-4472-A8FA-C1B45B7CBA64}"/>
    <dgm:cxn modelId="{ACDDDA8B-ECA1-43F6-B404-A0D205F59E5F}" type="presParOf" srcId="{5F661EC0-D1EE-4D6E-9CB7-700E68621A50}" destId="{A099FEF4-DF54-49BE-AD5C-0DF7F3775B82}" srcOrd="0" destOrd="0" presId="urn:microsoft.com/office/officeart/2005/8/layout/list1"/>
    <dgm:cxn modelId="{83895CAF-F697-4C12-86CE-9851DE180F7D}" type="presParOf" srcId="{A099FEF4-DF54-49BE-AD5C-0DF7F3775B82}" destId="{77B6B6F8-A052-431C-9040-F2D4E9EAF88F}" srcOrd="0" destOrd="0" presId="urn:microsoft.com/office/officeart/2005/8/layout/list1"/>
    <dgm:cxn modelId="{97E0A422-0ED3-4F42-A713-7873224DADD4}" type="presParOf" srcId="{A099FEF4-DF54-49BE-AD5C-0DF7F3775B82}" destId="{714845D1-E4FD-49C5-9477-A73065B3ED77}" srcOrd="1" destOrd="0" presId="urn:microsoft.com/office/officeart/2005/8/layout/list1"/>
    <dgm:cxn modelId="{BDDE9DD5-8D5F-426B-891F-CE1418E35ED5}" type="presParOf" srcId="{5F661EC0-D1EE-4D6E-9CB7-700E68621A50}" destId="{B2643800-1315-4D1E-9E04-AD41029992A3}" srcOrd="1" destOrd="0" presId="urn:microsoft.com/office/officeart/2005/8/layout/list1"/>
    <dgm:cxn modelId="{CA145932-28C2-471F-B3F9-A262E2AD8634}" type="presParOf" srcId="{5F661EC0-D1EE-4D6E-9CB7-700E68621A50}" destId="{F57C3C0D-B089-43CD-A623-92BD6640C3D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7267F0-A755-48B5-92FF-E6B0404AEA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D4D697D6-99E4-42B2-A628-4B9729542636}">
      <dgm:prSet/>
      <dgm:spPr/>
      <dgm:t>
        <a:bodyPr/>
        <a:lstStyle/>
        <a:p>
          <a:pPr rtl="0"/>
          <a:r>
            <a:rPr lang="en-US" b="0" i="0"/>
            <a:t>Recommendations:</a:t>
          </a:r>
          <a:r>
            <a:rPr lang="en-US" b="0" i="0">
              <a:latin typeface="Calibri"/>
            </a:rPr>
            <a:t> </a:t>
          </a:r>
          <a:endParaRPr lang="en-CA">
            <a:latin typeface="Calibri"/>
          </a:endParaRPr>
        </a:p>
      </dgm:t>
    </dgm:pt>
    <dgm:pt modelId="{AD7FABC0-4039-4DCC-B3A6-DDBA463FC2A4}" type="parTrans" cxnId="{FE0805C6-9F20-48FE-AC41-21E3F7A9A4B5}">
      <dgm:prSet/>
      <dgm:spPr/>
      <dgm:t>
        <a:bodyPr/>
        <a:lstStyle/>
        <a:p>
          <a:endParaRPr lang="en-CA"/>
        </a:p>
      </dgm:t>
    </dgm:pt>
    <dgm:pt modelId="{E12281CD-4725-4FA6-98EE-04A03F75BC41}" type="sibTrans" cxnId="{FE0805C6-9F20-48FE-AC41-21E3F7A9A4B5}">
      <dgm:prSet/>
      <dgm:spPr/>
      <dgm:t>
        <a:bodyPr/>
        <a:lstStyle/>
        <a:p>
          <a:endParaRPr lang="en-CA"/>
        </a:p>
      </dgm:t>
    </dgm:pt>
    <dgm:pt modelId="{AB0FF68D-70F1-404D-B0E1-3AD5734D7800}">
      <dgm:prSet/>
      <dgm:spPr/>
      <dgm:t>
        <a:bodyPr/>
        <a:lstStyle/>
        <a:p>
          <a:pPr rtl="0"/>
          <a:r>
            <a:rPr lang="en-US" b="0" i="0"/>
            <a:t>Stand up </a:t>
          </a:r>
          <a:r>
            <a:rPr lang="en-US" b="0" i="0">
              <a:latin typeface="Calibri"/>
            </a:rPr>
            <a:t>slowly</a:t>
          </a:r>
          <a:r>
            <a:rPr lang="en-US">
              <a:latin typeface="Calibri"/>
            </a:rPr>
            <a:t>, hold on to supports (e.g., railing)</a:t>
          </a:r>
          <a:r>
            <a:rPr lang="en-US" baseline="30000">
              <a:latin typeface="Calibri"/>
            </a:rPr>
            <a:t>6</a:t>
          </a:r>
          <a:endParaRPr lang="en-CA"/>
        </a:p>
      </dgm:t>
    </dgm:pt>
    <dgm:pt modelId="{9245AA3D-4301-4163-8972-B16B274D7C19}" type="parTrans" cxnId="{CA475581-4A88-46E0-BCCA-10A5AD81E503}">
      <dgm:prSet/>
      <dgm:spPr/>
      <dgm:t>
        <a:bodyPr/>
        <a:lstStyle/>
        <a:p>
          <a:endParaRPr lang="en-CA"/>
        </a:p>
      </dgm:t>
    </dgm:pt>
    <dgm:pt modelId="{0D709CDA-A02E-45E8-A39E-6ACFB634A7A5}" type="sibTrans" cxnId="{CA475581-4A88-46E0-BCCA-10A5AD81E503}">
      <dgm:prSet/>
      <dgm:spPr/>
      <dgm:t>
        <a:bodyPr/>
        <a:lstStyle/>
        <a:p>
          <a:endParaRPr lang="en-CA"/>
        </a:p>
      </dgm:t>
    </dgm:pt>
    <dgm:pt modelId="{7AC78B73-53CC-4D1C-B27C-A1BFBE259858}">
      <dgm:prSet/>
      <dgm:spPr/>
      <dgm:t>
        <a:bodyPr/>
        <a:lstStyle/>
        <a:p>
          <a:r>
            <a:rPr lang="en-US" b="0" i="0"/>
            <a:t>Elevate head of bed when sleeping</a:t>
          </a:r>
          <a:r>
            <a:rPr lang="en-US" b="0" i="0" baseline="30000"/>
            <a:t>6</a:t>
          </a:r>
          <a:endParaRPr lang="en-CA"/>
        </a:p>
      </dgm:t>
    </dgm:pt>
    <dgm:pt modelId="{73F5AD10-E457-4593-AE9C-3A3A105077AC}" type="parTrans" cxnId="{CE2DAAC1-9DFB-4A8E-B0E6-8301D1692D0D}">
      <dgm:prSet/>
      <dgm:spPr/>
      <dgm:t>
        <a:bodyPr/>
        <a:lstStyle/>
        <a:p>
          <a:endParaRPr lang="en-CA"/>
        </a:p>
      </dgm:t>
    </dgm:pt>
    <dgm:pt modelId="{A0047963-A602-4ADC-96AC-8F64CF4CC827}" type="sibTrans" cxnId="{CE2DAAC1-9DFB-4A8E-B0E6-8301D1692D0D}">
      <dgm:prSet/>
      <dgm:spPr/>
      <dgm:t>
        <a:bodyPr/>
        <a:lstStyle/>
        <a:p>
          <a:endParaRPr lang="en-CA"/>
        </a:p>
      </dgm:t>
    </dgm:pt>
    <dgm:pt modelId="{3ABC8193-B2A5-443D-92F1-E4ABAE1DC4C7}">
      <dgm:prSet/>
      <dgm:spPr/>
      <dgm:t>
        <a:bodyPr/>
        <a:lstStyle/>
        <a:p>
          <a:pPr rtl="0"/>
          <a:r>
            <a:rPr lang="en-US" b="0" i="0">
              <a:latin typeface="Calibri"/>
            </a:rPr>
            <a:t>Wear compression</a:t>
          </a:r>
          <a:r>
            <a:rPr lang="en-US" b="0" i="0"/>
            <a:t> stockings</a:t>
          </a:r>
          <a:r>
            <a:rPr lang="en-US" b="0" i="0" baseline="30000"/>
            <a:t>6,36</a:t>
          </a:r>
          <a:endParaRPr lang="en-CA"/>
        </a:p>
      </dgm:t>
    </dgm:pt>
    <dgm:pt modelId="{3D32EDA1-72C5-4A99-A503-B7816766F136}" type="parTrans" cxnId="{168A4A16-3328-4A84-AD65-47A052EE777F}">
      <dgm:prSet/>
      <dgm:spPr/>
      <dgm:t>
        <a:bodyPr/>
        <a:lstStyle/>
        <a:p>
          <a:endParaRPr lang="en-CA"/>
        </a:p>
      </dgm:t>
    </dgm:pt>
    <dgm:pt modelId="{47186184-F719-4A9F-A245-4210A25207BA}" type="sibTrans" cxnId="{168A4A16-3328-4A84-AD65-47A052EE777F}">
      <dgm:prSet/>
      <dgm:spPr/>
      <dgm:t>
        <a:bodyPr/>
        <a:lstStyle/>
        <a:p>
          <a:endParaRPr lang="en-CA"/>
        </a:p>
      </dgm:t>
    </dgm:pt>
    <dgm:pt modelId="{6E8CB1A6-532D-4FC0-89B4-2C8E255DD45A}">
      <dgm:prSet/>
      <dgm:spPr/>
      <dgm:t>
        <a:bodyPr/>
        <a:lstStyle/>
        <a:p>
          <a:pPr rtl="0"/>
          <a:r>
            <a:rPr lang="en-US" b="0" i="0"/>
            <a:t>Prescription: </a:t>
          </a:r>
          <a:r>
            <a:rPr lang="en-US" b="0" i="0" baseline="0">
              <a:latin typeface="Calibri"/>
            </a:rPr>
            <a:t>Fludrocortisone</a:t>
          </a:r>
          <a:r>
            <a:rPr lang="en-US" b="0" i="0" baseline="30000">
              <a:latin typeface="Calibri"/>
            </a:rPr>
            <a:t>6,37</a:t>
          </a:r>
          <a:r>
            <a:rPr lang="en-US">
              <a:latin typeface="Calibri"/>
            </a:rPr>
            <a:t>, midodrine</a:t>
          </a:r>
          <a:r>
            <a:rPr lang="en-US" baseline="30000">
              <a:latin typeface="Calibri"/>
            </a:rPr>
            <a:t>6,37</a:t>
          </a:r>
          <a:endParaRPr lang="en-CA"/>
        </a:p>
      </dgm:t>
    </dgm:pt>
    <dgm:pt modelId="{4BEC488E-A894-4387-8B0A-0A9E3ABC54C5}" type="parTrans" cxnId="{9E40A180-91F4-48CA-A5CF-A877736000A9}">
      <dgm:prSet/>
      <dgm:spPr/>
      <dgm:t>
        <a:bodyPr/>
        <a:lstStyle/>
        <a:p>
          <a:endParaRPr lang="en-CA"/>
        </a:p>
      </dgm:t>
    </dgm:pt>
    <dgm:pt modelId="{0C8D4231-A7C8-42AF-BA32-E9B1C6DA7BEF}" type="sibTrans" cxnId="{9E40A180-91F4-48CA-A5CF-A877736000A9}">
      <dgm:prSet/>
      <dgm:spPr/>
      <dgm:t>
        <a:bodyPr/>
        <a:lstStyle/>
        <a:p>
          <a:endParaRPr lang="en-CA"/>
        </a:p>
      </dgm:t>
    </dgm:pt>
    <dgm:pt modelId="{5DD27385-6B1B-4624-A642-AEB96A22BFD1}">
      <dgm:prSet/>
      <dgm:spPr/>
      <dgm:t>
        <a:bodyPr/>
        <a:lstStyle/>
        <a:p>
          <a:pPr rtl="0"/>
          <a:r>
            <a:rPr lang="en-US" b="1"/>
            <a:t>Lifestyle:</a:t>
          </a:r>
          <a:endParaRPr lang="en-CA" b="1"/>
        </a:p>
      </dgm:t>
    </dgm:pt>
    <dgm:pt modelId="{34F66E8F-4C0F-46B4-B841-C462066382FB}" type="parTrans" cxnId="{6789ED5C-0427-4BAB-9221-E8C0FED8BD21}">
      <dgm:prSet/>
      <dgm:spPr/>
      <dgm:t>
        <a:bodyPr/>
        <a:lstStyle/>
        <a:p>
          <a:endParaRPr lang="en-CA"/>
        </a:p>
      </dgm:t>
    </dgm:pt>
    <dgm:pt modelId="{79680C09-457B-443F-8A4E-1343BF98E97E}" type="sibTrans" cxnId="{6789ED5C-0427-4BAB-9221-E8C0FED8BD21}">
      <dgm:prSet/>
      <dgm:spPr/>
      <dgm:t>
        <a:bodyPr/>
        <a:lstStyle/>
        <a:p>
          <a:endParaRPr lang="en-CA"/>
        </a:p>
      </dgm:t>
    </dgm:pt>
    <dgm:pt modelId="{40EAAB29-E6D9-4D66-B3AF-DABBCECC8870}">
      <dgm:prSet/>
      <dgm:spPr/>
      <dgm:t>
        <a:bodyPr/>
        <a:lstStyle/>
        <a:p>
          <a:pPr rtl="0"/>
          <a:r>
            <a:rPr lang="en-US" b="1" i="0">
              <a:latin typeface="Calibri"/>
            </a:rPr>
            <a:t>Medication:  </a:t>
          </a:r>
          <a:endParaRPr lang="en-CA" b="1"/>
        </a:p>
      </dgm:t>
    </dgm:pt>
    <dgm:pt modelId="{19FC40CB-8A9B-4885-80A9-36807BFED2B6}" type="parTrans" cxnId="{5EBBFA96-C9F1-4900-AFC0-2A9BE04424DB}">
      <dgm:prSet/>
      <dgm:spPr/>
      <dgm:t>
        <a:bodyPr/>
        <a:lstStyle/>
        <a:p>
          <a:endParaRPr lang="en-CA"/>
        </a:p>
      </dgm:t>
    </dgm:pt>
    <dgm:pt modelId="{A9D044FB-9C9B-4D0F-9979-5CA05CB66115}" type="sibTrans" cxnId="{5EBBFA96-C9F1-4900-AFC0-2A9BE04424DB}">
      <dgm:prSet/>
      <dgm:spPr/>
      <dgm:t>
        <a:bodyPr/>
        <a:lstStyle/>
        <a:p>
          <a:endParaRPr lang="en-CA"/>
        </a:p>
      </dgm:t>
    </dgm:pt>
    <dgm:pt modelId="{E8560E8C-D4BB-4B3E-B1A6-3B81C80425CE}">
      <dgm:prSet/>
      <dgm:spPr/>
      <dgm:t>
        <a:bodyPr/>
        <a:lstStyle/>
        <a:p>
          <a:pPr rtl="0"/>
          <a:endParaRPr lang="en-CA"/>
        </a:p>
      </dgm:t>
    </dgm:pt>
    <dgm:pt modelId="{50DCD49C-072E-4872-9749-D56D33AC0A5D}" type="parTrans" cxnId="{A53B30E4-C11B-4472-8DF8-2BBBA14209AF}">
      <dgm:prSet/>
      <dgm:spPr/>
      <dgm:t>
        <a:bodyPr/>
        <a:lstStyle/>
        <a:p>
          <a:endParaRPr lang="en-CA"/>
        </a:p>
      </dgm:t>
    </dgm:pt>
    <dgm:pt modelId="{D693983C-3CA0-43A8-B64E-D19BB0CD32E1}" type="sibTrans" cxnId="{A53B30E4-C11B-4472-8DF8-2BBBA14209AF}">
      <dgm:prSet/>
      <dgm:spPr/>
      <dgm:t>
        <a:bodyPr/>
        <a:lstStyle/>
        <a:p>
          <a:endParaRPr lang="en-CA"/>
        </a:p>
      </dgm:t>
    </dgm:pt>
    <dgm:pt modelId="{DCE18E11-B2B8-44DE-A1E9-0C966B68DE8F}">
      <dgm:prSet phldr="0"/>
      <dgm:spPr/>
      <dgm:t>
        <a:bodyPr/>
        <a:lstStyle/>
        <a:p>
          <a:pPr rtl="0"/>
          <a:r>
            <a:rPr lang="en-US" b="0" i="0">
              <a:latin typeface="Calibri"/>
            </a:rPr>
            <a:t>Slightly increase salt intake</a:t>
          </a:r>
          <a:r>
            <a:rPr lang="en-US" b="0" i="0" baseline="30000">
              <a:latin typeface="Calibri"/>
            </a:rPr>
            <a:t>6,36</a:t>
          </a:r>
          <a:endParaRPr lang="en-US" b="0" i="0">
            <a:latin typeface="Calibri"/>
          </a:endParaRPr>
        </a:p>
      </dgm:t>
    </dgm:pt>
    <dgm:pt modelId="{4401D381-0177-45CB-9961-B6B319A1527A}" type="parTrans" cxnId="{20644613-DE7B-47A5-AB6D-44110DE4C84A}">
      <dgm:prSet/>
      <dgm:spPr/>
      <dgm:t>
        <a:bodyPr/>
        <a:lstStyle/>
        <a:p>
          <a:endParaRPr lang="en-CA"/>
        </a:p>
      </dgm:t>
    </dgm:pt>
    <dgm:pt modelId="{C1CD92B2-73C8-4D66-BBF1-37BAABACCAEF}" type="sibTrans" cxnId="{20644613-DE7B-47A5-AB6D-44110DE4C84A}">
      <dgm:prSet/>
      <dgm:spPr/>
      <dgm:t>
        <a:bodyPr/>
        <a:lstStyle/>
        <a:p>
          <a:endParaRPr lang="en-CA"/>
        </a:p>
      </dgm:t>
    </dgm:pt>
    <dgm:pt modelId="{733C9016-F4B8-4A2F-8760-511D5227B6B3}">
      <dgm:prSet/>
      <dgm:spPr/>
      <dgm:t>
        <a:bodyPr/>
        <a:lstStyle/>
        <a:p>
          <a:r>
            <a:rPr lang="en-CA"/>
            <a:t>Drink 2 cups of cold water before standing</a:t>
          </a:r>
          <a:r>
            <a:rPr lang="en-CA" baseline="30000"/>
            <a:t>36</a:t>
          </a:r>
        </a:p>
      </dgm:t>
    </dgm:pt>
    <dgm:pt modelId="{FE96E3CB-F23F-4FFA-AF89-B6B29952A997}" type="parTrans" cxnId="{7A6FA0C6-5748-4319-90F7-EA1A8907F5B5}">
      <dgm:prSet/>
      <dgm:spPr/>
      <dgm:t>
        <a:bodyPr/>
        <a:lstStyle/>
        <a:p>
          <a:endParaRPr lang="en-CA"/>
        </a:p>
      </dgm:t>
    </dgm:pt>
    <dgm:pt modelId="{4E1EE2DE-895B-40C4-A2FB-BA79EF06DC9F}" type="sibTrans" cxnId="{7A6FA0C6-5748-4319-90F7-EA1A8907F5B5}">
      <dgm:prSet/>
      <dgm:spPr/>
      <dgm:t>
        <a:bodyPr/>
        <a:lstStyle/>
        <a:p>
          <a:endParaRPr lang="en-CA"/>
        </a:p>
      </dgm:t>
    </dgm:pt>
    <dgm:pt modelId="{59BA03D0-069C-4077-8B33-5210F41E52B3}">
      <dgm:prSet/>
      <dgm:spPr/>
      <dgm:t>
        <a:bodyPr/>
        <a:lstStyle/>
        <a:p>
          <a:r>
            <a:rPr lang="en-CA"/>
            <a:t>Contract muscles from below the waist before standing</a:t>
          </a:r>
          <a:r>
            <a:rPr lang="en-CA" baseline="30000"/>
            <a:t>36</a:t>
          </a:r>
          <a:r>
            <a:rPr lang="en-CA"/>
            <a:t> </a:t>
          </a:r>
        </a:p>
      </dgm:t>
    </dgm:pt>
    <dgm:pt modelId="{135C38AD-0535-44B9-A4C7-9C5D6747748A}" type="parTrans" cxnId="{43C7916A-AECD-4096-BAD1-C63ED6685105}">
      <dgm:prSet/>
      <dgm:spPr/>
      <dgm:t>
        <a:bodyPr/>
        <a:lstStyle/>
        <a:p>
          <a:endParaRPr lang="en-CA"/>
        </a:p>
      </dgm:t>
    </dgm:pt>
    <dgm:pt modelId="{20735628-0E23-4FDB-AED3-CEA72D6F2B15}" type="sibTrans" cxnId="{43C7916A-AECD-4096-BAD1-C63ED6685105}">
      <dgm:prSet/>
      <dgm:spPr/>
      <dgm:t>
        <a:bodyPr/>
        <a:lstStyle/>
        <a:p>
          <a:endParaRPr lang="en-CA"/>
        </a:p>
      </dgm:t>
    </dgm:pt>
    <dgm:pt modelId="{A0E721E1-5948-464E-9836-EA06FC257B99}" type="pres">
      <dgm:prSet presAssocID="{397267F0-A755-48B5-92FF-E6B0404AEA20}" presName="linear" presStyleCnt="0">
        <dgm:presLayoutVars>
          <dgm:dir/>
          <dgm:animLvl val="lvl"/>
          <dgm:resizeHandles val="exact"/>
        </dgm:presLayoutVars>
      </dgm:prSet>
      <dgm:spPr/>
    </dgm:pt>
    <dgm:pt modelId="{38580FED-1272-4769-8E17-3F42BF372C59}" type="pres">
      <dgm:prSet presAssocID="{D4D697D6-99E4-42B2-A628-4B9729542636}" presName="parentLin" presStyleCnt="0"/>
      <dgm:spPr/>
    </dgm:pt>
    <dgm:pt modelId="{250A7A6C-DD28-4780-950F-2FF7F0687B97}" type="pres">
      <dgm:prSet presAssocID="{D4D697D6-99E4-42B2-A628-4B9729542636}" presName="parentLeftMargin" presStyleLbl="node1" presStyleIdx="0" presStyleCnt="1"/>
      <dgm:spPr/>
    </dgm:pt>
    <dgm:pt modelId="{4EF9C3F9-A8C9-4D3A-9762-B8F9ADA8BE02}" type="pres">
      <dgm:prSet presAssocID="{D4D697D6-99E4-42B2-A628-4B9729542636}" presName="parentText" presStyleLbl="node1" presStyleIdx="0" presStyleCnt="1">
        <dgm:presLayoutVars>
          <dgm:chMax val="0"/>
          <dgm:bulletEnabled val="1"/>
        </dgm:presLayoutVars>
      </dgm:prSet>
      <dgm:spPr/>
    </dgm:pt>
    <dgm:pt modelId="{17A7D2A1-6E69-4262-B441-33577E7E7789}" type="pres">
      <dgm:prSet presAssocID="{D4D697D6-99E4-42B2-A628-4B9729542636}" presName="negativeSpace" presStyleCnt="0"/>
      <dgm:spPr/>
    </dgm:pt>
    <dgm:pt modelId="{12F13B38-5F21-43F5-80DE-1471F24CE9B1}" type="pres">
      <dgm:prSet presAssocID="{D4D697D6-99E4-42B2-A628-4B9729542636}" presName="childText" presStyleLbl="conFgAcc1" presStyleIdx="0" presStyleCnt="1">
        <dgm:presLayoutVars>
          <dgm:bulletEnabled val="1"/>
        </dgm:presLayoutVars>
      </dgm:prSet>
      <dgm:spPr/>
    </dgm:pt>
  </dgm:ptLst>
  <dgm:cxnLst>
    <dgm:cxn modelId="{20644613-DE7B-47A5-AB6D-44110DE4C84A}" srcId="{5DD27385-6B1B-4624-A642-AEB96A22BFD1}" destId="{DCE18E11-B2B8-44DE-A1E9-0C966B68DE8F}" srcOrd="2" destOrd="0" parTransId="{4401D381-0177-45CB-9961-B6B319A1527A}" sibTransId="{C1CD92B2-73C8-4D66-BBF1-37BAABACCAEF}"/>
    <dgm:cxn modelId="{168A4A16-3328-4A84-AD65-47A052EE777F}" srcId="{5DD27385-6B1B-4624-A642-AEB96A22BFD1}" destId="{3ABC8193-B2A5-443D-92F1-E4ABAE1DC4C7}" srcOrd="3" destOrd="0" parTransId="{3D32EDA1-72C5-4A99-A503-B7816766F136}" sibTransId="{47186184-F719-4A9F-A245-4210A25207BA}"/>
    <dgm:cxn modelId="{E628B927-311E-4C8E-8B25-0C329BA8F50E}" type="presOf" srcId="{40EAAB29-E6D9-4D66-B3AF-DABBCECC8870}" destId="{12F13B38-5F21-43F5-80DE-1471F24CE9B1}" srcOrd="0" destOrd="8" presId="urn:microsoft.com/office/officeart/2005/8/layout/list1"/>
    <dgm:cxn modelId="{B2FFDF52-3F0E-4935-A490-9CFB6368326E}" type="presOf" srcId="{733C9016-F4B8-4A2F-8760-511D5227B6B3}" destId="{12F13B38-5F21-43F5-80DE-1471F24CE9B1}" srcOrd="0" destOrd="2" presId="urn:microsoft.com/office/officeart/2005/8/layout/list1"/>
    <dgm:cxn modelId="{E35E1156-FBC5-4CD0-96C3-BF8DA53865BC}" type="presOf" srcId="{D4D697D6-99E4-42B2-A628-4B9729542636}" destId="{250A7A6C-DD28-4780-950F-2FF7F0687B97}" srcOrd="0" destOrd="0" presId="urn:microsoft.com/office/officeart/2005/8/layout/list1"/>
    <dgm:cxn modelId="{6789ED5C-0427-4BAB-9221-E8C0FED8BD21}" srcId="{D4D697D6-99E4-42B2-A628-4B9729542636}" destId="{5DD27385-6B1B-4624-A642-AEB96A22BFD1}" srcOrd="0" destOrd="0" parTransId="{34F66E8F-4C0F-46B4-B841-C462066382FB}" sibTransId="{79680C09-457B-443F-8A4E-1343BF98E97E}"/>
    <dgm:cxn modelId="{23C5605E-4121-44A0-8777-CD301FD3DB69}" type="presOf" srcId="{397267F0-A755-48B5-92FF-E6B0404AEA20}" destId="{A0E721E1-5948-464E-9836-EA06FC257B99}" srcOrd="0" destOrd="0" presId="urn:microsoft.com/office/officeart/2005/8/layout/list1"/>
    <dgm:cxn modelId="{43C7916A-AECD-4096-BAD1-C63ED6685105}" srcId="{AB0FF68D-70F1-404D-B0E1-3AD5734D7800}" destId="{59BA03D0-069C-4077-8B33-5210F41E52B3}" srcOrd="1" destOrd="0" parTransId="{135C38AD-0535-44B9-A4C7-9C5D6747748A}" sibTransId="{20735628-0E23-4FDB-AED3-CEA72D6F2B15}"/>
    <dgm:cxn modelId="{B4BD3D80-4441-4FAA-9EA8-164C5FD5ACCB}" type="presOf" srcId="{AB0FF68D-70F1-404D-B0E1-3AD5734D7800}" destId="{12F13B38-5F21-43F5-80DE-1471F24CE9B1}" srcOrd="0" destOrd="1" presId="urn:microsoft.com/office/officeart/2005/8/layout/list1"/>
    <dgm:cxn modelId="{9E40A180-91F4-48CA-A5CF-A877736000A9}" srcId="{40EAAB29-E6D9-4D66-B3AF-DABBCECC8870}" destId="{6E8CB1A6-532D-4FC0-89B4-2C8E255DD45A}" srcOrd="0" destOrd="0" parTransId="{4BEC488E-A894-4387-8B0A-0A9E3ABC54C5}" sibTransId="{0C8D4231-A7C8-42AF-BA32-E9B1C6DA7BEF}"/>
    <dgm:cxn modelId="{CA475581-4A88-46E0-BCCA-10A5AD81E503}" srcId="{5DD27385-6B1B-4624-A642-AEB96A22BFD1}" destId="{AB0FF68D-70F1-404D-B0E1-3AD5734D7800}" srcOrd="0" destOrd="0" parTransId="{9245AA3D-4301-4163-8972-B16B274D7C19}" sibTransId="{0D709CDA-A02E-45E8-A39E-6ACFB634A7A5}"/>
    <dgm:cxn modelId="{9192778E-492D-4F47-89E2-97BC590B0ADD}" type="presOf" srcId="{59BA03D0-069C-4077-8B33-5210F41E52B3}" destId="{12F13B38-5F21-43F5-80DE-1471F24CE9B1}" srcOrd="0" destOrd="3" presId="urn:microsoft.com/office/officeart/2005/8/layout/list1"/>
    <dgm:cxn modelId="{85003196-F767-4186-85AD-F699FE55A9A0}" type="presOf" srcId="{5DD27385-6B1B-4624-A642-AEB96A22BFD1}" destId="{12F13B38-5F21-43F5-80DE-1471F24CE9B1}" srcOrd="0" destOrd="0" presId="urn:microsoft.com/office/officeart/2005/8/layout/list1"/>
    <dgm:cxn modelId="{5EBBFA96-C9F1-4900-AFC0-2A9BE04424DB}" srcId="{D4D697D6-99E4-42B2-A628-4B9729542636}" destId="{40EAAB29-E6D9-4D66-B3AF-DABBCECC8870}" srcOrd="2" destOrd="0" parTransId="{19FC40CB-8A9B-4885-80A9-36807BFED2B6}" sibTransId="{A9D044FB-9C9B-4D0F-9979-5CA05CB66115}"/>
    <dgm:cxn modelId="{4149D8A7-0B31-4676-8036-F450E8E94C3B}" type="presOf" srcId="{D4D697D6-99E4-42B2-A628-4B9729542636}" destId="{4EF9C3F9-A8C9-4D3A-9762-B8F9ADA8BE02}" srcOrd="1" destOrd="0" presId="urn:microsoft.com/office/officeart/2005/8/layout/list1"/>
    <dgm:cxn modelId="{E22271B4-A796-4F38-A986-0EC0C454104F}" type="presOf" srcId="{DCE18E11-B2B8-44DE-A1E9-0C966B68DE8F}" destId="{12F13B38-5F21-43F5-80DE-1471F24CE9B1}" srcOrd="0" destOrd="5" presId="urn:microsoft.com/office/officeart/2005/8/layout/list1"/>
    <dgm:cxn modelId="{0AEF4DB5-9AF3-4FFA-B0B3-C0437C34C139}" type="presOf" srcId="{3ABC8193-B2A5-443D-92F1-E4ABAE1DC4C7}" destId="{12F13B38-5F21-43F5-80DE-1471F24CE9B1}" srcOrd="0" destOrd="6" presId="urn:microsoft.com/office/officeart/2005/8/layout/list1"/>
    <dgm:cxn modelId="{CE2DAAC1-9DFB-4A8E-B0E6-8301D1692D0D}" srcId="{5DD27385-6B1B-4624-A642-AEB96A22BFD1}" destId="{7AC78B73-53CC-4D1C-B27C-A1BFBE259858}" srcOrd="1" destOrd="0" parTransId="{73F5AD10-E457-4593-AE9C-3A3A105077AC}" sibTransId="{A0047963-A602-4ADC-96AC-8F64CF4CC827}"/>
    <dgm:cxn modelId="{3B5A3BC2-EA10-4994-8ED2-2BCB57DA67B0}" type="presOf" srcId="{7AC78B73-53CC-4D1C-B27C-A1BFBE259858}" destId="{12F13B38-5F21-43F5-80DE-1471F24CE9B1}" srcOrd="0" destOrd="4" presId="urn:microsoft.com/office/officeart/2005/8/layout/list1"/>
    <dgm:cxn modelId="{6D40FFC4-72C5-44B7-B61D-335C4578D1AA}" type="presOf" srcId="{6E8CB1A6-532D-4FC0-89B4-2C8E255DD45A}" destId="{12F13B38-5F21-43F5-80DE-1471F24CE9B1}" srcOrd="0" destOrd="9" presId="urn:microsoft.com/office/officeart/2005/8/layout/list1"/>
    <dgm:cxn modelId="{FE0805C6-9F20-48FE-AC41-21E3F7A9A4B5}" srcId="{397267F0-A755-48B5-92FF-E6B0404AEA20}" destId="{D4D697D6-99E4-42B2-A628-4B9729542636}" srcOrd="0" destOrd="0" parTransId="{AD7FABC0-4039-4DCC-B3A6-DDBA463FC2A4}" sibTransId="{E12281CD-4725-4FA6-98EE-04A03F75BC41}"/>
    <dgm:cxn modelId="{7A6FA0C6-5748-4319-90F7-EA1A8907F5B5}" srcId="{AB0FF68D-70F1-404D-B0E1-3AD5734D7800}" destId="{733C9016-F4B8-4A2F-8760-511D5227B6B3}" srcOrd="0" destOrd="0" parTransId="{FE96E3CB-F23F-4FFA-AF89-B6B29952A997}" sibTransId="{4E1EE2DE-895B-40C4-A2FB-BA79EF06DC9F}"/>
    <dgm:cxn modelId="{222076D2-4F9C-4481-B08A-202EC66144A4}" type="presOf" srcId="{E8560E8C-D4BB-4B3E-B1A6-3B81C80425CE}" destId="{12F13B38-5F21-43F5-80DE-1471F24CE9B1}" srcOrd="0" destOrd="7" presId="urn:microsoft.com/office/officeart/2005/8/layout/list1"/>
    <dgm:cxn modelId="{A53B30E4-C11B-4472-8DF8-2BBBA14209AF}" srcId="{D4D697D6-99E4-42B2-A628-4B9729542636}" destId="{E8560E8C-D4BB-4B3E-B1A6-3B81C80425CE}" srcOrd="1" destOrd="0" parTransId="{50DCD49C-072E-4872-9749-D56D33AC0A5D}" sibTransId="{D693983C-3CA0-43A8-B64E-D19BB0CD32E1}"/>
    <dgm:cxn modelId="{EA421A07-BFD1-4145-9AE9-E2D85F876B25}" type="presParOf" srcId="{A0E721E1-5948-464E-9836-EA06FC257B99}" destId="{38580FED-1272-4769-8E17-3F42BF372C59}" srcOrd="0" destOrd="0" presId="urn:microsoft.com/office/officeart/2005/8/layout/list1"/>
    <dgm:cxn modelId="{6D1D92D4-C180-4CC9-9ACD-6CFF6B036979}" type="presParOf" srcId="{38580FED-1272-4769-8E17-3F42BF372C59}" destId="{250A7A6C-DD28-4780-950F-2FF7F0687B97}" srcOrd="0" destOrd="0" presId="urn:microsoft.com/office/officeart/2005/8/layout/list1"/>
    <dgm:cxn modelId="{4CEBC8BB-0A4E-4E63-B04E-CFBE8AE08953}" type="presParOf" srcId="{38580FED-1272-4769-8E17-3F42BF372C59}" destId="{4EF9C3F9-A8C9-4D3A-9762-B8F9ADA8BE02}" srcOrd="1" destOrd="0" presId="urn:microsoft.com/office/officeart/2005/8/layout/list1"/>
    <dgm:cxn modelId="{38748607-349E-48A4-AC1C-5D0B04C2AF3F}" type="presParOf" srcId="{A0E721E1-5948-464E-9836-EA06FC257B99}" destId="{17A7D2A1-6E69-4262-B441-33577E7E7789}" srcOrd="1" destOrd="0" presId="urn:microsoft.com/office/officeart/2005/8/layout/list1"/>
    <dgm:cxn modelId="{0580C4C3-B615-48FB-8E96-8A5279CF84E2}" type="presParOf" srcId="{A0E721E1-5948-464E-9836-EA06FC257B99}" destId="{12F13B38-5F21-43F5-80DE-1471F24CE9B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613A4B-D0C8-458E-8D33-8B53AB12E3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3DCA7D43-2619-47AF-A798-F963897F567B}">
      <dgm:prSet/>
      <dgm:spPr/>
      <dgm:t>
        <a:bodyPr/>
        <a:lstStyle/>
        <a:p>
          <a:r>
            <a:rPr lang="en-US" b="0" i="0"/>
            <a:t>Recommendations:</a:t>
          </a:r>
          <a:endParaRPr lang="en-CA"/>
        </a:p>
      </dgm:t>
    </dgm:pt>
    <dgm:pt modelId="{19CF1B5C-3355-4668-B323-05E36766525A}" type="parTrans" cxnId="{140E0589-50A0-425F-A0CC-D1E70790EE03}">
      <dgm:prSet/>
      <dgm:spPr/>
      <dgm:t>
        <a:bodyPr/>
        <a:lstStyle/>
        <a:p>
          <a:endParaRPr lang="en-CA"/>
        </a:p>
      </dgm:t>
    </dgm:pt>
    <dgm:pt modelId="{73DC7F9D-7000-433D-BBE7-9EE19082BF8B}" type="sibTrans" cxnId="{140E0589-50A0-425F-A0CC-D1E70790EE03}">
      <dgm:prSet/>
      <dgm:spPr/>
      <dgm:t>
        <a:bodyPr/>
        <a:lstStyle/>
        <a:p>
          <a:endParaRPr lang="en-CA"/>
        </a:p>
      </dgm:t>
    </dgm:pt>
    <dgm:pt modelId="{A352A63A-098E-4D96-A33D-5A5D669702BA}">
      <dgm:prSet/>
      <dgm:spPr/>
      <dgm:t>
        <a:bodyPr/>
        <a:lstStyle/>
        <a:p>
          <a:pPr rtl="0"/>
          <a:r>
            <a:rPr lang="en-US" b="0" i="0"/>
            <a:t>Stretch muscles</a:t>
          </a:r>
          <a:r>
            <a:rPr lang="en-US" b="0" i="0">
              <a:latin typeface="Calibri"/>
            </a:rPr>
            <a:t> </a:t>
          </a:r>
          <a:endParaRPr lang="en-CA">
            <a:latin typeface="Calibri"/>
          </a:endParaRPr>
        </a:p>
      </dgm:t>
    </dgm:pt>
    <dgm:pt modelId="{328A15F7-65C4-45DF-A6D8-2437C8200AAC}" type="parTrans" cxnId="{213DAAE4-7DBD-496C-A817-3B5CA1D802BA}">
      <dgm:prSet/>
      <dgm:spPr/>
      <dgm:t>
        <a:bodyPr/>
        <a:lstStyle/>
        <a:p>
          <a:endParaRPr lang="en-CA"/>
        </a:p>
      </dgm:t>
    </dgm:pt>
    <dgm:pt modelId="{CBEAE70D-87C3-45E2-B497-9DDBF64D4117}" type="sibTrans" cxnId="{213DAAE4-7DBD-496C-A817-3B5CA1D802BA}">
      <dgm:prSet/>
      <dgm:spPr/>
      <dgm:t>
        <a:bodyPr/>
        <a:lstStyle/>
        <a:p>
          <a:endParaRPr lang="en-CA"/>
        </a:p>
      </dgm:t>
    </dgm:pt>
    <dgm:pt modelId="{CCC0DE39-DE01-4A02-8F31-05655300D15C}">
      <dgm:prSet/>
      <dgm:spPr/>
      <dgm:t>
        <a:bodyPr/>
        <a:lstStyle/>
        <a:p>
          <a:r>
            <a:rPr lang="en-US" b="0" i="0"/>
            <a:t>Massage</a:t>
          </a:r>
          <a:endParaRPr lang="en-CA"/>
        </a:p>
      </dgm:t>
    </dgm:pt>
    <dgm:pt modelId="{E58425D9-57DD-45A0-89C1-F8D5F319D9AA}" type="parTrans" cxnId="{27C159C5-5985-4C72-8CD5-E7DB77E464C4}">
      <dgm:prSet/>
      <dgm:spPr/>
      <dgm:t>
        <a:bodyPr/>
        <a:lstStyle/>
        <a:p>
          <a:endParaRPr lang="en-CA"/>
        </a:p>
      </dgm:t>
    </dgm:pt>
    <dgm:pt modelId="{2C771EDD-1807-4796-A80C-CD93A9017BEA}" type="sibTrans" cxnId="{27C159C5-5985-4C72-8CD5-E7DB77E464C4}">
      <dgm:prSet/>
      <dgm:spPr/>
      <dgm:t>
        <a:bodyPr/>
        <a:lstStyle/>
        <a:p>
          <a:endParaRPr lang="en-CA"/>
        </a:p>
      </dgm:t>
    </dgm:pt>
    <dgm:pt modelId="{C55B7D38-CD9A-4961-9A81-AD7E745A5994}">
      <dgm:prSet/>
      <dgm:spPr/>
      <dgm:t>
        <a:bodyPr/>
        <a:lstStyle/>
        <a:p>
          <a:r>
            <a:rPr lang="en-US" b="0" i="0"/>
            <a:t>Warm bath</a:t>
          </a:r>
          <a:endParaRPr lang="en-CA"/>
        </a:p>
      </dgm:t>
    </dgm:pt>
    <dgm:pt modelId="{A2A548FD-4E11-4005-A060-5543A86D0826}" type="parTrans" cxnId="{4F006DF2-4CBE-4070-AF39-9CD54D087273}">
      <dgm:prSet/>
      <dgm:spPr/>
      <dgm:t>
        <a:bodyPr/>
        <a:lstStyle/>
        <a:p>
          <a:endParaRPr lang="en-CA"/>
        </a:p>
      </dgm:t>
    </dgm:pt>
    <dgm:pt modelId="{32FD5FDB-C3EF-45C7-AF16-54B92F8CC07B}" type="sibTrans" cxnId="{4F006DF2-4CBE-4070-AF39-9CD54D087273}">
      <dgm:prSet/>
      <dgm:spPr/>
      <dgm:t>
        <a:bodyPr/>
        <a:lstStyle/>
        <a:p>
          <a:endParaRPr lang="en-CA"/>
        </a:p>
      </dgm:t>
    </dgm:pt>
    <dgm:pt modelId="{F7881835-095B-4086-A3E7-E5E13A250E25}">
      <dgm:prSet/>
      <dgm:spPr/>
      <dgm:t>
        <a:bodyPr/>
        <a:lstStyle/>
        <a:p>
          <a:pPr rtl="0"/>
          <a:r>
            <a:rPr lang="en-US" b="0" i="0"/>
            <a:t>OTC: acetaminophen</a:t>
          </a:r>
          <a:r>
            <a:rPr lang="en-US">
              <a:latin typeface="Calibri"/>
            </a:rPr>
            <a:t> </a:t>
          </a:r>
          <a:r>
            <a:rPr lang="en-US" b="0" i="0">
              <a:latin typeface="Calibri"/>
            </a:rPr>
            <a:t>325-1000mg</a:t>
          </a:r>
          <a:r>
            <a:rPr lang="en-US" b="0" i="0"/>
            <a:t> every 4-6 hours (</a:t>
          </a:r>
          <a:r>
            <a:rPr lang="en-US" b="0" i="0">
              <a:latin typeface="Calibri"/>
            </a:rPr>
            <a:t>suggested maximum</a:t>
          </a:r>
          <a:r>
            <a:rPr lang="en-US" b="0" i="0"/>
            <a:t> dose: </a:t>
          </a:r>
          <a:r>
            <a:rPr lang="en-US" b="0" i="0">
              <a:latin typeface="Calibri"/>
            </a:rPr>
            <a:t>3,000 mg</a:t>
          </a:r>
          <a:r>
            <a:rPr lang="en-US" b="0" i="0"/>
            <a:t>/day)</a:t>
          </a:r>
          <a:r>
            <a:rPr lang="en-US" b="0" i="0" baseline="30000"/>
            <a:t>38</a:t>
          </a:r>
          <a:r>
            <a:rPr lang="en-US" b="0" i="0">
              <a:latin typeface="Calibri"/>
            </a:rPr>
            <a:t> </a:t>
          </a:r>
          <a:endParaRPr lang="en-CA"/>
        </a:p>
      </dgm:t>
    </dgm:pt>
    <dgm:pt modelId="{6C6E1698-4539-46BA-92CB-CBC5B8107E7A}" type="parTrans" cxnId="{A97724D3-B927-4873-B34F-12DE4670F61A}">
      <dgm:prSet/>
      <dgm:spPr/>
      <dgm:t>
        <a:bodyPr/>
        <a:lstStyle/>
        <a:p>
          <a:endParaRPr lang="en-CA"/>
        </a:p>
      </dgm:t>
    </dgm:pt>
    <dgm:pt modelId="{0DED44B7-3E02-434E-9521-8D382A08F66A}" type="sibTrans" cxnId="{A97724D3-B927-4873-B34F-12DE4670F61A}">
      <dgm:prSet/>
      <dgm:spPr/>
      <dgm:t>
        <a:bodyPr/>
        <a:lstStyle/>
        <a:p>
          <a:endParaRPr lang="en-CA"/>
        </a:p>
      </dgm:t>
    </dgm:pt>
    <dgm:pt modelId="{46BC9AB1-86E9-44D4-B5E7-A8F43D4CBA67}">
      <dgm:prSet/>
      <dgm:spPr/>
      <dgm:t>
        <a:bodyPr/>
        <a:lstStyle/>
        <a:p>
          <a:r>
            <a:rPr lang="en-US" b="1"/>
            <a:t>Lifestyle</a:t>
          </a:r>
          <a:r>
            <a:rPr lang="en-US" b="1" baseline="30000"/>
            <a:t>6</a:t>
          </a:r>
          <a:r>
            <a:rPr lang="en-US" b="1"/>
            <a:t>: </a:t>
          </a:r>
          <a:endParaRPr lang="en-CA" b="1"/>
        </a:p>
      </dgm:t>
    </dgm:pt>
    <dgm:pt modelId="{7CC5D541-E9CD-4390-B3D2-60BE14219C72}" type="parTrans" cxnId="{144B8289-4FBD-4528-82E7-1713CA94C7C9}">
      <dgm:prSet/>
      <dgm:spPr/>
      <dgm:t>
        <a:bodyPr/>
        <a:lstStyle/>
        <a:p>
          <a:endParaRPr lang="en-CA"/>
        </a:p>
      </dgm:t>
    </dgm:pt>
    <dgm:pt modelId="{B2B64E53-B925-4259-84B6-43DBF7BD2207}" type="sibTrans" cxnId="{144B8289-4FBD-4528-82E7-1713CA94C7C9}">
      <dgm:prSet/>
      <dgm:spPr/>
      <dgm:t>
        <a:bodyPr/>
        <a:lstStyle/>
        <a:p>
          <a:endParaRPr lang="en-CA"/>
        </a:p>
      </dgm:t>
    </dgm:pt>
    <dgm:pt modelId="{67E38014-AC81-4ED6-8F72-D8B5ACE57991}">
      <dgm:prSet/>
      <dgm:spPr/>
      <dgm:t>
        <a:bodyPr/>
        <a:lstStyle/>
        <a:p>
          <a:pPr rtl="0"/>
          <a:r>
            <a:rPr lang="en-US" b="1" i="0"/>
            <a:t>Medication:</a:t>
          </a:r>
          <a:r>
            <a:rPr lang="en-US" b="1" i="0">
              <a:latin typeface="Calibri"/>
            </a:rPr>
            <a:t> </a:t>
          </a:r>
          <a:endParaRPr lang="en-CA" b="1"/>
        </a:p>
      </dgm:t>
    </dgm:pt>
    <dgm:pt modelId="{B2C4BB8D-19F5-4CE6-92B1-6D39303E1420}" type="parTrans" cxnId="{71E43A52-8FDA-4594-96B4-1E126CE57120}">
      <dgm:prSet/>
      <dgm:spPr/>
      <dgm:t>
        <a:bodyPr/>
        <a:lstStyle/>
        <a:p>
          <a:endParaRPr lang="en-CA"/>
        </a:p>
      </dgm:t>
    </dgm:pt>
    <dgm:pt modelId="{178B907B-B554-41AE-8563-E63E25628F6A}" type="sibTrans" cxnId="{71E43A52-8FDA-4594-96B4-1E126CE57120}">
      <dgm:prSet/>
      <dgm:spPr/>
      <dgm:t>
        <a:bodyPr/>
        <a:lstStyle/>
        <a:p>
          <a:endParaRPr lang="en-CA"/>
        </a:p>
      </dgm:t>
    </dgm:pt>
    <dgm:pt modelId="{9B6AD693-0217-4B1B-81EA-5C0944DB05F7}">
      <dgm:prSet/>
      <dgm:spPr/>
      <dgm:t>
        <a:bodyPr/>
        <a:lstStyle/>
        <a:p>
          <a:endParaRPr lang="en-CA"/>
        </a:p>
      </dgm:t>
    </dgm:pt>
    <dgm:pt modelId="{C514E912-1E44-487D-8C2B-6F16ACA0B83F}" type="parTrans" cxnId="{94991725-D350-4AEA-8EDA-F8D773370BDD}">
      <dgm:prSet/>
      <dgm:spPr/>
      <dgm:t>
        <a:bodyPr/>
        <a:lstStyle/>
        <a:p>
          <a:endParaRPr lang="en-CA"/>
        </a:p>
      </dgm:t>
    </dgm:pt>
    <dgm:pt modelId="{B21FCCDB-DEE1-4671-B9DF-FDD39069E656}" type="sibTrans" cxnId="{94991725-D350-4AEA-8EDA-F8D773370BDD}">
      <dgm:prSet/>
      <dgm:spPr/>
      <dgm:t>
        <a:bodyPr/>
        <a:lstStyle/>
        <a:p>
          <a:endParaRPr lang="en-CA"/>
        </a:p>
      </dgm:t>
    </dgm:pt>
    <dgm:pt modelId="{48F346EE-DDDC-4F52-AC59-7EDD5BD69B61}" type="pres">
      <dgm:prSet presAssocID="{E7613A4B-D0C8-458E-8D33-8B53AB12E35E}" presName="linear" presStyleCnt="0">
        <dgm:presLayoutVars>
          <dgm:dir/>
          <dgm:animLvl val="lvl"/>
          <dgm:resizeHandles val="exact"/>
        </dgm:presLayoutVars>
      </dgm:prSet>
      <dgm:spPr/>
    </dgm:pt>
    <dgm:pt modelId="{0938C7A0-869B-417B-95B2-255574E4DCA0}" type="pres">
      <dgm:prSet presAssocID="{3DCA7D43-2619-47AF-A798-F963897F567B}" presName="parentLin" presStyleCnt="0"/>
      <dgm:spPr/>
    </dgm:pt>
    <dgm:pt modelId="{E969476B-6137-4B9B-9437-1E2555B63A29}" type="pres">
      <dgm:prSet presAssocID="{3DCA7D43-2619-47AF-A798-F963897F567B}" presName="parentLeftMargin" presStyleLbl="node1" presStyleIdx="0" presStyleCnt="1"/>
      <dgm:spPr/>
    </dgm:pt>
    <dgm:pt modelId="{5355BD88-1B52-4834-8070-0A5CF4BA02DF}" type="pres">
      <dgm:prSet presAssocID="{3DCA7D43-2619-47AF-A798-F963897F567B}" presName="parentText" presStyleLbl="node1" presStyleIdx="0" presStyleCnt="1">
        <dgm:presLayoutVars>
          <dgm:chMax val="0"/>
          <dgm:bulletEnabled val="1"/>
        </dgm:presLayoutVars>
      </dgm:prSet>
      <dgm:spPr/>
    </dgm:pt>
    <dgm:pt modelId="{57E3380D-8BC1-4B58-84C1-4DAFA3CAD420}" type="pres">
      <dgm:prSet presAssocID="{3DCA7D43-2619-47AF-A798-F963897F567B}" presName="negativeSpace" presStyleCnt="0"/>
      <dgm:spPr/>
    </dgm:pt>
    <dgm:pt modelId="{F96301AA-E333-4159-AD93-3D24BC98B216}" type="pres">
      <dgm:prSet presAssocID="{3DCA7D43-2619-47AF-A798-F963897F567B}" presName="childText" presStyleLbl="conFgAcc1" presStyleIdx="0" presStyleCnt="1">
        <dgm:presLayoutVars>
          <dgm:bulletEnabled val="1"/>
        </dgm:presLayoutVars>
      </dgm:prSet>
      <dgm:spPr/>
    </dgm:pt>
  </dgm:ptLst>
  <dgm:cxnLst>
    <dgm:cxn modelId="{BAFBC106-068F-4CF3-BE50-5315496F714B}" type="presOf" srcId="{46BC9AB1-86E9-44D4-B5E7-A8F43D4CBA67}" destId="{F96301AA-E333-4159-AD93-3D24BC98B216}" srcOrd="0" destOrd="0" presId="urn:microsoft.com/office/officeart/2005/8/layout/list1"/>
    <dgm:cxn modelId="{6AC89116-9000-4311-81F3-CE0FCB44FCB8}" type="presOf" srcId="{E7613A4B-D0C8-458E-8D33-8B53AB12E35E}" destId="{48F346EE-DDDC-4F52-AC59-7EDD5BD69B61}" srcOrd="0" destOrd="0" presId="urn:microsoft.com/office/officeart/2005/8/layout/list1"/>
    <dgm:cxn modelId="{94991725-D350-4AEA-8EDA-F8D773370BDD}" srcId="{46BC9AB1-86E9-44D4-B5E7-A8F43D4CBA67}" destId="{9B6AD693-0217-4B1B-81EA-5C0944DB05F7}" srcOrd="3" destOrd="0" parTransId="{C514E912-1E44-487D-8C2B-6F16ACA0B83F}" sibTransId="{B21FCCDB-DEE1-4671-B9DF-FDD39069E656}"/>
    <dgm:cxn modelId="{71E43A52-8FDA-4594-96B4-1E126CE57120}" srcId="{3DCA7D43-2619-47AF-A798-F963897F567B}" destId="{67E38014-AC81-4ED6-8F72-D8B5ACE57991}" srcOrd="1" destOrd="0" parTransId="{B2C4BB8D-19F5-4CE6-92B1-6D39303E1420}" sibTransId="{178B907B-B554-41AE-8563-E63E25628F6A}"/>
    <dgm:cxn modelId="{B3CBFE5B-2BA5-4527-B719-5A2924313AF8}" type="presOf" srcId="{3DCA7D43-2619-47AF-A798-F963897F567B}" destId="{E969476B-6137-4B9B-9437-1E2555B63A29}" srcOrd="0" destOrd="0" presId="urn:microsoft.com/office/officeart/2005/8/layout/list1"/>
    <dgm:cxn modelId="{E0485F7A-7179-4543-8CC1-9FC866DE5BCB}" type="presOf" srcId="{3DCA7D43-2619-47AF-A798-F963897F567B}" destId="{5355BD88-1B52-4834-8070-0A5CF4BA02DF}" srcOrd="1" destOrd="0" presId="urn:microsoft.com/office/officeart/2005/8/layout/list1"/>
    <dgm:cxn modelId="{A6E7A07A-2234-4977-93E4-FE74845EE984}" type="presOf" srcId="{CCC0DE39-DE01-4A02-8F31-05655300D15C}" destId="{F96301AA-E333-4159-AD93-3D24BC98B216}" srcOrd="0" destOrd="2" presId="urn:microsoft.com/office/officeart/2005/8/layout/list1"/>
    <dgm:cxn modelId="{140E0589-50A0-425F-A0CC-D1E70790EE03}" srcId="{E7613A4B-D0C8-458E-8D33-8B53AB12E35E}" destId="{3DCA7D43-2619-47AF-A798-F963897F567B}" srcOrd="0" destOrd="0" parTransId="{19CF1B5C-3355-4668-B323-05E36766525A}" sibTransId="{73DC7F9D-7000-433D-BBE7-9EE19082BF8B}"/>
    <dgm:cxn modelId="{144B8289-4FBD-4528-82E7-1713CA94C7C9}" srcId="{3DCA7D43-2619-47AF-A798-F963897F567B}" destId="{46BC9AB1-86E9-44D4-B5E7-A8F43D4CBA67}" srcOrd="0" destOrd="0" parTransId="{7CC5D541-E9CD-4390-B3D2-60BE14219C72}" sibTransId="{B2B64E53-B925-4259-84B6-43DBF7BD2207}"/>
    <dgm:cxn modelId="{E46E4EB3-A1E9-4629-948D-D0C0DB396F19}" type="presOf" srcId="{F7881835-095B-4086-A3E7-E5E13A250E25}" destId="{F96301AA-E333-4159-AD93-3D24BC98B216}" srcOrd="0" destOrd="6" presId="urn:microsoft.com/office/officeart/2005/8/layout/list1"/>
    <dgm:cxn modelId="{5A1F52C0-6854-4A8A-A9BA-23A8BB413822}" type="presOf" srcId="{C55B7D38-CD9A-4961-9A81-AD7E745A5994}" destId="{F96301AA-E333-4159-AD93-3D24BC98B216}" srcOrd="0" destOrd="3" presId="urn:microsoft.com/office/officeart/2005/8/layout/list1"/>
    <dgm:cxn modelId="{27C159C5-5985-4C72-8CD5-E7DB77E464C4}" srcId="{46BC9AB1-86E9-44D4-B5E7-A8F43D4CBA67}" destId="{CCC0DE39-DE01-4A02-8F31-05655300D15C}" srcOrd="1" destOrd="0" parTransId="{E58425D9-57DD-45A0-89C1-F8D5F319D9AA}" sibTransId="{2C771EDD-1807-4796-A80C-CD93A9017BEA}"/>
    <dgm:cxn modelId="{A97724D3-B927-4873-B34F-12DE4670F61A}" srcId="{67E38014-AC81-4ED6-8F72-D8B5ACE57991}" destId="{F7881835-095B-4086-A3E7-E5E13A250E25}" srcOrd="0" destOrd="0" parTransId="{6C6E1698-4539-46BA-92CB-CBC5B8107E7A}" sibTransId="{0DED44B7-3E02-434E-9521-8D382A08F66A}"/>
    <dgm:cxn modelId="{EDF6A6DE-9CC0-4133-8D46-3BEC57A954E3}" type="presOf" srcId="{67E38014-AC81-4ED6-8F72-D8B5ACE57991}" destId="{F96301AA-E333-4159-AD93-3D24BC98B216}" srcOrd="0" destOrd="5" presId="urn:microsoft.com/office/officeart/2005/8/layout/list1"/>
    <dgm:cxn modelId="{1A8D2CE2-D58F-451A-9DAC-0C679B8C98F0}" type="presOf" srcId="{A352A63A-098E-4D96-A33D-5A5D669702BA}" destId="{F96301AA-E333-4159-AD93-3D24BC98B216}" srcOrd="0" destOrd="1" presId="urn:microsoft.com/office/officeart/2005/8/layout/list1"/>
    <dgm:cxn modelId="{213DAAE4-7DBD-496C-A817-3B5CA1D802BA}" srcId="{46BC9AB1-86E9-44D4-B5E7-A8F43D4CBA67}" destId="{A352A63A-098E-4D96-A33D-5A5D669702BA}" srcOrd="0" destOrd="0" parTransId="{328A15F7-65C4-45DF-A6D8-2437C8200AAC}" sibTransId="{CBEAE70D-87C3-45E2-B497-9DDBF64D4117}"/>
    <dgm:cxn modelId="{4F006DF2-4CBE-4070-AF39-9CD54D087273}" srcId="{46BC9AB1-86E9-44D4-B5E7-A8F43D4CBA67}" destId="{C55B7D38-CD9A-4961-9A81-AD7E745A5994}" srcOrd="2" destOrd="0" parTransId="{A2A548FD-4E11-4005-A060-5543A86D0826}" sibTransId="{32FD5FDB-C3EF-45C7-AF16-54B92F8CC07B}"/>
    <dgm:cxn modelId="{24000AF7-8158-44D9-952B-062052472FD5}" type="presOf" srcId="{9B6AD693-0217-4B1B-81EA-5C0944DB05F7}" destId="{F96301AA-E333-4159-AD93-3D24BC98B216}" srcOrd="0" destOrd="4" presId="urn:microsoft.com/office/officeart/2005/8/layout/list1"/>
    <dgm:cxn modelId="{81B16C5B-0AC4-44B3-9938-71267016C57A}" type="presParOf" srcId="{48F346EE-DDDC-4F52-AC59-7EDD5BD69B61}" destId="{0938C7A0-869B-417B-95B2-255574E4DCA0}" srcOrd="0" destOrd="0" presId="urn:microsoft.com/office/officeart/2005/8/layout/list1"/>
    <dgm:cxn modelId="{80A06C9B-1BA0-4751-91B4-3BB567DE8DCA}" type="presParOf" srcId="{0938C7A0-869B-417B-95B2-255574E4DCA0}" destId="{E969476B-6137-4B9B-9437-1E2555B63A29}" srcOrd="0" destOrd="0" presId="urn:microsoft.com/office/officeart/2005/8/layout/list1"/>
    <dgm:cxn modelId="{B2EE8899-FE05-4680-90A0-031FF972EE5A}" type="presParOf" srcId="{0938C7A0-869B-417B-95B2-255574E4DCA0}" destId="{5355BD88-1B52-4834-8070-0A5CF4BA02DF}" srcOrd="1" destOrd="0" presId="urn:microsoft.com/office/officeart/2005/8/layout/list1"/>
    <dgm:cxn modelId="{E55531CE-1585-4407-A6A4-F0F22E25ABC0}" type="presParOf" srcId="{48F346EE-DDDC-4F52-AC59-7EDD5BD69B61}" destId="{57E3380D-8BC1-4B58-84C1-4DAFA3CAD420}" srcOrd="1" destOrd="0" presId="urn:microsoft.com/office/officeart/2005/8/layout/list1"/>
    <dgm:cxn modelId="{1560C2C7-D845-4AF9-8FEE-D19F2BFEBE91}" type="presParOf" srcId="{48F346EE-DDDC-4F52-AC59-7EDD5BD69B61}" destId="{F96301AA-E333-4159-AD93-3D24BC98B21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BE5D1-EE59-4C6C-BA31-B69656CBD6BF}">
      <dsp:nvSpPr>
        <dsp:cNvPr id="0" name=""/>
        <dsp:cNvSpPr/>
      </dsp:nvSpPr>
      <dsp:spPr>
        <a:xfrm>
          <a:off x="0" y="447058"/>
          <a:ext cx="8230315" cy="3118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64" tIns="374904" rIns="638764"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t>Lifestyle</a:t>
          </a:r>
          <a:r>
            <a:rPr lang="en-US" sz="1800" b="0" kern="1200" baseline="30000"/>
            <a:t>6,7</a:t>
          </a:r>
          <a:r>
            <a:rPr lang="en-US" sz="1800" b="1" kern="1200"/>
            <a:t>:</a:t>
          </a:r>
          <a:endParaRPr lang="en-CA" sz="1800" b="1" kern="1200"/>
        </a:p>
        <a:p>
          <a:pPr marL="342900" lvl="2" indent="-171450" algn="l" defTabSz="800100" rtl="0">
            <a:lnSpc>
              <a:spcPct val="90000"/>
            </a:lnSpc>
            <a:spcBef>
              <a:spcPct val="0"/>
            </a:spcBef>
            <a:spcAft>
              <a:spcPct val="15000"/>
            </a:spcAft>
            <a:buChar char="•"/>
          </a:pPr>
          <a:r>
            <a:rPr lang="en-US" sz="1800" b="0" i="0" u="sng" kern="1200">
              <a:latin typeface="Calibri"/>
            </a:rPr>
            <a:t>Exercise</a:t>
          </a:r>
          <a:r>
            <a:rPr lang="en-US" sz="1800" b="0" i="0" kern="1200">
              <a:latin typeface="Calibri"/>
            </a:rPr>
            <a:t>: 30</a:t>
          </a:r>
          <a:r>
            <a:rPr lang="en-US" sz="1800" kern="1200">
              <a:latin typeface="Calibri"/>
            </a:rPr>
            <a:t> min 2-3 times/week of aerobic, stretch, and strength</a:t>
          </a:r>
          <a:r>
            <a:rPr lang="en-US" sz="1800" kern="1200" baseline="30000">
              <a:latin typeface="Calibri"/>
            </a:rPr>
            <a:t>8-11</a:t>
          </a:r>
          <a:endParaRPr lang="en-CA" sz="1800" kern="1200" baseline="30000"/>
        </a:p>
        <a:p>
          <a:pPr marL="342900" lvl="2" indent="-171450" algn="l" defTabSz="800100" rtl="0">
            <a:lnSpc>
              <a:spcPct val="90000"/>
            </a:lnSpc>
            <a:spcBef>
              <a:spcPct val="0"/>
            </a:spcBef>
            <a:spcAft>
              <a:spcPct val="15000"/>
            </a:spcAft>
            <a:buChar char="•"/>
          </a:pPr>
          <a:r>
            <a:rPr lang="en-US" sz="1800" b="0" i="0" u="sng" kern="1200">
              <a:latin typeface="Calibri"/>
            </a:rPr>
            <a:t>Healthy eating</a:t>
          </a:r>
          <a:r>
            <a:rPr lang="en-US" sz="1800" b="0" i="0" kern="1200">
              <a:latin typeface="Calibri"/>
            </a:rPr>
            <a:t>: Avoid salt, sugar, fat, and </a:t>
          </a:r>
          <a:r>
            <a:rPr lang="en-US" sz="1800" kern="1200">
              <a:latin typeface="Calibri"/>
            </a:rPr>
            <a:t>alcohol</a:t>
          </a:r>
          <a:r>
            <a:rPr lang="en-US" sz="1800" kern="1200" baseline="30000">
              <a:latin typeface="Calibri"/>
            </a:rPr>
            <a:t>12,13 </a:t>
          </a:r>
          <a:endParaRPr lang="en-CA" sz="1800" b="0" i="0" kern="1200" baseline="30000">
            <a:latin typeface="Calibri"/>
          </a:endParaRPr>
        </a:p>
        <a:p>
          <a:pPr marL="342900" lvl="2" indent="-171450" algn="l" defTabSz="800100" rtl="0">
            <a:lnSpc>
              <a:spcPct val="90000"/>
            </a:lnSpc>
            <a:spcBef>
              <a:spcPct val="0"/>
            </a:spcBef>
            <a:spcAft>
              <a:spcPct val="15000"/>
            </a:spcAft>
            <a:buChar char="•"/>
          </a:pPr>
          <a:r>
            <a:rPr lang="en-US" sz="1800" u="sng" kern="1200">
              <a:latin typeface="Calibri"/>
            </a:rPr>
            <a:t>Active mind</a:t>
          </a:r>
          <a:r>
            <a:rPr lang="en-US" sz="1800" kern="1200">
              <a:latin typeface="Calibri"/>
            </a:rPr>
            <a:t>: reading, puzzles, learning new activities</a:t>
          </a:r>
          <a:r>
            <a:rPr lang="en-US" sz="1800" kern="1200" baseline="30000">
              <a:latin typeface="Calibri"/>
            </a:rPr>
            <a:t>7</a:t>
          </a:r>
          <a:endParaRPr lang="en-US" sz="1800" kern="1200" baseline="30000"/>
        </a:p>
        <a:p>
          <a:pPr marL="342900" lvl="2" indent="-171450" algn="l" defTabSz="800100" rtl="0">
            <a:lnSpc>
              <a:spcPct val="90000"/>
            </a:lnSpc>
            <a:spcBef>
              <a:spcPct val="0"/>
            </a:spcBef>
            <a:spcAft>
              <a:spcPct val="15000"/>
            </a:spcAft>
            <a:buChar char="•"/>
          </a:pPr>
          <a:r>
            <a:rPr lang="en-US" sz="1800" u="sng" kern="1200">
              <a:latin typeface="Calibri"/>
            </a:rPr>
            <a:t>Good sleep</a:t>
          </a:r>
          <a:r>
            <a:rPr lang="en-US" sz="1800" kern="1200">
              <a:latin typeface="Calibri"/>
            </a:rPr>
            <a:t>: avoid caffeine, screens, and naps in the evening</a:t>
          </a:r>
          <a:r>
            <a:rPr lang="en-US" sz="1800" kern="1200" baseline="30000">
              <a:latin typeface="Calibri"/>
            </a:rPr>
            <a:t>14,15</a:t>
          </a:r>
          <a:endParaRPr lang="en-US" sz="1800" kern="1200" baseline="30000"/>
        </a:p>
        <a:p>
          <a:pPr marL="342900" lvl="2" indent="-171450" algn="l" defTabSz="800100" rtl="0">
            <a:lnSpc>
              <a:spcPct val="90000"/>
            </a:lnSpc>
            <a:spcBef>
              <a:spcPct val="0"/>
            </a:spcBef>
            <a:spcAft>
              <a:spcPct val="15000"/>
            </a:spcAft>
            <a:buChar char="•"/>
          </a:pPr>
          <a:r>
            <a:rPr lang="en-US" sz="1800" b="0" u="sng" kern="1200">
              <a:latin typeface="Calibri"/>
            </a:rPr>
            <a:t>Quit smoking</a:t>
          </a:r>
          <a:r>
            <a:rPr lang="en-US" sz="1800" b="0" u="none" kern="1200" baseline="30000">
              <a:latin typeface="Calibri"/>
            </a:rPr>
            <a:t>7</a:t>
          </a:r>
        </a:p>
        <a:p>
          <a:pPr marL="171450" lvl="1" indent="-171450" algn="l" defTabSz="800100" rtl="0">
            <a:lnSpc>
              <a:spcPct val="90000"/>
            </a:lnSpc>
            <a:spcBef>
              <a:spcPct val="0"/>
            </a:spcBef>
            <a:spcAft>
              <a:spcPct val="15000"/>
            </a:spcAft>
            <a:buChar char="•"/>
          </a:pPr>
          <a:endParaRPr lang="en-CA" sz="1800" b="0" kern="1200">
            <a:latin typeface="Calibri"/>
          </a:endParaRPr>
        </a:p>
        <a:p>
          <a:pPr marL="171450" lvl="1" indent="-171450" algn="l" defTabSz="800100">
            <a:lnSpc>
              <a:spcPct val="90000"/>
            </a:lnSpc>
            <a:spcBef>
              <a:spcPct val="0"/>
            </a:spcBef>
            <a:spcAft>
              <a:spcPct val="15000"/>
            </a:spcAft>
            <a:buChar char="•"/>
          </a:pPr>
          <a:r>
            <a:rPr lang="en-US" sz="1800" b="1" kern="1200"/>
            <a:t>Medication:</a:t>
          </a:r>
          <a:endParaRPr lang="en-CA" sz="1800" b="1" kern="1200"/>
        </a:p>
        <a:p>
          <a:pPr marL="342900" lvl="2" indent="-171450" algn="l" defTabSz="800100" rtl="0">
            <a:lnSpc>
              <a:spcPct val="90000"/>
            </a:lnSpc>
            <a:spcBef>
              <a:spcPct val="0"/>
            </a:spcBef>
            <a:spcAft>
              <a:spcPct val="15000"/>
            </a:spcAft>
            <a:buChar char="•"/>
          </a:pPr>
          <a:r>
            <a:rPr lang="en-CA" sz="1800" b="0" i="0" kern="1200"/>
            <a:t>Prescription: Donepezil, </a:t>
          </a:r>
          <a:r>
            <a:rPr lang="en-CA" sz="1800" b="0" i="0" kern="1200" baseline="0">
              <a:latin typeface="Calibri"/>
            </a:rPr>
            <a:t>rivastigmine</a:t>
          </a:r>
          <a:r>
            <a:rPr lang="en-CA" sz="1800" b="0" i="0" kern="1200" baseline="30000">
              <a:latin typeface="Calibri"/>
            </a:rPr>
            <a:t>6,16-18</a:t>
          </a:r>
          <a:r>
            <a:rPr lang="en-CA" sz="1800" b="0" i="0" kern="1200">
              <a:latin typeface="Calibri"/>
            </a:rPr>
            <a:t> </a:t>
          </a:r>
        </a:p>
      </dsp:txBody>
      <dsp:txXfrm>
        <a:off x="0" y="447058"/>
        <a:ext cx="8230315" cy="3118500"/>
      </dsp:txXfrm>
    </dsp:sp>
    <dsp:sp modelId="{5641CFE4-C81D-4330-B39E-3A073F200718}">
      <dsp:nvSpPr>
        <dsp:cNvPr id="0" name=""/>
        <dsp:cNvSpPr/>
      </dsp:nvSpPr>
      <dsp:spPr>
        <a:xfrm>
          <a:off x="411515" y="181378"/>
          <a:ext cx="57612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60" tIns="0" rIns="217760" bIns="0" numCol="1" spcCol="1270" anchor="ctr" anchorCtr="0">
          <a:noAutofit/>
        </a:bodyPr>
        <a:lstStyle/>
        <a:p>
          <a:pPr marL="0" lvl="0" indent="0" algn="l" defTabSz="800100">
            <a:lnSpc>
              <a:spcPct val="90000"/>
            </a:lnSpc>
            <a:spcBef>
              <a:spcPct val="0"/>
            </a:spcBef>
            <a:spcAft>
              <a:spcPct val="35000"/>
            </a:spcAft>
            <a:buNone/>
          </a:pPr>
          <a:r>
            <a:rPr lang="en-US" sz="1800" b="0" i="0" kern="1200"/>
            <a:t>Recommendations:</a:t>
          </a:r>
          <a:endParaRPr lang="en-CA" sz="1800" kern="1200"/>
        </a:p>
      </dsp:txBody>
      <dsp:txXfrm>
        <a:off x="437454" y="207317"/>
        <a:ext cx="570934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5CF84-6997-416F-B694-887023D09C33}">
      <dsp:nvSpPr>
        <dsp:cNvPr id="0" name=""/>
        <dsp:cNvSpPr/>
      </dsp:nvSpPr>
      <dsp:spPr>
        <a:xfrm>
          <a:off x="0" y="713331"/>
          <a:ext cx="8480685" cy="39367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195" tIns="249936" rIns="658195" bIns="156464" numCol="1" spcCol="1270" anchor="t" anchorCtr="0">
          <a:noAutofit/>
        </a:bodyPr>
        <a:lstStyle/>
        <a:p>
          <a:pPr marL="228600" lvl="1" indent="-228600" algn="l" defTabSz="977900" rtl="0">
            <a:lnSpc>
              <a:spcPct val="90000"/>
            </a:lnSpc>
            <a:spcBef>
              <a:spcPct val="0"/>
            </a:spcBef>
            <a:spcAft>
              <a:spcPct val="15000"/>
            </a:spcAft>
            <a:buChar char="•"/>
          </a:pPr>
          <a:r>
            <a:rPr lang="en-US" sz="2200" b="1" i="0" kern="1200"/>
            <a:t>Lifestyle</a:t>
          </a:r>
          <a:r>
            <a:rPr lang="en-US" sz="2200" b="1" i="0" kern="1200" baseline="30000"/>
            <a:t>6</a:t>
          </a:r>
          <a:r>
            <a:rPr lang="en-US" sz="2200" b="1" i="0" kern="1200"/>
            <a:t>:</a:t>
          </a:r>
          <a:endParaRPr lang="en-CA" sz="2200" b="1" kern="1200">
            <a:latin typeface="Calibri"/>
          </a:endParaRPr>
        </a:p>
        <a:p>
          <a:pPr marL="457200" lvl="2" indent="-228600" algn="l" defTabSz="977900" rtl="0">
            <a:lnSpc>
              <a:spcPct val="90000"/>
            </a:lnSpc>
            <a:spcBef>
              <a:spcPct val="0"/>
            </a:spcBef>
            <a:spcAft>
              <a:spcPct val="15000"/>
            </a:spcAft>
            <a:buChar char="•"/>
          </a:pPr>
          <a:r>
            <a:rPr lang="en-US" sz="2200" b="0" i="0" kern="1200"/>
            <a:t>Drink water and </a:t>
          </a:r>
          <a:r>
            <a:rPr lang="en-US" sz="2200" b="0" i="0" kern="1200">
              <a:latin typeface="Calibri"/>
            </a:rPr>
            <a:t>fluids</a:t>
          </a:r>
          <a:endParaRPr lang="en-CA" sz="2200" b="0" i="0" kern="1200">
            <a:latin typeface="Calibri"/>
          </a:endParaRPr>
        </a:p>
        <a:p>
          <a:pPr marL="685800" lvl="3" indent="-228600" algn="l" defTabSz="977900" rtl="0">
            <a:lnSpc>
              <a:spcPct val="90000"/>
            </a:lnSpc>
            <a:spcBef>
              <a:spcPct val="0"/>
            </a:spcBef>
            <a:spcAft>
              <a:spcPct val="15000"/>
            </a:spcAft>
            <a:buChar char="•"/>
          </a:pPr>
          <a:r>
            <a:rPr lang="en-US" sz="2200" b="0" i="0" kern="1200">
              <a:latin typeface="Calibri"/>
            </a:rPr>
            <a:t>E.g., 8</a:t>
          </a:r>
          <a:r>
            <a:rPr lang="en-US" sz="2200" kern="1200">
              <a:latin typeface="Calibri"/>
            </a:rPr>
            <a:t> cups of water daily</a:t>
          </a:r>
          <a:endParaRPr lang="en-US" kern="1200"/>
        </a:p>
        <a:p>
          <a:pPr marL="228600" lvl="1" indent="-228600" algn="l" defTabSz="977900">
            <a:lnSpc>
              <a:spcPct val="90000"/>
            </a:lnSpc>
            <a:spcBef>
              <a:spcPct val="0"/>
            </a:spcBef>
            <a:spcAft>
              <a:spcPct val="15000"/>
            </a:spcAft>
            <a:buChar char="•"/>
          </a:pPr>
          <a:r>
            <a:rPr lang="en-US" sz="2200" b="0" i="0" kern="1200"/>
            <a:t>Add fiber</a:t>
          </a:r>
          <a:r>
            <a:rPr lang="en-US" sz="2200" b="0" i="0" kern="1200">
              <a:latin typeface="Calibri"/>
            </a:rPr>
            <a:t> to</a:t>
          </a:r>
          <a:r>
            <a:rPr lang="en-US" sz="2200" b="0" i="0" kern="1200"/>
            <a:t> </a:t>
          </a:r>
          <a:r>
            <a:rPr lang="en-US" sz="2200" b="0" i="0" kern="1200">
              <a:latin typeface="Calibri"/>
            </a:rPr>
            <a:t>meals</a:t>
          </a:r>
          <a:endParaRPr lang="en-US" kern="1200"/>
        </a:p>
        <a:p>
          <a:pPr marL="457200" lvl="2" indent="-228600" algn="l" defTabSz="977900" rtl="0">
            <a:lnSpc>
              <a:spcPct val="90000"/>
            </a:lnSpc>
            <a:spcBef>
              <a:spcPct val="0"/>
            </a:spcBef>
            <a:spcAft>
              <a:spcPct val="15000"/>
            </a:spcAft>
            <a:buChar char="•"/>
          </a:pPr>
          <a:r>
            <a:rPr lang="en-US" sz="2200" b="0" i="0" kern="1200">
              <a:latin typeface="Calibri"/>
            </a:rPr>
            <a:t>E.g., bran</a:t>
          </a:r>
          <a:r>
            <a:rPr lang="en-US" sz="2200" b="0" i="0" kern="1200"/>
            <a:t>, lentils, beans, prunes</a:t>
          </a:r>
          <a:endParaRPr lang="en-US" kern="1200"/>
        </a:p>
        <a:p>
          <a:pPr marL="228600" lvl="1" indent="-228600" algn="l" defTabSz="977900" rtl="0">
            <a:lnSpc>
              <a:spcPct val="90000"/>
            </a:lnSpc>
            <a:spcBef>
              <a:spcPct val="0"/>
            </a:spcBef>
            <a:spcAft>
              <a:spcPct val="15000"/>
            </a:spcAft>
            <a:buChar char="•"/>
          </a:pPr>
          <a:r>
            <a:rPr lang="en-US" sz="2200" kern="1200"/>
            <a:t>Exercise </a:t>
          </a:r>
        </a:p>
        <a:p>
          <a:pPr marL="457200" lvl="2" indent="-228600" algn="l" defTabSz="977900" rtl="0">
            <a:lnSpc>
              <a:spcPct val="90000"/>
            </a:lnSpc>
            <a:spcBef>
              <a:spcPct val="0"/>
            </a:spcBef>
            <a:spcAft>
              <a:spcPct val="15000"/>
            </a:spcAft>
            <a:buChar char="•"/>
          </a:pPr>
          <a:r>
            <a:rPr lang="en-US" sz="2200" kern="1200"/>
            <a:t>E.g., walk 15-20 minutes </a:t>
          </a:r>
          <a:r>
            <a:rPr lang="en-US" sz="2200" kern="1200">
              <a:latin typeface="Calibri"/>
            </a:rPr>
            <a:t>once to twice daily </a:t>
          </a:r>
          <a:endParaRPr lang="en-US" sz="2200" kern="1200"/>
        </a:p>
        <a:p>
          <a:pPr marL="228600" lvl="1" indent="-228600" algn="l" defTabSz="977900">
            <a:lnSpc>
              <a:spcPct val="90000"/>
            </a:lnSpc>
            <a:spcBef>
              <a:spcPct val="0"/>
            </a:spcBef>
            <a:spcAft>
              <a:spcPct val="15000"/>
            </a:spcAft>
            <a:buChar char="•"/>
          </a:pPr>
          <a:endParaRPr lang="en-CA" sz="2200" kern="1200"/>
        </a:p>
        <a:p>
          <a:pPr marL="228600" lvl="1" indent="-228600" algn="l" defTabSz="977900">
            <a:lnSpc>
              <a:spcPct val="90000"/>
            </a:lnSpc>
            <a:spcBef>
              <a:spcPct val="0"/>
            </a:spcBef>
            <a:spcAft>
              <a:spcPct val="15000"/>
            </a:spcAft>
            <a:buChar char="•"/>
          </a:pPr>
          <a:r>
            <a:rPr lang="en-US" sz="2200" b="1" i="0" kern="1200"/>
            <a:t>Medication:</a:t>
          </a:r>
          <a:endParaRPr lang="en-CA" sz="2200" b="1" kern="1200"/>
        </a:p>
        <a:p>
          <a:pPr marL="457200" lvl="2" indent="-228600" algn="l" defTabSz="977900">
            <a:lnSpc>
              <a:spcPct val="90000"/>
            </a:lnSpc>
            <a:spcBef>
              <a:spcPct val="0"/>
            </a:spcBef>
            <a:spcAft>
              <a:spcPct val="15000"/>
            </a:spcAft>
            <a:buChar char="•"/>
          </a:pPr>
          <a:r>
            <a:rPr lang="en-US" sz="2200" b="0" i="0" kern="1200"/>
            <a:t>OTC: </a:t>
          </a:r>
          <a:r>
            <a:rPr lang="en-US" sz="2200" b="1" i="0" kern="1200">
              <a:solidFill>
                <a:schemeClr val="accent6"/>
              </a:solidFill>
            </a:rPr>
            <a:t>laxatives, </a:t>
          </a:r>
          <a:r>
            <a:rPr lang="en-US" sz="2200" b="1" i="0" kern="1200">
              <a:solidFill>
                <a:schemeClr val="accent4"/>
              </a:solidFill>
              <a:latin typeface="Calibri"/>
            </a:rPr>
            <a:t>bulking</a:t>
          </a:r>
          <a:r>
            <a:rPr lang="en-US" sz="2200" b="1" i="0" kern="1200">
              <a:solidFill>
                <a:schemeClr val="accent4"/>
              </a:solidFill>
            </a:rPr>
            <a:t> agents</a:t>
          </a:r>
          <a:r>
            <a:rPr lang="en-US" sz="2200" b="0" i="0" kern="1200"/>
            <a:t>, </a:t>
          </a:r>
          <a:r>
            <a:rPr lang="en-US" sz="2200" b="1" i="0" kern="1200">
              <a:solidFill>
                <a:srgbClr val="00B050"/>
              </a:solidFill>
            </a:rPr>
            <a:t>stimulants</a:t>
          </a:r>
          <a:endParaRPr lang="en-CA" sz="2200" b="1" kern="1200">
            <a:solidFill>
              <a:srgbClr val="0070C0"/>
            </a:solidFill>
          </a:endParaRPr>
        </a:p>
      </dsp:txBody>
      <dsp:txXfrm>
        <a:off x="0" y="713331"/>
        <a:ext cx="8480685" cy="3936744"/>
      </dsp:txXfrm>
    </dsp:sp>
    <dsp:sp modelId="{5D082281-B128-4AAD-B6CB-43A659CBD219}">
      <dsp:nvSpPr>
        <dsp:cNvPr id="0" name=""/>
        <dsp:cNvSpPr/>
      </dsp:nvSpPr>
      <dsp:spPr>
        <a:xfrm>
          <a:off x="392927" y="198984"/>
          <a:ext cx="5603324" cy="690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385" tIns="0" rIns="224385" bIns="0" numCol="1" spcCol="1270" anchor="ctr" anchorCtr="0">
          <a:noAutofit/>
        </a:bodyPr>
        <a:lstStyle/>
        <a:p>
          <a:pPr marL="0" lvl="0" indent="0" algn="l" defTabSz="977900">
            <a:lnSpc>
              <a:spcPct val="90000"/>
            </a:lnSpc>
            <a:spcBef>
              <a:spcPct val="0"/>
            </a:spcBef>
            <a:spcAft>
              <a:spcPct val="35000"/>
            </a:spcAft>
            <a:buNone/>
          </a:pPr>
          <a:r>
            <a:rPr lang="en-US" sz="2200" b="0" i="0" kern="1200"/>
            <a:t>Recommendations</a:t>
          </a:r>
          <a:r>
            <a:rPr lang="en-US" sz="1100" b="0" i="0" kern="1200"/>
            <a:t>:</a:t>
          </a:r>
          <a:endParaRPr lang="en-CA" sz="1100" kern="1200"/>
        </a:p>
      </dsp:txBody>
      <dsp:txXfrm>
        <a:off x="426630" y="232687"/>
        <a:ext cx="5535918" cy="6229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C753B-3A81-46B3-803A-279A81CC356E}">
      <dsp:nvSpPr>
        <dsp:cNvPr id="0" name=""/>
        <dsp:cNvSpPr/>
      </dsp:nvSpPr>
      <dsp:spPr>
        <a:xfrm>
          <a:off x="0" y="511158"/>
          <a:ext cx="8188036" cy="3118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483" tIns="458216" rIns="635483"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a:t>Lifestyle</a:t>
          </a:r>
          <a:r>
            <a:rPr lang="en-US" sz="2200" b="1" kern="1200" baseline="30000"/>
            <a:t>6</a:t>
          </a:r>
          <a:r>
            <a:rPr lang="en-US" sz="2200" b="1" kern="1200"/>
            <a:t>: </a:t>
          </a:r>
          <a:endParaRPr lang="en-CA" sz="2200" b="1" kern="1200"/>
        </a:p>
        <a:p>
          <a:pPr marL="457200" lvl="2" indent="-228600" algn="l" defTabSz="977900">
            <a:lnSpc>
              <a:spcPct val="90000"/>
            </a:lnSpc>
            <a:spcBef>
              <a:spcPct val="0"/>
            </a:spcBef>
            <a:spcAft>
              <a:spcPct val="15000"/>
            </a:spcAft>
            <a:buChar char="•"/>
          </a:pPr>
          <a:r>
            <a:rPr lang="en-US" sz="2200" b="0" i="0" kern="1200"/>
            <a:t>Schedule regular bathroom trips </a:t>
          </a:r>
          <a:endParaRPr lang="en-CA" sz="2200" kern="1200"/>
        </a:p>
        <a:p>
          <a:pPr marL="457200" lvl="2" indent="-228600" algn="l" defTabSz="977900" rtl="0">
            <a:lnSpc>
              <a:spcPct val="90000"/>
            </a:lnSpc>
            <a:spcBef>
              <a:spcPct val="0"/>
            </a:spcBef>
            <a:spcAft>
              <a:spcPct val="15000"/>
            </a:spcAft>
            <a:buChar char="•"/>
          </a:pPr>
          <a:r>
            <a:rPr lang="en-US" sz="2200" kern="1200">
              <a:latin typeface="Calibri"/>
            </a:rPr>
            <a:t>Avoid fluids in the evening after dinner</a:t>
          </a:r>
          <a:endParaRPr lang="en-US" sz="2200" kern="1200"/>
        </a:p>
        <a:p>
          <a:pPr marL="228600" lvl="1" indent="-228600" algn="l" defTabSz="977900" rtl="0">
            <a:lnSpc>
              <a:spcPct val="90000"/>
            </a:lnSpc>
            <a:spcBef>
              <a:spcPct val="0"/>
            </a:spcBef>
            <a:spcAft>
              <a:spcPct val="15000"/>
            </a:spcAft>
            <a:buChar char="•"/>
          </a:pPr>
          <a:endParaRPr lang="en-CA" sz="2200" b="0" kern="1200">
            <a:latin typeface="Calibri"/>
          </a:endParaRPr>
        </a:p>
        <a:p>
          <a:pPr marL="228600" lvl="1" indent="-228600" algn="l" defTabSz="977900">
            <a:lnSpc>
              <a:spcPct val="90000"/>
            </a:lnSpc>
            <a:spcBef>
              <a:spcPct val="0"/>
            </a:spcBef>
            <a:spcAft>
              <a:spcPct val="15000"/>
            </a:spcAft>
            <a:buChar char="•"/>
          </a:pPr>
          <a:r>
            <a:rPr lang="en-US" sz="2200" b="1" kern="1200"/>
            <a:t>Medication:</a:t>
          </a:r>
          <a:endParaRPr lang="en-CA" sz="2200" b="1" kern="1200"/>
        </a:p>
        <a:p>
          <a:pPr marL="457200" lvl="2" indent="-228600" algn="l" defTabSz="977900" rtl="0">
            <a:lnSpc>
              <a:spcPct val="90000"/>
            </a:lnSpc>
            <a:spcBef>
              <a:spcPct val="0"/>
            </a:spcBef>
            <a:spcAft>
              <a:spcPct val="15000"/>
            </a:spcAft>
            <a:buChar char="•"/>
          </a:pPr>
          <a:r>
            <a:rPr lang="en-US" sz="2200" b="0" i="0" kern="1200"/>
            <a:t>Some </a:t>
          </a:r>
          <a:r>
            <a:rPr lang="en-US" sz="2200" b="0" i="0" kern="1200">
              <a:latin typeface="Calibri"/>
            </a:rPr>
            <a:t>medications </a:t>
          </a:r>
          <a:r>
            <a:rPr lang="en-US" sz="2200" b="0" i="0" kern="1200"/>
            <a:t>that treat motor symptoms </a:t>
          </a:r>
          <a:r>
            <a:rPr lang="en-US" sz="2200" b="0" i="0" kern="1200">
              <a:latin typeface="Calibri"/>
            </a:rPr>
            <a:t>can help </a:t>
          </a:r>
          <a:endParaRPr lang="en-CA" sz="2200" kern="1200"/>
        </a:p>
        <a:p>
          <a:pPr marL="457200" lvl="2" indent="-228600" algn="l" defTabSz="977900" rtl="0">
            <a:lnSpc>
              <a:spcPct val="90000"/>
            </a:lnSpc>
            <a:spcBef>
              <a:spcPct val="0"/>
            </a:spcBef>
            <a:spcAft>
              <a:spcPct val="15000"/>
            </a:spcAft>
            <a:buChar char="•"/>
          </a:pPr>
          <a:r>
            <a:rPr lang="en-US" sz="2200" b="0" i="0" kern="1200"/>
            <a:t>Prescription: Oxybutynin</a:t>
          </a:r>
          <a:r>
            <a:rPr lang="en-US" sz="2200" b="0" i="0" kern="1200">
              <a:latin typeface="Calibri"/>
            </a:rPr>
            <a:t>,</a:t>
          </a:r>
          <a:r>
            <a:rPr lang="en-US" sz="2200" b="0" i="0" kern="1200"/>
            <a:t> desmopressin nasal spray</a:t>
          </a:r>
          <a:r>
            <a:rPr lang="en-US" sz="2200" b="0" i="0" kern="1200" baseline="30000"/>
            <a:t>6,43-45</a:t>
          </a:r>
          <a:r>
            <a:rPr lang="en-US" sz="2200" b="0" i="0" kern="1200" baseline="30000">
              <a:latin typeface="Calibri"/>
            </a:rPr>
            <a:t> </a:t>
          </a:r>
          <a:endParaRPr lang="en-CA" sz="2200" kern="1200" baseline="30000"/>
        </a:p>
      </dsp:txBody>
      <dsp:txXfrm>
        <a:off x="0" y="511158"/>
        <a:ext cx="8188036" cy="3118500"/>
      </dsp:txXfrm>
    </dsp:sp>
    <dsp:sp modelId="{7A73B493-4998-40C3-A5B9-F4A9954074F5}">
      <dsp:nvSpPr>
        <dsp:cNvPr id="0" name=""/>
        <dsp:cNvSpPr/>
      </dsp:nvSpPr>
      <dsp:spPr>
        <a:xfrm>
          <a:off x="409401" y="186438"/>
          <a:ext cx="5731625"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642" tIns="0" rIns="216642" bIns="0" numCol="1" spcCol="1270" anchor="ctr" anchorCtr="0">
          <a:noAutofit/>
        </a:bodyPr>
        <a:lstStyle/>
        <a:p>
          <a:pPr marL="0" lvl="0" indent="0" algn="l" defTabSz="977900">
            <a:lnSpc>
              <a:spcPct val="90000"/>
            </a:lnSpc>
            <a:spcBef>
              <a:spcPct val="0"/>
            </a:spcBef>
            <a:spcAft>
              <a:spcPct val="35000"/>
            </a:spcAft>
            <a:buNone/>
          </a:pPr>
          <a:r>
            <a:rPr lang="en-US" sz="2200" b="0" i="0" kern="1200"/>
            <a:t>Recommendations:</a:t>
          </a:r>
          <a:endParaRPr lang="en-CA" sz="2200" kern="1200"/>
        </a:p>
      </dsp:txBody>
      <dsp:txXfrm>
        <a:off x="441104" y="218141"/>
        <a:ext cx="5668219"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71A98-751C-4385-A48D-F79995AA4BAA}">
      <dsp:nvSpPr>
        <dsp:cNvPr id="0" name=""/>
        <dsp:cNvSpPr/>
      </dsp:nvSpPr>
      <dsp:spPr>
        <a:xfrm>
          <a:off x="0" y="446068"/>
          <a:ext cx="8229600" cy="315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t>Lifestyle</a:t>
          </a:r>
          <a:r>
            <a:rPr lang="en-US" sz="2000" b="1" kern="1200" baseline="30000"/>
            <a:t>6</a:t>
          </a:r>
          <a:r>
            <a:rPr lang="en-US" sz="2000" b="1" kern="1200"/>
            <a:t>:</a:t>
          </a:r>
          <a:endParaRPr lang="en-CA" sz="2000" b="1" kern="1200"/>
        </a:p>
        <a:p>
          <a:pPr marL="457200" lvl="2" indent="-228600" algn="l" defTabSz="889000" rtl="0">
            <a:lnSpc>
              <a:spcPct val="90000"/>
            </a:lnSpc>
            <a:spcBef>
              <a:spcPct val="0"/>
            </a:spcBef>
            <a:spcAft>
              <a:spcPct val="15000"/>
            </a:spcAft>
            <a:buChar char="•"/>
          </a:pPr>
          <a:r>
            <a:rPr lang="en-CA" sz="2000" b="0" i="0" kern="1200"/>
            <a:t>Regular exercise</a:t>
          </a:r>
          <a:r>
            <a:rPr lang="en-CA" sz="2000" kern="1200">
              <a:latin typeface="Calibri"/>
            </a:rPr>
            <a:t> (30 minutes 2-3 times/week)</a:t>
          </a:r>
          <a:endParaRPr lang="en-CA" sz="2000" kern="1200"/>
        </a:p>
        <a:p>
          <a:pPr marL="457200" lvl="2" indent="-228600" algn="l" defTabSz="889000">
            <a:lnSpc>
              <a:spcPct val="90000"/>
            </a:lnSpc>
            <a:spcBef>
              <a:spcPct val="0"/>
            </a:spcBef>
            <a:spcAft>
              <a:spcPct val="15000"/>
            </a:spcAft>
            <a:buChar char="•"/>
          </a:pPr>
          <a:r>
            <a:rPr lang="en-CA" sz="2000" b="0" i="0" kern="1200"/>
            <a:t>Consider other forms of intimacy (speak to your partner) </a:t>
          </a:r>
          <a:endParaRPr lang="en-CA" sz="2000" kern="1200"/>
        </a:p>
        <a:p>
          <a:pPr marL="457200" lvl="2" indent="-228600" algn="l" defTabSz="889000" rtl="0">
            <a:lnSpc>
              <a:spcPct val="90000"/>
            </a:lnSpc>
            <a:spcBef>
              <a:spcPct val="0"/>
            </a:spcBef>
            <a:spcAft>
              <a:spcPct val="15000"/>
            </a:spcAft>
            <a:buChar char="•"/>
          </a:pPr>
          <a:r>
            <a:rPr lang="en-CA" sz="2000" kern="1200">
              <a:latin typeface="Calibri"/>
            </a:rPr>
            <a:t>Work with a relationship therapist or sex therapist</a:t>
          </a:r>
          <a:endParaRPr lang="en-CA" sz="2000" kern="1200"/>
        </a:p>
        <a:p>
          <a:pPr marL="457200" lvl="2" indent="-228600" algn="l" defTabSz="889000">
            <a:lnSpc>
              <a:spcPct val="90000"/>
            </a:lnSpc>
            <a:spcBef>
              <a:spcPct val="0"/>
            </a:spcBef>
            <a:spcAft>
              <a:spcPct val="15000"/>
            </a:spcAft>
            <a:buChar char="•"/>
          </a:pPr>
          <a:endParaRPr lang="en-CA" sz="2000" b="0" i="0" kern="1200">
            <a:latin typeface="Calibri"/>
          </a:endParaRPr>
        </a:p>
        <a:p>
          <a:pPr marL="228600" lvl="1" indent="-228600" algn="l" defTabSz="889000">
            <a:lnSpc>
              <a:spcPct val="90000"/>
            </a:lnSpc>
            <a:spcBef>
              <a:spcPct val="0"/>
            </a:spcBef>
            <a:spcAft>
              <a:spcPct val="15000"/>
            </a:spcAft>
            <a:buChar char="•"/>
          </a:pPr>
          <a:r>
            <a:rPr lang="en-CA" sz="2000" b="1" i="0" kern="1200"/>
            <a:t>Medication</a:t>
          </a:r>
          <a:r>
            <a:rPr lang="en-CA" sz="2000" b="0" i="0" kern="1200"/>
            <a:t>:	</a:t>
          </a:r>
          <a:endParaRPr lang="en-CA" sz="2000" kern="1200"/>
        </a:p>
        <a:p>
          <a:pPr marL="457200" lvl="2" indent="-228600" algn="l" defTabSz="889000" rtl="0">
            <a:lnSpc>
              <a:spcPct val="90000"/>
            </a:lnSpc>
            <a:spcBef>
              <a:spcPct val="0"/>
            </a:spcBef>
            <a:spcAft>
              <a:spcPct val="15000"/>
            </a:spcAft>
            <a:buChar char="•"/>
          </a:pPr>
          <a:r>
            <a:rPr lang="en-CA" sz="2000" b="0" i="0" kern="1200">
              <a:latin typeface="Calibri"/>
            </a:rPr>
            <a:t>Prescription for men</a:t>
          </a:r>
          <a:r>
            <a:rPr lang="en-CA" sz="2000" b="0" i="0" kern="1200"/>
            <a:t>: Sildenafil</a:t>
          </a:r>
          <a:r>
            <a:rPr lang="en-CA" sz="2000" b="0" i="0" kern="1200" baseline="30000"/>
            <a:t>6,46,47</a:t>
          </a:r>
          <a:endParaRPr lang="en-CA" sz="2000" kern="1200"/>
        </a:p>
        <a:p>
          <a:pPr marL="457200" lvl="2" indent="-228600" algn="l" defTabSz="889000" rtl="0">
            <a:lnSpc>
              <a:spcPct val="90000"/>
            </a:lnSpc>
            <a:spcBef>
              <a:spcPct val="0"/>
            </a:spcBef>
            <a:spcAft>
              <a:spcPct val="15000"/>
            </a:spcAft>
            <a:buChar char="•"/>
          </a:pPr>
          <a:r>
            <a:rPr lang="en-CA" sz="2000" b="0" i="0" kern="1200">
              <a:latin typeface="Calibri"/>
            </a:rPr>
            <a:t>Prescription for women</a:t>
          </a:r>
          <a:r>
            <a:rPr lang="en-CA" sz="2000" b="0" i="0" kern="1200"/>
            <a:t>: Hormone replacement therapy</a:t>
          </a:r>
          <a:r>
            <a:rPr lang="en-CA" sz="2000" b="0" i="0" kern="1200" baseline="30000"/>
            <a:t>6, 48,49</a:t>
          </a:r>
          <a:r>
            <a:rPr lang="en-CA" sz="2000" b="0" i="0" kern="1200">
              <a:latin typeface="Calibri"/>
            </a:rPr>
            <a:t> </a:t>
          </a:r>
          <a:endParaRPr lang="en-CA" sz="2000" kern="1200"/>
        </a:p>
      </dsp:txBody>
      <dsp:txXfrm>
        <a:off x="0" y="446068"/>
        <a:ext cx="8229600" cy="3150000"/>
      </dsp:txXfrm>
    </dsp:sp>
    <dsp:sp modelId="{BDC7EE66-F202-4368-8601-683CB57FF5F0}">
      <dsp:nvSpPr>
        <dsp:cNvPr id="0" name=""/>
        <dsp:cNvSpPr/>
      </dsp:nvSpPr>
      <dsp:spPr>
        <a:xfrm>
          <a:off x="411480" y="150868"/>
          <a:ext cx="5760719" cy="590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0" i="0" kern="1200"/>
            <a:t>Recommendations:</a:t>
          </a:r>
          <a:endParaRPr lang="en-CA" sz="2000" kern="1200"/>
        </a:p>
      </dsp:txBody>
      <dsp:txXfrm>
        <a:off x="440301" y="179689"/>
        <a:ext cx="5703077" cy="5327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A927-618E-41E0-8C51-CA99FE7F3846}">
      <dsp:nvSpPr>
        <dsp:cNvPr id="0" name=""/>
        <dsp:cNvSpPr/>
      </dsp:nvSpPr>
      <dsp:spPr>
        <a:xfrm>
          <a:off x="0" y="444780"/>
          <a:ext cx="8218913" cy="315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879" tIns="416560" rIns="637879"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t>Lifestyle:</a:t>
          </a:r>
          <a:endParaRPr lang="en-CA" sz="2000" b="1" kern="1200"/>
        </a:p>
        <a:p>
          <a:pPr marL="457200" lvl="2" indent="-228600" algn="l" defTabSz="889000">
            <a:lnSpc>
              <a:spcPct val="90000"/>
            </a:lnSpc>
            <a:spcBef>
              <a:spcPct val="0"/>
            </a:spcBef>
            <a:spcAft>
              <a:spcPct val="15000"/>
            </a:spcAft>
            <a:buChar char="•"/>
          </a:pPr>
          <a:r>
            <a:rPr lang="en-US" sz="2000" kern="1200"/>
            <a:t>Avoid caffeine, nicotine and alcohol in the evening</a:t>
          </a:r>
          <a:endParaRPr lang="en-CA" sz="2000" kern="1200"/>
        </a:p>
        <a:p>
          <a:pPr marL="457200" lvl="2" indent="-228600" algn="l" defTabSz="889000" rtl="0">
            <a:lnSpc>
              <a:spcPct val="90000"/>
            </a:lnSpc>
            <a:spcBef>
              <a:spcPct val="0"/>
            </a:spcBef>
            <a:spcAft>
              <a:spcPct val="15000"/>
            </a:spcAft>
            <a:buChar char="•"/>
          </a:pPr>
          <a:r>
            <a:rPr lang="en-CA" sz="2000" b="0" i="0" kern="1200">
              <a:latin typeface="Calibri"/>
            </a:rPr>
            <a:t>Walking </a:t>
          </a:r>
          <a:r>
            <a:rPr lang="en-CA" sz="2000" b="0" i="0" kern="1200"/>
            <a:t>around room or</a:t>
          </a:r>
          <a:r>
            <a:rPr lang="en-CA" sz="2000" b="0" i="0" kern="1200">
              <a:latin typeface="Calibri"/>
            </a:rPr>
            <a:t> distract</a:t>
          </a:r>
          <a:r>
            <a:rPr lang="en-CA" sz="2000" b="0" i="0" kern="1200"/>
            <a:t> </a:t>
          </a:r>
          <a:r>
            <a:rPr lang="en-CA" sz="2000" b="0" i="0" kern="1200">
              <a:latin typeface="Calibri"/>
            </a:rPr>
            <a:t>with reading</a:t>
          </a:r>
        </a:p>
        <a:p>
          <a:pPr marL="457200" lvl="2" indent="-228600" algn="l" defTabSz="889000" rtl="0">
            <a:lnSpc>
              <a:spcPct val="90000"/>
            </a:lnSpc>
            <a:spcBef>
              <a:spcPct val="0"/>
            </a:spcBef>
            <a:spcAft>
              <a:spcPct val="15000"/>
            </a:spcAft>
            <a:buChar char="•"/>
          </a:pPr>
          <a:r>
            <a:rPr lang="en-CA" sz="2000" b="0" i="0" kern="1200">
              <a:latin typeface="Calibri"/>
            </a:rPr>
            <a:t>Movement can provide temporary relief</a:t>
          </a:r>
          <a:r>
            <a:rPr lang="en-CA" sz="2000" kern="1200">
              <a:latin typeface="Calibri"/>
            </a:rPr>
            <a:t> </a:t>
          </a:r>
          <a:endParaRPr lang="en-US" sz="2000" kern="1200"/>
        </a:p>
        <a:p>
          <a:pPr marL="228600" lvl="1" indent="-228600" algn="l" defTabSz="889000" rtl="0">
            <a:lnSpc>
              <a:spcPct val="90000"/>
            </a:lnSpc>
            <a:spcBef>
              <a:spcPct val="0"/>
            </a:spcBef>
            <a:spcAft>
              <a:spcPct val="15000"/>
            </a:spcAft>
            <a:buChar char="•"/>
          </a:pPr>
          <a:endParaRPr lang="en-CA" sz="2000" b="1" kern="1200"/>
        </a:p>
        <a:p>
          <a:pPr marL="228600" lvl="1" indent="-228600" algn="l" defTabSz="889000" rtl="0">
            <a:lnSpc>
              <a:spcPct val="90000"/>
            </a:lnSpc>
            <a:spcBef>
              <a:spcPct val="0"/>
            </a:spcBef>
            <a:spcAft>
              <a:spcPct val="15000"/>
            </a:spcAft>
            <a:buChar char="•"/>
          </a:pPr>
          <a:r>
            <a:rPr lang="en-US" sz="2000" b="1" kern="1200"/>
            <a:t>Medications:</a:t>
          </a:r>
          <a:endParaRPr lang="en-CA" sz="2000" b="1" kern="1200"/>
        </a:p>
        <a:p>
          <a:pPr marL="457200" lvl="2" indent="-228600" algn="l" defTabSz="889000" rtl="0">
            <a:lnSpc>
              <a:spcPct val="90000"/>
            </a:lnSpc>
            <a:spcBef>
              <a:spcPct val="0"/>
            </a:spcBef>
            <a:spcAft>
              <a:spcPct val="15000"/>
            </a:spcAft>
            <a:buChar char="•"/>
          </a:pPr>
          <a:r>
            <a:rPr lang="en-CA" sz="2000" b="0" i="0" kern="1200"/>
            <a:t>PD medications</a:t>
          </a:r>
          <a:r>
            <a:rPr lang="en-CA" sz="2000" b="0" i="0" kern="1200">
              <a:latin typeface="Calibri"/>
            </a:rPr>
            <a:t> at night</a:t>
          </a:r>
          <a:r>
            <a:rPr lang="en-CA" sz="2000" b="0" i="0" kern="1200"/>
            <a:t> (levodopa, pramipexole, ropinirole)</a:t>
          </a:r>
          <a:r>
            <a:rPr lang="en-CA" sz="2000" b="0" i="0" kern="1200" baseline="30000"/>
            <a:t>6</a:t>
          </a:r>
          <a:endParaRPr lang="en-CA" sz="2000" kern="1200"/>
        </a:p>
        <a:p>
          <a:pPr marL="457200" lvl="2" indent="-228600" algn="l" defTabSz="889000">
            <a:lnSpc>
              <a:spcPct val="90000"/>
            </a:lnSpc>
            <a:spcBef>
              <a:spcPct val="0"/>
            </a:spcBef>
            <a:spcAft>
              <a:spcPct val="15000"/>
            </a:spcAft>
            <a:buChar char="•"/>
          </a:pPr>
          <a:r>
            <a:rPr lang="en-CA" sz="2000" kern="1200">
              <a:latin typeface="Calibri"/>
            </a:rPr>
            <a:t>Gabapentin</a:t>
          </a:r>
          <a:r>
            <a:rPr lang="en-CA" sz="2000" kern="1200" baseline="30000">
              <a:latin typeface="Calibri"/>
            </a:rPr>
            <a:t>6,51</a:t>
          </a:r>
          <a:endParaRPr lang="en-CA" sz="2000" kern="1200">
            <a:latin typeface="Calibri"/>
          </a:endParaRPr>
        </a:p>
      </dsp:txBody>
      <dsp:txXfrm>
        <a:off x="0" y="444780"/>
        <a:ext cx="8218913" cy="3150000"/>
      </dsp:txXfrm>
    </dsp:sp>
    <dsp:sp modelId="{A0C3DBE4-2EEF-4C36-BA54-5F7006F6CA7B}">
      <dsp:nvSpPr>
        <dsp:cNvPr id="0" name=""/>
        <dsp:cNvSpPr/>
      </dsp:nvSpPr>
      <dsp:spPr>
        <a:xfrm>
          <a:off x="410945" y="149580"/>
          <a:ext cx="5753239" cy="590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59" tIns="0" rIns="217459" bIns="0" numCol="1" spcCol="1270" anchor="ctr" anchorCtr="0">
          <a:noAutofit/>
        </a:bodyPr>
        <a:lstStyle/>
        <a:p>
          <a:pPr marL="0" lvl="0" indent="0" algn="l" defTabSz="889000">
            <a:lnSpc>
              <a:spcPct val="90000"/>
            </a:lnSpc>
            <a:spcBef>
              <a:spcPct val="0"/>
            </a:spcBef>
            <a:spcAft>
              <a:spcPct val="35000"/>
            </a:spcAft>
            <a:buNone/>
          </a:pPr>
          <a:r>
            <a:rPr lang="en-US" sz="2000" b="0" i="0" kern="1200"/>
            <a:t>Recommendations:</a:t>
          </a:r>
          <a:endParaRPr lang="en-CA" sz="2000" kern="1200"/>
        </a:p>
      </dsp:txBody>
      <dsp:txXfrm>
        <a:off x="439766" y="178401"/>
        <a:ext cx="5695597" cy="532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C08E8-FAB0-49BE-AA30-A42709253B94}">
      <dsp:nvSpPr>
        <dsp:cNvPr id="0" name=""/>
        <dsp:cNvSpPr/>
      </dsp:nvSpPr>
      <dsp:spPr>
        <a:xfrm>
          <a:off x="0" y="524601"/>
          <a:ext cx="8472459" cy="346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557" tIns="416560" rIns="657557" bIns="142240" numCol="1" spcCol="1270" anchor="t" anchorCtr="0">
          <a:noAutofit/>
        </a:bodyPr>
        <a:lstStyle/>
        <a:p>
          <a:pPr marL="228600" lvl="1" indent="-228600" algn="l" defTabSz="889000" rtl="0">
            <a:lnSpc>
              <a:spcPct val="90000"/>
            </a:lnSpc>
            <a:spcBef>
              <a:spcPct val="0"/>
            </a:spcBef>
            <a:spcAft>
              <a:spcPct val="15000"/>
            </a:spcAft>
            <a:buChar char="•"/>
          </a:pPr>
          <a:r>
            <a:rPr lang="en-US" sz="2000" b="1" kern="1200"/>
            <a:t>Lifestyle:</a:t>
          </a:r>
          <a:endParaRPr lang="en-CA" sz="2000" b="1" kern="1200"/>
        </a:p>
        <a:p>
          <a:pPr marL="457200" lvl="2" indent="-228600" algn="l" defTabSz="889000" rtl="0">
            <a:lnSpc>
              <a:spcPct val="90000"/>
            </a:lnSpc>
            <a:spcBef>
              <a:spcPct val="0"/>
            </a:spcBef>
            <a:spcAft>
              <a:spcPct val="15000"/>
            </a:spcAft>
            <a:buChar char="•"/>
          </a:pPr>
          <a:r>
            <a:rPr lang="en-US" sz="2000" b="0" i="0" kern="1200">
              <a:latin typeface="Calibri"/>
            </a:rPr>
            <a:t>Track your hallucinations as they don't all need to be treated</a:t>
          </a:r>
          <a:r>
            <a:rPr lang="en-US" sz="2000" b="0" i="0" kern="1200" baseline="30000">
              <a:latin typeface="Calibri"/>
            </a:rPr>
            <a:t>6</a:t>
          </a:r>
          <a:r>
            <a:rPr lang="en-US" sz="2000" b="0" i="0" kern="1200">
              <a:latin typeface="Calibri"/>
            </a:rPr>
            <a:t>:</a:t>
          </a:r>
        </a:p>
        <a:p>
          <a:pPr marL="685800" lvl="3" indent="-228600" algn="l" defTabSz="889000" rtl="0">
            <a:lnSpc>
              <a:spcPct val="90000"/>
            </a:lnSpc>
            <a:spcBef>
              <a:spcPct val="0"/>
            </a:spcBef>
            <a:spcAft>
              <a:spcPct val="15000"/>
            </a:spcAft>
            <a:buChar char="•"/>
          </a:pPr>
          <a:r>
            <a:rPr lang="en-US" sz="2000" b="0" i="0" kern="1200">
              <a:latin typeface="Calibri"/>
            </a:rPr>
            <a:t>Are they bothersome?</a:t>
          </a:r>
        </a:p>
        <a:p>
          <a:pPr marL="685800" lvl="3" indent="-228600" algn="l" defTabSz="889000">
            <a:lnSpc>
              <a:spcPct val="90000"/>
            </a:lnSpc>
            <a:spcBef>
              <a:spcPct val="0"/>
            </a:spcBef>
            <a:spcAft>
              <a:spcPct val="15000"/>
            </a:spcAft>
            <a:buChar char="•"/>
          </a:pPr>
          <a:r>
            <a:rPr lang="en-US" sz="2000" b="0" i="0" kern="1200">
              <a:latin typeface="Calibri"/>
            </a:rPr>
            <a:t>Can you tell they're not real?</a:t>
          </a:r>
          <a:endParaRPr lang="en-US" sz="2000" kern="1200"/>
        </a:p>
        <a:p>
          <a:pPr marL="457200" lvl="2" indent="-228600" algn="l" defTabSz="889000">
            <a:lnSpc>
              <a:spcPct val="90000"/>
            </a:lnSpc>
            <a:spcBef>
              <a:spcPct val="0"/>
            </a:spcBef>
            <a:spcAft>
              <a:spcPct val="15000"/>
            </a:spcAft>
            <a:buChar char="•"/>
          </a:pPr>
          <a:r>
            <a:rPr lang="en-US" sz="2000" b="0" i="0" kern="1200"/>
            <a:t>Discuss your hallucinations with your</a:t>
          </a:r>
          <a:r>
            <a:rPr lang="en-US" sz="2000" b="0" i="0" kern="1200">
              <a:latin typeface="Calibri"/>
            </a:rPr>
            <a:t> healthcare providers</a:t>
          </a:r>
          <a:r>
            <a:rPr lang="en-US" sz="2000" b="0" i="0" kern="1200" baseline="30000">
              <a:latin typeface="Calibri"/>
            </a:rPr>
            <a:t>6</a:t>
          </a:r>
          <a:r>
            <a:rPr lang="en-US" sz="2000" b="0" i="0" kern="1200">
              <a:latin typeface="Calibri"/>
            </a:rPr>
            <a:t> </a:t>
          </a:r>
          <a:endParaRPr lang="en-CA" sz="2000" kern="1200"/>
        </a:p>
        <a:p>
          <a:pPr marL="228600" lvl="1" indent="-228600" algn="l" defTabSz="889000" rtl="0">
            <a:lnSpc>
              <a:spcPct val="90000"/>
            </a:lnSpc>
            <a:spcBef>
              <a:spcPct val="0"/>
            </a:spcBef>
            <a:spcAft>
              <a:spcPct val="15000"/>
            </a:spcAft>
            <a:buChar char="•"/>
          </a:pPr>
          <a:endParaRPr lang="en-CA" sz="2000" kern="1200"/>
        </a:p>
        <a:p>
          <a:pPr marL="228600" lvl="1" indent="-228600" algn="l" defTabSz="889000" rtl="0">
            <a:lnSpc>
              <a:spcPct val="90000"/>
            </a:lnSpc>
            <a:spcBef>
              <a:spcPct val="0"/>
            </a:spcBef>
            <a:spcAft>
              <a:spcPct val="15000"/>
            </a:spcAft>
            <a:buChar char="•"/>
          </a:pPr>
          <a:r>
            <a:rPr lang="en-US" sz="2000" b="1" kern="1200"/>
            <a:t>Medication:</a:t>
          </a:r>
          <a:endParaRPr lang="en-CA" sz="2000" b="1" kern="1200"/>
        </a:p>
        <a:p>
          <a:pPr marL="457200" lvl="2" indent="-228600" algn="l" defTabSz="889000" rtl="0">
            <a:lnSpc>
              <a:spcPct val="90000"/>
            </a:lnSpc>
            <a:spcBef>
              <a:spcPct val="0"/>
            </a:spcBef>
            <a:spcAft>
              <a:spcPct val="15000"/>
            </a:spcAft>
            <a:buChar char="•"/>
          </a:pPr>
          <a:r>
            <a:rPr lang="en-US" sz="2000" b="0" i="0" kern="1200">
              <a:latin typeface="Calibri"/>
            </a:rPr>
            <a:t>May</a:t>
          </a:r>
          <a:r>
            <a:rPr lang="en-US" sz="2000" b="0" i="0" kern="1200"/>
            <a:t> reduce </a:t>
          </a:r>
          <a:r>
            <a:rPr lang="en-US" sz="2000" b="0" i="0" kern="1200">
              <a:latin typeface="Calibri"/>
            </a:rPr>
            <a:t>some PD</a:t>
          </a:r>
          <a:r>
            <a:rPr lang="en-US" sz="2000" b="0" i="0" kern="1200"/>
            <a:t> medications</a:t>
          </a:r>
          <a:r>
            <a:rPr lang="en-US" sz="2000" b="0" i="0" kern="1200" baseline="30000"/>
            <a:t>6</a:t>
          </a:r>
          <a:endParaRPr lang="en-CA" sz="2000" kern="1200" baseline="30000"/>
        </a:p>
        <a:p>
          <a:pPr marL="457200" lvl="2" indent="-228600" algn="l" defTabSz="889000" rtl="0">
            <a:lnSpc>
              <a:spcPct val="90000"/>
            </a:lnSpc>
            <a:spcBef>
              <a:spcPct val="0"/>
            </a:spcBef>
            <a:spcAft>
              <a:spcPct val="15000"/>
            </a:spcAft>
            <a:buChar char="•"/>
          </a:pPr>
          <a:r>
            <a:rPr lang="en-US" sz="2000" b="0" i="0" kern="1200"/>
            <a:t>Prescription:</a:t>
          </a:r>
          <a:r>
            <a:rPr lang="en-US" sz="2000" b="0" i="0" kern="1200">
              <a:latin typeface="Calibri"/>
            </a:rPr>
            <a:t> Rivastigmine,</a:t>
          </a:r>
          <a:r>
            <a:rPr lang="en-US" sz="2000" b="0" i="0" kern="1200"/>
            <a:t> </a:t>
          </a:r>
          <a:r>
            <a:rPr lang="en-US" sz="2000" b="0" i="0" kern="1200">
              <a:latin typeface="Calibri"/>
            </a:rPr>
            <a:t>donepezil, quetiapine</a:t>
          </a:r>
          <a:r>
            <a:rPr lang="en-US" sz="2000" b="0" i="0" kern="1200"/>
            <a:t>,</a:t>
          </a:r>
          <a:r>
            <a:rPr lang="en-US" sz="2000" b="0" i="0" kern="1200">
              <a:latin typeface="Calibri"/>
            </a:rPr>
            <a:t> clozapine</a:t>
          </a:r>
          <a:r>
            <a:rPr lang="en-US" sz="2000" b="0" i="0" kern="1200" baseline="30000">
              <a:latin typeface="Calibri"/>
            </a:rPr>
            <a:t>6,20,21</a:t>
          </a:r>
          <a:endParaRPr lang="en-CA" sz="2000" kern="1200" baseline="30000"/>
        </a:p>
      </dsp:txBody>
      <dsp:txXfrm>
        <a:off x="0" y="524601"/>
        <a:ext cx="8472459" cy="3465000"/>
      </dsp:txXfrm>
    </dsp:sp>
    <dsp:sp modelId="{B5CB22E9-A81B-4AA7-8E26-83CCB7BE3C96}">
      <dsp:nvSpPr>
        <dsp:cNvPr id="0" name=""/>
        <dsp:cNvSpPr/>
      </dsp:nvSpPr>
      <dsp:spPr>
        <a:xfrm>
          <a:off x="423622" y="229401"/>
          <a:ext cx="5930721" cy="590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167" tIns="0" rIns="224167" bIns="0" numCol="1" spcCol="1270" anchor="ctr" anchorCtr="0">
          <a:noAutofit/>
        </a:bodyPr>
        <a:lstStyle/>
        <a:p>
          <a:pPr marL="0" lvl="0" indent="0" algn="l" defTabSz="889000">
            <a:lnSpc>
              <a:spcPct val="90000"/>
            </a:lnSpc>
            <a:spcBef>
              <a:spcPct val="0"/>
            </a:spcBef>
            <a:spcAft>
              <a:spcPct val="35000"/>
            </a:spcAft>
            <a:buNone/>
          </a:pPr>
          <a:r>
            <a:rPr lang="en-US" sz="2000" b="0" i="0" kern="1200"/>
            <a:t>Recommendations:</a:t>
          </a:r>
          <a:endParaRPr lang="en-CA" sz="2000" kern="1200"/>
        </a:p>
      </dsp:txBody>
      <dsp:txXfrm>
        <a:off x="452443" y="258222"/>
        <a:ext cx="5873079" cy="532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6EDB0-07EC-499C-9E68-37DB47A72D50}">
      <dsp:nvSpPr>
        <dsp:cNvPr id="0" name=""/>
        <dsp:cNvSpPr/>
      </dsp:nvSpPr>
      <dsp:spPr>
        <a:xfrm>
          <a:off x="286492" y="1154240"/>
          <a:ext cx="7854920" cy="34870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7460" tIns="1353820" rIns="697460" bIns="128016" numCol="1" spcCol="1270" anchor="t" anchorCtr="0">
          <a:noAutofit/>
        </a:bodyPr>
        <a:lstStyle/>
        <a:p>
          <a:pPr marL="171450" lvl="1" indent="-171450" algn="l" defTabSz="800100">
            <a:lnSpc>
              <a:spcPct val="90000"/>
            </a:lnSpc>
            <a:spcBef>
              <a:spcPct val="0"/>
            </a:spcBef>
            <a:spcAft>
              <a:spcPct val="15000"/>
            </a:spcAft>
            <a:buChar char="•"/>
          </a:pPr>
          <a:endParaRPr lang="en-CA" sz="1800" kern="1200"/>
        </a:p>
      </dsp:txBody>
      <dsp:txXfrm>
        <a:off x="286492" y="1154240"/>
        <a:ext cx="7854920" cy="3487089"/>
      </dsp:txXfrm>
    </dsp:sp>
    <dsp:sp modelId="{70161D3C-17C3-43E4-932D-C0D7DF6C09CC}">
      <dsp:nvSpPr>
        <dsp:cNvPr id="0" name=""/>
        <dsp:cNvSpPr/>
      </dsp:nvSpPr>
      <dsp:spPr>
        <a:xfrm>
          <a:off x="495089" y="778702"/>
          <a:ext cx="6017672" cy="688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71" tIns="0" rIns="237771" bIns="0" numCol="1" spcCol="1270" anchor="ctr" anchorCtr="0">
          <a:noAutofit/>
        </a:bodyPr>
        <a:lstStyle/>
        <a:p>
          <a:pPr marL="0" lvl="0" indent="0" algn="l" defTabSz="933450">
            <a:lnSpc>
              <a:spcPct val="90000"/>
            </a:lnSpc>
            <a:spcBef>
              <a:spcPct val="0"/>
            </a:spcBef>
            <a:spcAft>
              <a:spcPct val="35000"/>
            </a:spcAft>
            <a:buNone/>
          </a:pPr>
          <a:r>
            <a:rPr lang="en-US" sz="2100" b="0" i="0" kern="1200"/>
            <a:t>Recommendations:</a:t>
          </a:r>
          <a:endParaRPr lang="en-CA" sz="2100" kern="1200"/>
        </a:p>
      </dsp:txBody>
      <dsp:txXfrm>
        <a:off x="528714" y="812327"/>
        <a:ext cx="5950422" cy="621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EF54-42D9-4C7A-A479-5F157F968B90}">
      <dsp:nvSpPr>
        <dsp:cNvPr id="0" name=""/>
        <dsp:cNvSpPr/>
      </dsp:nvSpPr>
      <dsp:spPr>
        <a:xfrm>
          <a:off x="0" y="19150"/>
          <a:ext cx="8371451" cy="396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718" tIns="104140" rIns="649718" bIns="128016" numCol="1" spcCol="1270" anchor="t" anchorCtr="0">
          <a:noAutofit/>
        </a:bodyPr>
        <a:lstStyle/>
        <a:p>
          <a:pPr marL="171450" lvl="1" indent="-171450" algn="l" defTabSz="800100">
            <a:lnSpc>
              <a:spcPct val="90000"/>
            </a:lnSpc>
            <a:spcBef>
              <a:spcPct val="0"/>
            </a:spcBef>
            <a:spcAft>
              <a:spcPct val="15000"/>
            </a:spcAft>
            <a:buChar char="•"/>
          </a:pPr>
          <a:endParaRPr lang="en-CA" sz="1800" kern="1200"/>
        </a:p>
        <a:p>
          <a:pPr marL="171450" lvl="1" indent="-171450" algn="l" defTabSz="800100">
            <a:lnSpc>
              <a:spcPct val="90000"/>
            </a:lnSpc>
            <a:spcBef>
              <a:spcPct val="0"/>
            </a:spcBef>
            <a:spcAft>
              <a:spcPct val="15000"/>
            </a:spcAft>
            <a:buChar char="•"/>
          </a:pPr>
          <a:r>
            <a:rPr lang="en-US" sz="1800" b="1" kern="1200"/>
            <a:t>Lifestyle:</a:t>
          </a:r>
          <a:endParaRPr lang="en-CA" sz="1800" kern="1200"/>
        </a:p>
        <a:p>
          <a:pPr marL="342900" lvl="2" indent="-171450" algn="l" defTabSz="800100">
            <a:lnSpc>
              <a:spcPct val="90000"/>
            </a:lnSpc>
            <a:spcBef>
              <a:spcPct val="0"/>
            </a:spcBef>
            <a:spcAft>
              <a:spcPct val="15000"/>
            </a:spcAft>
            <a:buChar char="•"/>
          </a:pPr>
          <a:r>
            <a:rPr lang="en-US" sz="1800" kern="1200"/>
            <a:t>Exercise and stay busy</a:t>
          </a:r>
          <a:endParaRPr lang="en-CA" sz="1800" kern="1200"/>
        </a:p>
        <a:p>
          <a:pPr marL="342900" lvl="2" indent="-171450" algn="l" defTabSz="800100">
            <a:lnSpc>
              <a:spcPct val="90000"/>
            </a:lnSpc>
            <a:spcBef>
              <a:spcPct val="0"/>
            </a:spcBef>
            <a:spcAft>
              <a:spcPct val="15000"/>
            </a:spcAft>
            <a:buChar char="•"/>
          </a:pPr>
          <a:r>
            <a:rPr lang="en-US" sz="1800" kern="1200"/>
            <a:t>Listen to upbeat music, brighten up the room</a:t>
          </a:r>
          <a:endParaRPr lang="en-CA" sz="1800" kern="1200"/>
        </a:p>
        <a:p>
          <a:pPr marL="342900" lvl="2" indent="-171450" algn="l" defTabSz="800100" rtl="0">
            <a:lnSpc>
              <a:spcPct val="90000"/>
            </a:lnSpc>
            <a:spcBef>
              <a:spcPct val="0"/>
            </a:spcBef>
            <a:spcAft>
              <a:spcPct val="15000"/>
            </a:spcAft>
            <a:buChar char="•"/>
          </a:pPr>
          <a:r>
            <a:rPr lang="en-US" sz="1800" kern="1200"/>
            <a:t>Stay cool (splash cold water, </a:t>
          </a:r>
          <a:r>
            <a:rPr lang="en-US" sz="1800" kern="1200">
              <a:latin typeface="Calibri"/>
            </a:rPr>
            <a:t>turn </a:t>
          </a:r>
          <a:r>
            <a:rPr lang="en-US" sz="1800" kern="1200"/>
            <a:t>on a fan)</a:t>
          </a:r>
          <a:r>
            <a:rPr lang="en-US" sz="1800" kern="1200">
              <a:latin typeface="Calibri"/>
            </a:rPr>
            <a:t> </a:t>
          </a:r>
          <a:endParaRPr lang="en-CA" sz="1800" kern="1200"/>
        </a:p>
        <a:p>
          <a:pPr marL="342900" lvl="2" indent="-171450" algn="l" defTabSz="800100" rtl="0">
            <a:lnSpc>
              <a:spcPct val="90000"/>
            </a:lnSpc>
            <a:spcBef>
              <a:spcPct val="0"/>
            </a:spcBef>
            <a:spcAft>
              <a:spcPct val="15000"/>
            </a:spcAft>
            <a:buChar char="•"/>
          </a:pPr>
          <a:r>
            <a:rPr lang="en-US" sz="1800" kern="1200"/>
            <a:t>Set a consistent wake-up and sleep schedule</a:t>
          </a:r>
          <a:endParaRPr lang="en-CA" sz="1800" kern="1200">
            <a:latin typeface="Calibri"/>
          </a:endParaRPr>
        </a:p>
        <a:p>
          <a:pPr marL="342900" lvl="2" indent="-171450" algn="l" defTabSz="800100" rtl="0">
            <a:lnSpc>
              <a:spcPct val="90000"/>
            </a:lnSpc>
            <a:spcBef>
              <a:spcPct val="0"/>
            </a:spcBef>
            <a:spcAft>
              <a:spcPct val="15000"/>
            </a:spcAft>
            <a:buChar char="•"/>
          </a:pPr>
          <a:r>
            <a:rPr lang="en-US" sz="1800" kern="1200">
              <a:latin typeface="Calibri"/>
            </a:rPr>
            <a:t>Caffeinated drinks (coffee, tea) </a:t>
          </a:r>
          <a:endParaRPr lang="en-US" sz="1800" kern="1200"/>
        </a:p>
        <a:p>
          <a:pPr marL="171450" lvl="1" indent="-171450" algn="l" defTabSz="800100">
            <a:lnSpc>
              <a:spcPct val="90000"/>
            </a:lnSpc>
            <a:spcBef>
              <a:spcPct val="0"/>
            </a:spcBef>
            <a:spcAft>
              <a:spcPct val="15000"/>
            </a:spcAft>
            <a:buChar char="•"/>
          </a:pPr>
          <a:endParaRPr lang="en-CA" sz="1800" kern="1200"/>
        </a:p>
        <a:p>
          <a:pPr marL="171450" lvl="1" indent="-171450" algn="l" defTabSz="800100">
            <a:lnSpc>
              <a:spcPct val="90000"/>
            </a:lnSpc>
            <a:spcBef>
              <a:spcPct val="0"/>
            </a:spcBef>
            <a:spcAft>
              <a:spcPct val="15000"/>
            </a:spcAft>
            <a:buChar char="•"/>
          </a:pPr>
          <a:r>
            <a:rPr lang="en-US" sz="1800" b="1" kern="1200"/>
            <a:t>Medication:</a:t>
          </a:r>
          <a:endParaRPr lang="en-CA" sz="1800" kern="1200"/>
        </a:p>
        <a:p>
          <a:pPr marL="342900" lvl="2" indent="-171450" algn="l" defTabSz="800100" rtl="0">
            <a:lnSpc>
              <a:spcPct val="90000"/>
            </a:lnSpc>
            <a:spcBef>
              <a:spcPct val="0"/>
            </a:spcBef>
            <a:spcAft>
              <a:spcPct val="15000"/>
            </a:spcAft>
            <a:buChar char="•"/>
          </a:pPr>
          <a:r>
            <a:rPr lang="en-US" sz="1800" kern="1200">
              <a:latin typeface="Calibri"/>
            </a:rPr>
            <a:t>Caffeine supplement </a:t>
          </a:r>
        </a:p>
        <a:p>
          <a:pPr marL="514350" lvl="3" indent="-171450" algn="l" defTabSz="711200">
            <a:lnSpc>
              <a:spcPct val="90000"/>
            </a:lnSpc>
            <a:spcBef>
              <a:spcPct val="0"/>
            </a:spcBef>
            <a:spcAft>
              <a:spcPct val="15000"/>
            </a:spcAft>
            <a:buChar char="•"/>
          </a:pPr>
          <a:r>
            <a:rPr lang="en-US" sz="1600" kern="1200"/>
            <a:t>100-600mg/day in divided doses</a:t>
          </a:r>
          <a:r>
            <a:rPr lang="en-US" sz="1600" kern="1200" baseline="30000"/>
            <a:t>24</a:t>
          </a:r>
          <a:endParaRPr lang="en-CA" sz="1600" kern="1200" baseline="30000"/>
        </a:p>
        <a:p>
          <a:pPr marL="342900" lvl="2" indent="-171450" algn="l" defTabSz="800100" rtl="0">
            <a:lnSpc>
              <a:spcPct val="90000"/>
            </a:lnSpc>
            <a:spcBef>
              <a:spcPct val="0"/>
            </a:spcBef>
            <a:spcAft>
              <a:spcPct val="15000"/>
            </a:spcAft>
            <a:buChar char="•"/>
          </a:pPr>
          <a:r>
            <a:rPr lang="en-US" sz="1800" kern="1200">
              <a:latin typeface="Calibri"/>
            </a:rPr>
            <a:t>More</a:t>
          </a:r>
          <a:r>
            <a:rPr lang="en-US" sz="1800" kern="1200"/>
            <a:t> stimulating PD medications (</a:t>
          </a:r>
          <a:r>
            <a:rPr lang="en-US" sz="1800" kern="1200" err="1"/>
            <a:t>rasagiline</a:t>
          </a:r>
          <a:r>
            <a:rPr lang="en-US" sz="1800" kern="1200"/>
            <a:t>, selegiline, amantadine)</a:t>
          </a:r>
          <a:r>
            <a:rPr lang="en-US" sz="1800" kern="1200" baseline="30000"/>
            <a:t>6,25</a:t>
          </a:r>
          <a:endParaRPr lang="en-CA" sz="1800" kern="1200"/>
        </a:p>
        <a:p>
          <a:pPr marL="342900" lvl="2" indent="-171450" algn="l" defTabSz="800100" rtl="0">
            <a:lnSpc>
              <a:spcPct val="90000"/>
            </a:lnSpc>
            <a:spcBef>
              <a:spcPct val="0"/>
            </a:spcBef>
            <a:spcAft>
              <a:spcPct val="15000"/>
            </a:spcAft>
            <a:buChar char="•"/>
          </a:pPr>
          <a:r>
            <a:rPr lang="en-US" sz="1800" b="0" i="0" kern="1200"/>
            <a:t>Prescription: Modafinil can help increase alertness</a:t>
          </a:r>
          <a:r>
            <a:rPr lang="en-US" sz="1800" b="0" i="0" kern="1200" baseline="30000"/>
            <a:t>6,26</a:t>
          </a:r>
          <a:r>
            <a:rPr lang="en-US" sz="1800" b="0" i="0" kern="1200">
              <a:latin typeface="Calibri"/>
            </a:rPr>
            <a:t> </a:t>
          </a:r>
          <a:endParaRPr lang="en-CA" sz="1800" kern="1200"/>
        </a:p>
      </dsp:txBody>
      <dsp:txXfrm>
        <a:off x="0" y="19150"/>
        <a:ext cx="8371451" cy="3969000"/>
      </dsp:txXfrm>
    </dsp:sp>
    <dsp:sp modelId="{8DC65F43-2751-4840-B1B9-67BD4091AD65}">
      <dsp:nvSpPr>
        <dsp:cNvPr id="0" name=""/>
        <dsp:cNvSpPr/>
      </dsp:nvSpPr>
      <dsp:spPr>
        <a:xfrm>
          <a:off x="276567" y="5966"/>
          <a:ext cx="5323824" cy="20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95" tIns="0" rIns="221495" bIns="0" numCol="1" spcCol="1270" anchor="ctr" anchorCtr="0">
          <a:noAutofit/>
        </a:bodyPr>
        <a:lstStyle/>
        <a:p>
          <a:pPr marL="0" lvl="0" indent="0" algn="l" defTabSz="1022350" rtl="0">
            <a:lnSpc>
              <a:spcPct val="90000"/>
            </a:lnSpc>
            <a:spcBef>
              <a:spcPct val="0"/>
            </a:spcBef>
            <a:spcAft>
              <a:spcPct val="35000"/>
            </a:spcAft>
            <a:buNone/>
          </a:pPr>
          <a:r>
            <a:rPr lang="en-US" sz="2300" b="1" kern="1200"/>
            <a:t>Recommendations:</a:t>
          </a:r>
          <a:r>
            <a:rPr lang="en-US" sz="2300" b="1" kern="1200">
              <a:latin typeface="Calibri"/>
            </a:rPr>
            <a:t> </a:t>
          </a:r>
          <a:endParaRPr lang="en-CA" sz="2300" kern="1200"/>
        </a:p>
      </dsp:txBody>
      <dsp:txXfrm>
        <a:off x="277557" y="6956"/>
        <a:ext cx="5321844" cy="18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1C871-6B6B-4BB1-85A9-CAD86F80E4C5}">
      <dsp:nvSpPr>
        <dsp:cNvPr id="0" name=""/>
        <dsp:cNvSpPr/>
      </dsp:nvSpPr>
      <dsp:spPr>
        <a:xfrm>
          <a:off x="0" y="15678"/>
          <a:ext cx="8026400" cy="390065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38" tIns="624840" rIns="622938" bIns="142240" numCol="1" spcCol="1270" anchor="t" anchorCtr="0">
          <a:noAutofit/>
        </a:bodyPr>
        <a:lstStyle/>
        <a:p>
          <a:pPr marL="228600" lvl="1" indent="-228600" algn="l" defTabSz="889000">
            <a:lnSpc>
              <a:spcPct val="90000"/>
            </a:lnSpc>
            <a:spcBef>
              <a:spcPct val="0"/>
            </a:spcBef>
            <a:spcAft>
              <a:spcPct val="15000"/>
            </a:spcAft>
            <a:buChar char="•"/>
          </a:pPr>
          <a:r>
            <a:rPr lang="en-US" sz="2000" b="1" i="0" kern="1200"/>
            <a:t>Lifestyle:</a:t>
          </a:r>
          <a:endParaRPr lang="en-CA" sz="2000" b="1" kern="1200"/>
        </a:p>
        <a:p>
          <a:pPr marL="457200" lvl="2" indent="-228600" algn="l" defTabSz="889000" rtl="0">
            <a:lnSpc>
              <a:spcPct val="90000"/>
            </a:lnSpc>
            <a:spcBef>
              <a:spcPct val="0"/>
            </a:spcBef>
            <a:spcAft>
              <a:spcPct val="15000"/>
            </a:spcAft>
            <a:buChar char="•"/>
          </a:pPr>
          <a:r>
            <a:rPr lang="en-US" sz="2000" b="0" i="0" kern="1200"/>
            <a:t>Good sleep hygiene (</a:t>
          </a:r>
          <a:r>
            <a:rPr lang="en-US" sz="2000" b="0" i="1" kern="1200"/>
            <a:t>always</a:t>
          </a:r>
          <a:r>
            <a:rPr lang="en-US" sz="2000" b="0" i="0" kern="1200"/>
            <a:t> 1</a:t>
          </a:r>
          <a:r>
            <a:rPr lang="en-US" sz="2000" b="0" i="0" kern="1200" baseline="30000"/>
            <a:t>st</a:t>
          </a:r>
          <a:r>
            <a:rPr lang="en-US" sz="2000" b="0" i="0" kern="1200"/>
            <a:t> choice)</a:t>
          </a:r>
          <a:r>
            <a:rPr lang="en-US" sz="2000" b="0" i="0" kern="1200">
              <a:latin typeface="Calibri"/>
            </a:rPr>
            <a:t> </a:t>
          </a:r>
          <a:endParaRPr lang="en-CA" sz="2000" kern="1200"/>
        </a:p>
        <a:p>
          <a:pPr marL="685800" lvl="3" indent="-228600" algn="l" defTabSz="889000" rtl="0">
            <a:lnSpc>
              <a:spcPct val="90000"/>
            </a:lnSpc>
            <a:spcBef>
              <a:spcPct val="0"/>
            </a:spcBef>
            <a:spcAft>
              <a:spcPct val="15000"/>
            </a:spcAft>
            <a:buChar char="•"/>
          </a:pPr>
          <a:r>
            <a:rPr lang="en-US" sz="2000" b="0" i="0" kern="1200"/>
            <a:t>Avoid caffeine </a:t>
          </a:r>
          <a:r>
            <a:rPr lang="en-US" sz="2000" b="0" i="0" kern="1200">
              <a:latin typeface="Calibri"/>
            </a:rPr>
            <a:t>later in the day</a:t>
          </a:r>
          <a:r>
            <a:rPr lang="en-US" sz="2000" b="0" i="0" kern="1200"/>
            <a:t>, </a:t>
          </a:r>
          <a:r>
            <a:rPr lang="en-US" sz="2000" b="0" i="0" kern="1200">
              <a:latin typeface="Calibri"/>
            </a:rPr>
            <a:t>keep a regular</a:t>
          </a:r>
          <a:r>
            <a:rPr lang="en-US" sz="2000" b="0" i="0" kern="1200"/>
            <a:t> sleep pattern,</a:t>
          </a:r>
          <a:r>
            <a:rPr lang="en-US" sz="2000" b="0" i="0" kern="1200">
              <a:latin typeface="Calibri"/>
            </a:rPr>
            <a:t> avoid afternoon</a:t>
          </a:r>
          <a:r>
            <a:rPr lang="en-US" sz="2000" b="0" i="0" kern="1200"/>
            <a:t> naps, a</a:t>
          </a:r>
          <a:r>
            <a:rPr lang="en-US" sz="2000" kern="1200"/>
            <a:t>void spending over 8 hours in bed, </a:t>
          </a:r>
          <a:r>
            <a:rPr lang="en-US" sz="2000" kern="1200">
              <a:latin typeface="Calibri"/>
            </a:rPr>
            <a:t>exercise</a:t>
          </a:r>
          <a:r>
            <a:rPr lang="en-US" sz="2000" b="0" i="0" kern="1200">
              <a:latin typeface="Calibri"/>
            </a:rPr>
            <a:t> </a:t>
          </a:r>
          <a:r>
            <a:rPr lang="en-US" sz="2000" kern="1200" baseline="0">
              <a:latin typeface="Calibri"/>
            </a:rPr>
            <a:t>earlier in the </a:t>
          </a:r>
          <a:r>
            <a:rPr lang="en-US" sz="2000" b="0" i="0" kern="1200" baseline="0">
              <a:latin typeface="Calibri"/>
            </a:rPr>
            <a:t>day</a:t>
          </a:r>
          <a:r>
            <a:rPr lang="en-US" sz="2000" b="0" i="0" kern="1200" baseline="30000">
              <a:latin typeface="Calibri"/>
            </a:rPr>
            <a:t>6</a:t>
          </a:r>
          <a:endParaRPr lang="en-CA" sz="2000" kern="1200"/>
        </a:p>
        <a:p>
          <a:pPr marL="457200" lvl="2" indent="-228600" algn="l" defTabSz="889000" rtl="0">
            <a:lnSpc>
              <a:spcPct val="90000"/>
            </a:lnSpc>
            <a:spcBef>
              <a:spcPct val="0"/>
            </a:spcBef>
            <a:spcAft>
              <a:spcPct val="15000"/>
            </a:spcAft>
            <a:buChar char="•"/>
          </a:pPr>
          <a:r>
            <a:rPr lang="en-CA" sz="2000" kern="1200"/>
            <a:t>Meditation/relaxation</a:t>
          </a:r>
          <a:r>
            <a:rPr lang="en-CA" sz="2000" kern="1200">
              <a:latin typeface="Calibri"/>
            </a:rPr>
            <a:t> time</a:t>
          </a:r>
          <a:endParaRPr lang="en-CA" sz="2000" kern="1200"/>
        </a:p>
        <a:p>
          <a:pPr marL="228600" lvl="1" indent="-228600" algn="l" defTabSz="889000">
            <a:lnSpc>
              <a:spcPct val="90000"/>
            </a:lnSpc>
            <a:spcBef>
              <a:spcPct val="0"/>
            </a:spcBef>
            <a:spcAft>
              <a:spcPct val="15000"/>
            </a:spcAft>
            <a:buChar char="•"/>
          </a:pPr>
          <a:endParaRPr lang="en-CA" sz="2000" kern="1200"/>
        </a:p>
        <a:p>
          <a:pPr marL="228600" lvl="1" indent="-228600" algn="l" defTabSz="889000">
            <a:lnSpc>
              <a:spcPct val="90000"/>
            </a:lnSpc>
            <a:spcBef>
              <a:spcPct val="0"/>
            </a:spcBef>
            <a:spcAft>
              <a:spcPct val="15000"/>
            </a:spcAft>
            <a:buChar char="•"/>
          </a:pPr>
          <a:r>
            <a:rPr lang="en-US" sz="2000" b="1" kern="1200"/>
            <a:t>Medication:</a:t>
          </a:r>
          <a:endParaRPr lang="en-CA" sz="2000" b="0" i="1" kern="1200"/>
        </a:p>
        <a:p>
          <a:pPr marL="457200" lvl="2" indent="-228600" algn="l" defTabSz="889000">
            <a:lnSpc>
              <a:spcPct val="90000"/>
            </a:lnSpc>
            <a:spcBef>
              <a:spcPct val="0"/>
            </a:spcBef>
            <a:spcAft>
              <a:spcPct val="15000"/>
            </a:spcAft>
            <a:buChar char="•"/>
          </a:pPr>
          <a:r>
            <a:rPr lang="en-US" sz="2000" b="0" i="0" kern="1200"/>
            <a:t>OTC: Melatonin</a:t>
          </a:r>
          <a:r>
            <a:rPr lang="en-US" sz="2000" b="0" i="0" kern="1200" baseline="30000"/>
            <a:t>15,27</a:t>
          </a:r>
          <a:endParaRPr lang="en-CA" sz="2000" kern="1200"/>
        </a:p>
        <a:p>
          <a:pPr marL="457200" lvl="2" indent="-228600" algn="l" defTabSz="889000" rtl="0">
            <a:lnSpc>
              <a:spcPct val="90000"/>
            </a:lnSpc>
            <a:spcBef>
              <a:spcPct val="0"/>
            </a:spcBef>
            <a:spcAft>
              <a:spcPct val="15000"/>
            </a:spcAft>
            <a:buChar char="•"/>
          </a:pPr>
          <a:r>
            <a:rPr lang="en-US" sz="2000" b="0" i="0" kern="1200"/>
            <a:t>Prescription: </a:t>
          </a:r>
          <a:r>
            <a:rPr lang="en-US" sz="2000" kern="1200" baseline="0">
              <a:latin typeface="Calibri"/>
            </a:rPr>
            <a:t>Doxepin, zopiclone</a:t>
          </a:r>
          <a:r>
            <a:rPr lang="en-US" sz="2000" kern="1200" baseline="30000">
              <a:latin typeface="Calibri"/>
            </a:rPr>
            <a:t> 28-30</a:t>
          </a:r>
          <a:endParaRPr lang="en-US" sz="2000" kern="1200" baseline="30000"/>
        </a:p>
      </dsp:txBody>
      <dsp:txXfrm>
        <a:off x="0" y="15678"/>
        <a:ext cx="8026400" cy="3900651"/>
      </dsp:txXfrm>
    </dsp:sp>
    <dsp:sp modelId="{E467977F-E451-48FA-8924-C166F95459FD}">
      <dsp:nvSpPr>
        <dsp:cNvPr id="0" name=""/>
        <dsp:cNvSpPr/>
      </dsp:nvSpPr>
      <dsp:spPr>
        <a:xfrm>
          <a:off x="344039" y="0"/>
          <a:ext cx="3471209" cy="2537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65" tIns="0" rIns="212365" bIns="0" numCol="1" spcCol="1270" anchor="ctr" anchorCtr="0">
          <a:noAutofit/>
        </a:bodyPr>
        <a:lstStyle/>
        <a:p>
          <a:pPr marL="0" lvl="0" indent="0" algn="l" defTabSz="1022350" rtl="0">
            <a:lnSpc>
              <a:spcPct val="90000"/>
            </a:lnSpc>
            <a:spcBef>
              <a:spcPct val="0"/>
            </a:spcBef>
            <a:spcAft>
              <a:spcPct val="35000"/>
            </a:spcAft>
            <a:buNone/>
          </a:pPr>
          <a:r>
            <a:rPr lang="en-US" sz="2300" b="0" i="0" kern="1200"/>
            <a:t>Recommendations</a:t>
          </a:r>
          <a:r>
            <a:rPr lang="en-US" sz="6500" b="0" i="0" kern="1200"/>
            <a:t>:</a:t>
          </a:r>
          <a:r>
            <a:rPr lang="en-US" sz="6500" b="0" i="0" kern="1200">
              <a:latin typeface="Calibri"/>
            </a:rPr>
            <a:t> </a:t>
          </a:r>
          <a:endParaRPr lang="en-CA" sz="6500" kern="1200"/>
        </a:p>
      </dsp:txBody>
      <dsp:txXfrm>
        <a:off x="356427" y="12388"/>
        <a:ext cx="3446433" cy="22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3C0D-B089-43CD-A623-92BD6640C3D6}">
      <dsp:nvSpPr>
        <dsp:cNvPr id="0" name=""/>
        <dsp:cNvSpPr/>
      </dsp:nvSpPr>
      <dsp:spPr>
        <a:xfrm>
          <a:off x="0" y="328711"/>
          <a:ext cx="7569200" cy="33956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454" tIns="458216" rIns="587454"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a:t>Lifestyle:</a:t>
          </a:r>
          <a:endParaRPr lang="en-CA" sz="2200" kern="1200"/>
        </a:p>
        <a:p>
          <a:pPr marL="457200" lvl="2" indent="-228600" algn="l" defTabSz="977900" rtl="0">
            <a:lnSpc>
              <a:spcPct val="90000"/>
            </a:lnSpc>
            <a:spcBef>
              <a:spcPct val="0"/>
            </a:spcBef>
            <a:spcAft>
              <a:spcPct val="15000"/>
            </a:spcAft>
            <a:buChar char="•"/>
          </a:pPr>
          <a:r>
            <a:rPr lang="en-US" sz="2200" b="0" i="0" kern="1200"/>
            <a:t>Chewing gum or hard candy</a:t>
          </a:r>
          <a:r>
            <a:rPr lang="en-US" sz="2200" b="0" i="0" kern="1200" baseline="30000"/>
            <a:t>6</a:t>
          </a:r>
          <a:r>
            <a:rPr lang="en-US" sz="2200" b="0" i="0" kern="1200">
              <a:latin typeface="Calibri"/>
            </a:rPr>
            <a:t> </a:t>
          </a:r>
          <a:endParaRPr lang="en-CA" sz="2200" b="0" i="0" kern="1200">
            <a:latin typeface="Calibri"/>
          </a:endParaRPr>
        </a:p>
        <a:p>
          <a:pPr marL="457200" lvl="2" indent="-228600" algn="l" defTabSz="977900" rtl="0">
            <a:lnSpc>
              <a:spcPct val="90000"/>
            </a:lnSpc>
            <a:spcBef>
              <a:spcPct val="0"/>
            </a:spcBef>
            <a:spcAft>
              <a:spcPct val="15000"/>
            </a:spcAft>
            <a:buChar char="•"/>
          </a:pPr>
          <a:r>
            <a:rPr lang="en-US" sz="2200" kern="1200">
              <a:latin typeface="Calibri"/>
            </a:rPr>
            <a:t>Wearing sweat band on wrist for discrete wiping</a:t>
          </a:r>
          <a:endParaRPr lang="en-US" sz="2200" kern="1200"/>
        </a:p>
        <a:p>
          <a:pPr marL="228600" lvl="1" indent="-228600" algn="l" defTabSz="977900">
            <a:lnSpc>
              <a:spcPct val="90000"/>
            </a:lnSpc>
            <a:spcBef>
              <a:spcPct val="0"/>
            </a:spcBef>
            <a:spcAft>
              <a:spcPct val="15000"/>
            </a:spcAft>
            <a:buChar char="•"/>
          </a:pPr>
          <a:endParaRPr lang="en-CA" sz="2200" kern="1200"/>
        </a:p>
        <a:p>
          <a:pPr marL="228600" lvl="1" indent="-228600" algn="l" defTabSz="977900">
            <a:lnSpc>
              <a:spcPct val="90000"/>
            </a:lnSpc>
            <a:spcBef>
              <a:spcPct val="0"/>
            </a:spcBef>
            <a:spcAft>
              <a:spcPct val="15000"/>
            </a:spcAft>
            <a:buChar char="•"/>
          </a:pPr>
          <a:r>
            <a:rPr lang="en-US" sz="2200" b="1" i="0" kern="1200"/>
            <a:t>Medication:</a:t>
          </a:r>
          <a:endParaRPr lang="en-CA" sz="2200" b="1" kern="1200"/>
        </a:p>
        <a:p>
          <a:pPr marL="457200" lvl="2" indent="-228600" algn="l" defTabSz="977900" rtl="0">
            <a:lnSpc>
              <a:spcPct val="90000"/>
            </a:lnSpc>
            <a:spcBef>
              <a:spcPct val="0"/>
            </a:spcBef>
            <a:spcAft>
              <a:spcPct val="15000"/>
            </a:spcAft>
            <a:buChar char="•"/>
          </a:pPr>
          <a:r>
            <a:rPr lang="en-US" sz="2200" b="0" i="0" kern="1200"/>
            <a:t>PD medications help with drooling</a:t>
          </a:r>
          <a:r>
            <a:rPr lang="en-US" sz="2200" b="0" i="0" kern="1200">
              <a:latin typeface="Calibri"/>
            </a:rPr>
            <a:t> </a:t>
          </a:r>
          <a:endParaRPr lang="en-CA" sz="2200" kern="1200"/>
        </a:p>
        <a:p>
          <a:pPr marL="457200" lvl="2" indent="-228600" algn="l" defTabSz="977900">
            <a:lnSpc>
              <a:spcPct val="90000"/>
            </a:lnSpc>
            <a:spcBef>
              <a:spcPct val="0"/>
            </a:spcBef>
            <a:spcAft>
              <a:spcPct val="15000"/>
            </a:spcAft>
            <a:buChar char="•"/>
          </a:pPr>
          <a:r>
            <a:rPr lang="en-US" sz="2200" b="0" i="0" kern="1200"/>
            <a:t>Prescription: Atropine drops, Botulinum toxin (Botox) injection</a:t>
          </a:r>
          <a:r>
            <a:rPr lang="en-US" sz="2200" b="0" i="0" kern="1200" baseline="30000"/>
            <a:t>6,31-35</a:t>
          </a:r>
          <a:endParaRPr lang="en-CA" sz="2200" kern="1200"/>
        </a:p>
      </dsp:txBody>
      <dsp:txXfrm>
        <a:off x="0" y="328711"/>
        <a:ext cx="7569200" cy="3395699"/>
      </dsp:txXfrm>
    </dsp:sp>
    <dsp:sp modelId="{714845D1-E4FD-49C5-9477-A73065B3ED77}">
      <dsp:nvSpPr>
        <dsp:cNvPr id="0" name=""/>
        <dsp:cNvSpPr/>
      </dsp:nvSpPr>
      <dsp:spPr>
        <a:xfrm>
          <a:off x="378460" y="3991"/>
          <a:ext cx="52984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268" tIns="0" rIns="200268" bIns="0" numCol="1" spcCol="1270" anchor="ctr" anchorCtr="0">
          <a:noAutofit/>
        </a:bodyPr>
        <a:lstStyle/>
        <a:p>
          <a:pPr marL="0" lvl="0" indent="0" algn="l" defTabSz="977900">
            <a:lnSpc>
              <a:spcPct val="90000"/>
            </a:lnSpc>
            <a:spcBef>
              <a:spcPct val="0"/>
            </a:spcBef>
            <a:spcAft>
              <a:spcPct val="35000"/>
            </a:spcAft>
            <a:buNone/>
          </a:pPr>
          <a:r>
            <a:rPr lang="en-US" sz="2200" b="0" i="0" kern="1200"/>
            <a:t>Recommendations:</a:t>
          </a:r>
          <a:endParaRPr lang="en-CA" sz="2200" kern="1200"/>
        </a:p>
      </dsp:txBody>
      <dsp:txXfrm>
        <a:off x="410163" y="35694"/>
        <a:ext cx="5235033"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13B38-5F21-43F5-80DE-1471F24CE9B1}">
      <dsp:nvSpPr>
        <dsp:cNvPr id="0" name=""/>
        <dsp:cNvSpPr/>
      </dsp:nvSpPr>
      <dsp:spPr>
        <a:xfrm>
          <a:off x="0" y="327133"/>
          <a:ext cx="8026400" cy="32129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38" tIns="354076" rIns="622938"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a:t>Lifestyle:</a:t>
          </a:r>
          <a:endParaRPr lang="en-CA" sz="1700" b="1" kern="1200"/>
        </a:p>
        <a:p>
          <a:pPr marL="342900" lvl="2" indent="-171450" algn="l" defTabSz="755650" rtl="0">
            <a:lnSpc>
              <a:spcPct val="90000"/>
            </a:lnSpc>
            <a:spcBef>
              <a:spcPct val="0"/>
            </a:spcBef>
            <a:spcAft>
              <a:spcPct val="15000"/>
            </a:spcAft>
            <a:buChar char="•"/>
          </a:pPr>
          <a:r>
            <a:rPr lang="en-US" sz="1700" b="0" i="0" kern="1200"/>
            <a:t>Stand up </a:t>
          </a:r>
          <a:r>
            <a:rPr lang="en-US" sz="1700" b="0" i="0" kern="1200">
              <a:latin typeface="Calibri"/>
            </a:rPr>
            <a:t>slowly</a:t>
          </a:r>
          <a:r>
            <a:rPr lang="en-US" sz="1700" kern="1200">
              <a:latin typeface="Calibri"/>
            </a:rPr>
            <a:t>, hold on to supports (e.g., railing)</a:t>
          </a:r>
          <a:r>
            <a:rPr lang="en-US" sz="1700" kern="1200" baseline="30000">
              <a:latin typeface="Calibri"/>
            </a:rPr>
            <a:t>6</a:t>
          </a:r>
          <a:endParaRPr lang="en-CA" sz="1700" kern="1200"/>
        </a:p>
        <a:p>
          <a:pPr marL="514350" lvl="3" indent="-171450" algn="l" defTabSz="755650">
            <a:lnSpc>
              <a:spcPct val="90000"/>
            </a:lnSpc>
            <a:spcBef>
              <a:spcPct val="0"/>
            </a:spcBef>
            <a:spcAft>
              <a:spcPct val="15000"/>
            </a:spcAft>
            <a:buChar char="•"/>
          </a:pPr>
          <a:r>
            <a:rPr lang="en-CA" sz="1700" kern="1200"/>
            <a:t>Drink 2 cups of cold water before standing</a:t>
          </a:r>
          <a:r>
            <a:rPr lang="en-CA" sz="1700" kern="1200" baseline="30000"/>
            <a:t>36</a:t>
          </a:r>
        </a:p>
        <a:p>
          <a:pPr marL="514350" lvl="3" indent="-171450" algn="l" defTabSz="755650">
            <a:lnSpc>
              <a:spcPct val="90000"/>
            </a:lnSpc>
            <a:spcBef>
              <a:spcPct val="0"/>
            </a:spcBef>
            <a:spcAft>
              <a:spcPct val="15000"/>
            </a:spcAft>
            <a:buChar char="•"/>
          </a:pPr>
          <a:r>
            <a:rPr lang="en-CA" sz="1700" kern="1200"/>
            <a:t>Contract muscles from below the waist before standing</a:t>
          </a:r>
          <a:r>
            <a:rPr lang="en-CA" sz="1700" kern="1200" baseline="30000"/>
            <a:t>36</a:t>
          </a:r>
          <a:r>
            <a:rPr lang="en-CA" sz="1700" kern="1200"/>
            <a:t> </a:t>
          </a:r>
        </a:p>
        <a:p>
          <a:pPr marL="342900" lvl="2" indent="-171450" algn="l" defTabSz="755650">
            <a:lnSpc>
              <a:spcPct val="90000"/>
            </a:lnSpc>
            <a:spcBef>
              <a:spcPct val="0"/>
            </a:spcBef>
            <a:spcAft>
              <a:spcPct val="15000"/>
            </a:spcAft>
            <a:buChar char="•"/>
          </a:pPr>
          <a:r>
            <a:rPr lang="en-US" sz="1700" b="0" i="0" kern="1200"/>
            <a:t>Elevate head of bed when sleeping</a:t>
          </a:r>
          <a:r>
            <a:rPr lang="en-US" sz="1700" b="0" i="0" kern="1200" baseline="30000"/>
            <a:t>6</a:t>
          </a:r>
          <a:endParaRPr lang="en-CA" sz="1700" kern="1200"/>
        </a:p>
        <a:p>
          <a:pPr marL="342900" lvl="2" indent="-171450" algn="l" defTabSz="755650" rtl="0">
            <a:lnSpc>
              <a:spcPct val="90000"/>
            </a:lnSpc>
            <a:spcBef>
              <a:spcPct val="0"/>
            </a:spcBef>
            <a:spcAft>
              <a:spcPct val="15000"/>
            </a:spcAft>
            <a:buChar char="•"/>
          </a:pPr>
          <a:r>
            <a:rPr lang="en-US" sz="1700" b="0" i="0" kern="1200">
              <a:latin typeface="Calibri"/>
            </a:rPr>
            <a:t>Slightly increase salt intake</a:t>
          </a:r>
          <a:r>
            <a:rPr lang="en-US" sz="1700" b="0" i="0" kern="1200" baseline="30000">
              <a:latin typeface="Calibri"/>
            </a:rPr>
            <a:t>6,36</a:t>
          </a:r>
          <a:endParaRPr lang="en-US" sz="1700" b="0" i="0" kern="1200">
            <a:latin typeface="Calibri"/>
          </a:endParaRPr>
        </a:p>
        <a:p>
          <a:pPr marL="342900" lvl="2" indent="-171450" algn="l" defTabSz="755650" rtl="0">
            <a:lnSpc>
              <a:spcPct val="90000"/>
            </a:lnSpc>
            <a:spcBef>
              <a:spcPct val="0"/>
            </a:spcBef>
            <a:spcAft>
              <a:spcPct val="15000"/>
            </a:spcAft>
            <a:buChar char="•"/>
          </a:pPr>
          <a:r>
            <a:rPr lang="en-US" sz="1700" b="0" i="0" kern="1200">
              <a:latin typeface="Calibri"/>
            </a:rPr>
            <a:t>Wear compression</a:t>
          </a:r>
          <a:r>
            <a:rPr lang="en-US" sz="1700" b="0" i="0" kern="1200"/>
            <a:t> stockings</a:t>
          </a:r>
          <a:r>
            <a:rPr lang="en-US" sz="1700" b="0" i="0" kern="1200" baseline="30000"/>
            <a:t>6,36</a:t>
          </a:r>
          <a:endParaRPr lang="en-CA" sz="1700" kern="1200"/>
        </a:p>
        <a:p>
          <a:pPr marL="171450" lvl="1" indent="-171450" algn="l" defTabSz="755650" rtl="0">
            <a:lnSpc>
              <a:spcPct val="90000"/>
            </a:lnSpc>
            <a:spcBef>
              <a:spcPct val="0"/>
            </a:spcBef>
            <a:spcAft>
              <a:spcPct val="15000"/>
            </a:spcAft>
            <a:buChar char="•"/>
          </a:pPr>
          <a:endParaRPr lang="en-CA" sz="1700" kern="1200"/>
        </a:p>
        <a:p>
          <a:pPr marL="171450" lvl="1" indent="-171450" algn="l" defTabSz="755650" rtl="0">
            <a:lnSpc>
              <a:spcPct val="90000"/>
            </a:lnSpc>
            <a:spcBef>
              <a:spcPct val="0"/>
            </a:spcBef>
            <a:spcAft>
              <a:spcPct val="15000"/>
            </a:spcAft>
            <a:buChar char="•"/>
          </a:pPr>
          <a:r>
            <a:rPr lang="en-US" sz="1700" b="1" i="0" kern="1200">
              <a:latin typeface="Calibri"/>
            </a:rPr>
            <a:t>Medication:  </a:t>
          </a:r>
          <a:endParaRPr lang="en-CA" sz="1700" b="1" kern="1200"/>
        </a:p>
        <a:p>
          <a:pPr marL="342900" lvl="2" indent="-171450" algn="l" defTabSz="755650" rtl="0">
            <a:lnSpc>
              <a:spcPct val="90000"/>
            </a:lnSpc>
            <a:spcBef>
              <a:spcPct val="0"/>
            </a:spcBef>
            <a:spcAft>
              <a:spcPct val="15000"/>
            </a:spcAft>
            <a:buChar char="•"/>
          </a:pPr>
          <a:r>
            <a:rPr lang="en-US" sz="1700" b="0" i="0" kern="1200"/>
            <a:t>Prescription: </a:t>
          </a:r>
          <a:r>
            <a:rPr lang="en-US" sz="1700" b="0" i="0" kern="1200" baseline="0">
              <a:latin typeface="Calibri"/>
            </a:rPr>
            <a:t>Fludrocortisone</a:t>
          </a:r>
          <a:r>
            <a:rPr lang="en-US" sz="1700" b="0" i="0" kern="1200" baseline="30000">
              <a:latin typeface="Calibri"/>
            </a:rPr>
            <a:t>6,37</a:t>
          </a:r>
          <a:r>
            <a:rPr lang="en-US" sz="1700" kern="1200">
              <a:latin typeface="Calibri"/>
            </a:rPr>
            <a:t>, midodrine</a:t>
          </a:r>
          <a:r>
            <a:rPr lang="en-US" sz="1700" kern="1200" baseline="30000">
              <a:latin typeface="Calibri"/>
            </a:rPr>
            <a:t>6,37</a:t>
          </a:r>
          <a:endParaRPr lang="en-CA" sz="1700" kern="1200"/>
        </a:p>
      </dsp:txBody>
      <dsp:txXfrm>
        <a:off x="0" y="327133"/>
        <a:ext cx="8026400" cy="3212999"/>
      </dsp:txXfrm>
    </dsp:sp>
    <dsp:sp modelId="{4EF9C3F9-A8C9-4D3A-9762-B8F9ADA8BE02}">
      <dsp:nvSpPr>
        <dsp:cNvPr id="0" name=""/>
        <dsp:cNvSpPr/>
      </dsp:nvSpPr>
      <dsp:spPr>
        <a:xfrm>
          <a:off x="401320" y="76213"/>
          <a:ext cx="561847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65" tIns="0" rIns="212365" bIns="0" numCol="1" spcCol="1270" anchor="ctr" anchorCtr="0">
          <a:noAutofit/>
        </a:bodyPr>
        <a:lstStyle/>
        <a:p>
          <a:pPr marL="0" lvl="0" indent="0" algn="l" defTabSz="755650" rtl="0">
            <a:lnSpc>
              <a:spcPct val="90000"/>
            </a:lnSpc>
            <a:spcBef>
              <a:spcPct val="0"/>
            </a:spcBef>
            <a:spcAft>
              <a:spcPct val="35000"/>
            </a:spcAft>
            <a:buNone/>
          </a:pPr>
          <a:r>
            <a:rPr lang="en-US" sz="1700" b="0" i="0" kern="1200"/>
            <a:t>Recommendations:</a:t>
          </a:r>
          <a:r>
            <a:rPr lang="en-US" sz="1700" b="0" i="0" kern="1200">
              <a:latin typeface="Calibri"/>
            </a:rPr>
            <a:t> </a:t>
          </a:r>
          <a:endParaRPr lang="en-CA" sz="1700" kern="1200">
            <a:latin typeface="Calibri"/>
          </a:endParaRPr>
        </a:p>
      </dsp:txBody>
      <dsp:txXfrm>
        <a:off x="425818" y="100711"/>
        <a:ext cx="5569483"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01AA-E333-4159-AD93-3D24BC98B216}">
      <dsp:nvSpPr>
        <dsp:cNvPr id="0" name=""/>
        <dsp:cNvSpPr/>
      </dsp:nvSpPr>
      <dsp:spPr>
        <a:xfrm>
          <a:off x="0" y="378495"/>
          <a:ext cx="7784592" cy="33956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171" tIns="458216" rIns="604171"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a:t>Lifestyle</a:t>
          </a:r>
          <a:r>
            <a:rPr lang="en-US" sz="2200" b="1" kern="1200" baseline="30000"/>
            <a:t>6</a:t>
          </a:r>
          <a:r>
            <a:rPr lang="en-US" sz="2200" b="1" kern="1200"/>
            <a:t>: </a:t>
          </a:r>
          <a:endParaRPr lang="en-CA" sz="2200" b="1" kern="1200"/>
        </a:p>
        <a:p>
          <a:pPr marL="457200" lvl="2" indent="-228600" algn="l" defTabSz="977900" rtl="0">
            <a:lnSpc>
              <a:spcPct val="90000"/>
            </a:lnSpc>
            <a:spcBef>
              <a:spcPct val="0"/>
            </a:spcBef>
            <a:spcAft>
              <a:spcPct val="15000"/>
            </a:spcAft>
            <a:buChar char="•"/>
          </a:pPr>
          <a:r>
            <a:rPr lang="en-US" sz="2200" b="0" i="0" kern="1200"/>
            <a:t>Stretch muscles</a:t>
          </a:r>
          <a:r>
            <a:rPr lang="en-US" sz="2200" b="0" i="0" kern="1200">
              <a:latin typeface="Calibri"/>
            </a:rPr>
            <a:t> </a:t>
          </a:r>
          <a:endParaRPr lang="en-CA" sz="2200" kern="1200">
            <a:latin typeface="Calibri"/>
          </a:endParaRPr>
        </a:p>
        <a:p>
          <a:pPr marL="457200" lvl="2" indent="-228600" algn="l" defTabSz="977900">
            <a:lnSpc>
              <a:spcPct val="90000"/>
            </a:lnSpc>
            <a:spcBef>
              <a:spcPct val="0"/>
            </a:spcBef>
            <a:spcAft>
              <a:spcPct val="15000"/>
            </a:spcAft>
            <a:buChar char="•"/>
          </a:pPr>
          <a:r>
            <a:rPr lang="en-US" sz="2200" b="0" i="0" kern="1200"/>
            <a:t>Massage</a:t>
          </a:r>
          <a:endParaRPr lang="en-CA" sz="2200" kern="1200"/>
        </a:p>
        <a:p>
          <a:pPr marL="457200" lvl="2" indent="-228600" algn="l" defTabSz="977900">
            <a:lnSpc>
              <a:spcPct val="90000"/>
            </a:lnSpc>
            <a:spcBef>
              <a:spcPct val="0"/>
            </a:spcBef>
            <a:spcAft>
              <a:spcPct val="15000"/>
            </a:spcAft>
            <a:buChar char="•"/>
          </a:pPr>
          <a:r>
            <a:rPr lang="en-US" sz="2200" b="0" i="0" kern="1200"/>
            <a:t>Warm bath</a:t>
          </a:r>
          <a:endParaRPr lang="en-CA" sz="2200" kern="1200"/>
        </a:p>
        <a:p>
          <a:pPr marL="457200" lvl="2" indent="-228600" algn="l" defTabSz="977900">
            <a:lnSpc>
              <a:spcPct val="90000"/>
            </a:lnSpc>
            <a:spcBef>
              <a:spcPct val="0"/>
            </a:spcBef>
            <a:spcAft>
              <a:spcPct val="15000"/>
            </a:spcAft>
            <a:buChar char="•"/>
          </a:pPr>
          <a:endParaRPr lang="en-CA" sz="2200" kern="1200"/>
        </a:p>
        <a:p>
          <a:pPr marL="228600" lvl="1" indent="-228600" algn="l" defTabSz="977900" rtl="0">
            <a:lnSpc>
              <a:spcPct val="90000"/>
            </a:lnSpc>
            <a:spcBef>
              <a:spcPct val="0"/>
            </a:spcBef>
            <a:spcAft>
              <a:spcPct val="15000"/>
            </a:spcAft>
            <a:buChar char="•"/>
          </a:pPr>
          <a:r>
            <a:rPr lang="en-US" sz="2200" b="1" i="0" kern="1200"/>
            <a:t>Medication:</a:t>
          </a:r>
          <a:r>
            <a:rPr lang="en-US" sz="2200" b="1" i="0" kern="1200">
              <a:latin typeface="Calibri"/>
            </a:rPr>
            <a:t> </a:t>
          </a:r>
          <a:endParaRPr lang="en-CA" sz="2200" b="1" kern="1200"/>
        </a:p>
        <a:p>
          <a:pPr marL="457200" lvl="2" indent="-228600" algn="l" defTabSz="977900" rtl="0">
            <a:lnSpc>
              <a:spcPct val="90000"/>
            </a:lnSpc>
            <a:spcBef>
              <a:spcPct val="0"/>
            </a:spcBef>
            <a:spcAft>
              <a:spcPct val="15000"/>
            </a:spcAft>
            <a:buChar char="•"/>
          </a:pPr>
          <a:r>
            <a:rPr lang="en-US" sz="2200" b="0" i="0" kern="1200"/>
            <a:t>OTC: acetaminophen</a:t>
          </a:r>
          <a:r>
            <a:rPr lang="en-US" sz="2200" kern="1200">
              <a:latin typeface="Calibri"/>
            </a:rPr>
            <a:t> </a:t>
          </a:r>
          <a:r>
            <a:rPr lang="en-US" sz="2200" b="0" i="0" kern="1200">
              <a:latin typeface="Calibri"/>
            </a:rPr>
            <a:t>325-1000mg</a:t>
          </a:r>
          <a:r>
            <a:rPr lang="en-US" sz="2200" b="0" i="0" kern="1200"/>
            <a:t> every 4-6 hours (</a:t>
          </a:r>
          <a:r>
            <a:rPr lang="en-US" sz="2200" b="0" i="0" kern="1200">
              <a:latin typeface="Calibri"/>
            </a:rPr>
            <a:t>suggested maximum</a:t>
          </a:r>
          <a:r>
            <a:rPr lang="en-US" sz="2200" b="0" i="0" kern="1200"/>
            <a:t> dose: </a:t>
          </a:r>
          <a:r>
            <a:rPr lang="en-US" sz="2200" b="0" i="0" kern="1200">
              <a:latin typeface="Calibri"/>
            </a:rPr>
            <a:t>3,000 mg</a:t>
          </a:r>
          <a:r>
            <a:rPr lang="en-US" sz="2200" b="0" i="0" kern="1200"/>
            <a:t>/day)</a:t>
          </a:r>
          <a:r>
            <a:rPr lang="en-US" sz="2200" b="0" i="0" kern="1200" baseline="30000"/>
            <a:t>38</a:t>
          </a:r>
          <a:r>
            <a:rPr lang="en-US" sz="2200" b="0" i="0" kern="1200">
              <a:latin typeface="Calibri"/>
            </a:rPr>
            <a:t> </a:t>
          </a:r>
          <a:endParaRPr lang="en-CA" sz="2200" kern="1200"/>
        </a:p>
      </dsp:txBody>
      <dsp:txXfrm>
        <a:off x="0" y="378495"/>
        <a:ext cx="7784592" cy="3395699"/>
      </dsp:txXfrm>
    </dsp:sp>
    <dsp:sp modelId="{5355BD88-1B52-4834-8070-0A5CF4BA02DF}">
      <dsp:nvSpPr>
        <dsp:cNvPr id="0" name=""/>
        <dsp:cNvSpPr/>
      </dsp:nvSpPr>
      <dsp:spPr>
        <a:xfrm>
          <a:off x="389229" y="53775"/>
          <a:ext cx="5449214"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67" tIns="0" rIns="205967" bIns="0" numCol="1" spcCol="1270" anchor="ctr" anchorCtr="0">
          <a:noAutofit/>
        </a:bodyPr>
        <a:lstStyle/>
        <a:p>
          <a:pPr marL="0" lvl="0" indent="0" algn="l" defTabSz="977900">
            <a:lnSpc>
              <a:spcPct val="90000"/>
            </a:lnSpc>
            <a:spcBef>
              <a:spcPct val="0"/>
            </a:spcBef>
            <a:spcAft>
              <a:spcPct val="35000"/>
            </a:spcAft>
            <a:buNone/>
          </a:pPr>
          <a:r>
            <a:rPr lang="en-US" sz="2200" b="0" i="0" kern="1200"/>
            <a:t>Recommendations:</a:t>
          </a:r>
          <a:endParaRPr lang="en-CA" sz="2200" kern="1200"/>
        </a:p>
      </dsp:txBody>
      <dsp:txXfrm>
        <a:off x="420932" y="85478"/>
        <a:ext cx="5385808"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426E3-AA6A-4783-B95A-719D2E5EDA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E563033-2ADD-4564-AB60-7B24C98DF3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B214C28D-D2D1-44DC-BFDB-6B0346DD8C59}" type="datetimeFigureOut">
              <a:rPr lang="en-US"/>
              <a:pPr>
                <a:defRPr/>
              </a:pPr>
              <a:t>7/31/23</a:t>
            </a:fld>
            <a:endParaRPr lang="en-US"/>
          </a:p>
        </p:txBody>
      </p:sp>
      <p:sp>
        <p:nvSpPr>
          <p:cNvPr id="4" name="Footer Placeholder 3">
            <a:extLst>
              <a:ext uri="{FF2B5EF4-FFF2-40B4-BE49-F238E27FC236}">
                <a16:creationId xmlns:a16="http://schemas.microsoft.com/office/drawing/2014/main" id="{79590E31-9B00-47A4-B50F-CF7E4D9C9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515F014-6AF0-49D5-B0D0-496B33F3EA2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06A04A-757D-40D5-A290-91B0442420A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616EA9-D108-41CE-82B8-4CE3B7D284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763B4E5-C6B0-4352-9AC2-1CFBCC4CB26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755CEE4-BB84-4D1B-AF7A-1AD90CD2D51A}" type="datetimeFigureOut">
              <a:rPr lang="en-US" altLang="x-none"/>
              <a:pPr>
                <a:defRPr/>
              </a:pPr>
              <a:t>7/31/23</a:t>
            </a:fld>
            <a:endParaRPr lang="en-US" altLang="x-none"/>
          </a:p>
        </p:txBody>
      </p:sp>
      <p:sp>
        <p:nvSpPr>
          <p:cNvPr id="4" name="Slide Image Placeholder 3">
            <a:extLst>
              <a:ext uri="{FF2B5EF4-FFF2-40B4-BE49-F238E27FC236}">
                <a16:creationId xmlns:a16="http://schemas.microsoft.com/office/drawing/2014/main" id="{DA622A11-8BE2-4FBF-BFA5-42F6705C557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33A3223-AE7E-4768-9185-E29A48B3BA5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93C24D-8D56-4338-A31C-0E158F9D045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446D851-0C67-4E86-86B4-DAC335E2363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1EDD36-C677-4532-85DD-644E1CB263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arkinson.org/sites/default/files/Practical_Pointe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ea typeface="MS PGothic"/>
              </a:rPr>
              <a:t>Slides created by: Tiana </a:t>
            </a:r>
            <a:r>
              <a:rPr lang="en-US" err="1">
                <a:ea typeface="MS PGothic"/>
              </a:rPr>
              <a:t>Tilli</a:t>
            </a:r>
            <a:r>
              <a:rPr lang="en-US">
                <a:ea typeface="MS PGothic"/>
              </a:rPr>
              <a:t>, PharmD, RPh, ACPR and Sonia Sharma, BSc, E2P PharmD 2024</a:t>
            </a:r>
          </a:p>
          <a:p>
            <a:endParaRPr lang="en-US"/>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1</a:t>
            </a:fld>
            <a:endParaRPr lang="en-US" altLang="en-US"/>
          </a:p>
        </p:txBody>
      </p:sp>
    </p:spTree>
    <p:extLst>
      <p:ext uri="{BB962C8B-B14F-4D97-AF65-F5344CB8AC3E}">
        <p14:creationId xmlns:p14="http://schemas.microsoft.com/office/powerpoint/2010/main" val="410086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a:cs typeface="Calibri"/>
              </a:rPr>
              <a:t>Hallucinations: </a:t>
            </a:r>
            <a:r>
              <a:rPr lang="en-US" altLang="en-US" b="0" dirty="0">
                <a:ea typeface="MS PGothic"/>
                <a:cs typeface="Calibri"/>
              </a:rPr>
              <a:t>Hearing or seeing things that are not really there – almost always visual (different from vivid dreams, disorientation, abnormal beliefs). Usually happens years after PD. (McGill NMS)</a:t>
            </a:r>
            <a:r>
              <a:rPr lang="en-US" altLang="en-US" dirty="0">
                <a:ea typeface="MS PGothic"/>
                <a:cs typeface="Calibri"/>
              </a:rPr>
              <a:t> </a:t>
            </a:r>
            <a:endParaRPr lang="en-US" altLang="en-US" b="1" dirty="0">
              <a:cs typeface="Calibri"/>
            </a:endParaRPr>
          </a:p>
          <a:p>
            <a:r>
              <a:rPr lang="en-US" altLang="en-US" b="0" dirty="0">
                <a:ea typeface="MS PGothic"/>
                <a:cs typeface="Calibri"/>
              </a:rPr>
              <a:t>Note: can also be </a:t>
            </a:r>
            <a:r>
              <a:rPr lang="en-US" altLang="en-US" b="0" dirty="0" err="1">
                <a:ea typeface="MS PGothic"/>
                <a:cs typeface="Calibri"/>
              </a:rPr>
              <a:t>antiparkinson</a:t>
            </a:r>
            <a:r>
              <a:rPr lang="en-US" altLang="en-US" b="0" dirty="0">
                <a:ea typeface="MS PGothic"/>
                <a:cs typeface="Calibri"/>
              </a:rPr>
              <a:t> </a:t>
            </a:r>
            <a:r>
              <a:rPr lang="en-US" altLang="en-US" b="0" dirty="0" err="1">
                <a:ea typeface="MS PGothic"/>
                <a:cs typeface="Calibri"/>
              </a:rPr>
              <a:t>tx</a:t>
            </a:r>
            <a:r>
              <a:rPr lang="en-US" altLang="en-US" b="0" dirty="0">
                <a:ea typeface="MS PGothic"/>
                <a:cs typeface="Calibri"/>
              </a:rPr>
              <a:t> side effect.</a:t>
            </a:r>
            <a:r>
              <a:rPr lang="en-US" altLang="en-US" dirty="0">
                <a:ea typeface="MS PGothic"/>
                <a:cs typeface="Calibri"/>
              </a:rPr>
              <a:t> </a:t>
            </a:r>
            <a:endParaRPr lang="en-US" altLang="en-US" b="0" dirty="0">
              <a:ea typeface="MS PGothic"/>
              <a:cs typeface="Calibri"/>
            </a:endParaRPr>
          </a:p>
          <a:p>
            <a:endParaRPr lang="en-US" altLang="en-US" b="0" dirty="0">
              <a:ea typeface="MS PGothic"/>
              <a:cs typeface="Calibri"/>
            </a:endParaRPr>
          </a:p>
          <a:p>
            <a:r>
              <a:rPr lang="en-US" b="1" dirty="0">
                <a:ea typeface="MS PGothic"/>
                <a:cs typeface="Calibri"/>
              </a:rPr>
              <a:t>Quetiapine: </a:t>
            </a:r>
            <a:r>
              <a:rPr lang="en-US" b="0" i="0" dirty="0">
                <a:ea typeface="MS PGothic"/>
                <a:cs typeface="Calibri"/>
              </a:rPr>
              <a:t>Can try if reducing PD medications doesn’t help</a:t>
            </a:r>
            <a:endParaRPr lang="en-CA" dirty="0">
              <a:ea typeface="MS PGothic"/>
              <a:cs typeface="Calibri"/>
            </a:endParaRPr>
          </a:p>
          <a:p>
            <a:pPr lvl="0"/>
            <a:r>
              <a:rPr lang="en-US" b="1" i="0" dirty="0">
                <a:solidFill>
                  <a:srgbClr val="0070C0"/>
                </a:solidFill>
              </a:rPr>
              <a:t>Caution: </a:t>
            </a:r>
            <a:r>
              <a:rPr lang="en-US" b="0" i="0" dirty="0"/>
              <a:t>elderly people with dementia </a:t>
            </a:r>
            <a:endParaRPr lang="en-US" b="0" i="0" baseline="30000" dirty="0"/>
          </a:p>
          <a:p>
            <a:pPr lvl="0"/>
            <a:r>
              <a:rPr lang="en-US" b="1" i="0" baseline="0" dirty="0"/>
              <a:t>Class: </a:t>
            </a:r>
            <a:r>
              <a:rPr lang="en-US" b="0" i="0" baseline="0" dirty="0"/>
              <a:t>antipsychotic agent </a:t>
            </a:r>
          </a:p>
          <a:p>
            <a:r>
              <a:rPr lang="en-US" b="1" i="0" baseline="0" dirty="0">
                <a:ea typeface="MS PGothic"/>
                <a:cs typeface="Calibri"/>
              </a:rPr>
              <a:t>MOA</a:t>
            </a:r>
            <a:r>
              <a:rPr lang="en-US" b="0" i="0" baseline="0" dirty="0">
                <a:ea typeface="MS PGothic"/>
                <a:cs typeface="Calibri"/>
              </a:rPr>
              <a:t>: antagonist at multiple </a:t>
            </a:r>
            <a:r>
              <a:rPr lang="en-US" b="0" i="0" baseline="0" dirty="0" err="1">
                <a:ea typeface="MS PGothic"/>
                <a:cs typeface="Calibri"/>
              </a:rPr>
              <a:t>neurotransimitter</a:t>
            </a:r>
            <a:r>
              <a:rPr lang="en-US" b="0" i="0" baseline="0" dirty="0">
                <a:ea typeface="MS PGothic"/>
                <a:cs typeface="Calibri"/>
              </a:rPr>
              <a:t> receptors in brain which contributes to antipsychotic properties</a:t>
            </a:r>
            <a:r>
              <a:rPr lang="en-US" dirty="0">
                <a:ea typeface="MS PGothic"/>
                <a:cs typeface="Calibri"/>
              </a:rPr>
              <a:t> </a:t>
            </a:r>
            <a:endParaRPr lang="en-US" b="0" i="0" baseline="0" dirty="0">
              <a:cs typeface="Calibri"/>
            </a:endParaRPr>
          </a:p>
          <a:p>
            <a:pPr lvl="0"/>
            <a:r>
              <a:rPr lang="en-US" b="1" i="0" baseline="0" dirty="0"/>
              <a:t>Dose</a:t>
            </a:r>
            <a:r>
              <a:rPr lang="en-US" b="0" i="0" baseline="0" dirty="0"/>
              <a:t>: 25mg bid starting, titrated with increments of 25-50mg bid/day as tolerated to target dose of 300mg/day given bid within 4-7d </a:t>
            </a:r>
            <a:endParaRPr lang="en-CA" b="1" baseline="0" dirty="0"/>
          </a:p>
          <a:p>
            <a:pPr lvl="0"/>
            <a:r>
              <a:rPr lang="en-US" b="1" i="0" dirty="0">
                <a:solidFill>
                  <a:srgbClr val="0070C0"/>
                </a:solidFill>
              </a:rPr>
              <a:t>Side effects: </a:t>
            </a:r>
            <a:r>
              <a:rPr lang="en-US" b="0" i="0" dirty="0"/>
              <a:t>somnolence, dizziness, dry mouth, withdrawal symptoms</a:t>
            </a:r>
            <a:r>
              <a:rPr lang="en-US" b="0" i="0" baseline="30000" dirty="0"/>
              <a:t>2</a:t>
            </a:r>
            <a:endParaRPr lang="en-CA" dirty="0"/>
          </a:p>
          <a:p>
            <a:pPr>
              <a:defRPr/>
            </a:pPr>
            <a:r>
              <a:rPr lang="en-US" dirty="0">
                <a:ea typeface="MS PGothic"/>
                <a:cs typeface="Calibri"/>
              </a:rPr>
              <a:t> </a:t>
            </a:r>
            <a:endParaRPr lang="en-US" b="1" dirty="0"/>
          </a:p>
          <a:p>
            <a:r>
              <a:rPr lang="en-US" b="1" dirty="0">
                <a:ea typeface="MS PGothic"/>
                <a:cs typeface="Calibri"/>
              </a:rPr>
              <a:t>Clozapine</a:t>
            </a:r>
            <a:r>
              <a:rPr lang="en-US" dirty="0">
                <a:ea typeface="MS PGothic"/>
                <a:cs typeface="Calibri"/>
              </a:rPr>
              <a:t>: </a:t>
            </a:r>
            <a:r>
              <a:rPr lang="en-US" b="0" i="0" dirty="0">
                <a:ea typeface="MS PGothic"/>
                <a:cs typeface="Calibri"/>
              </a:rPr>
              <a:t>Can try if reducing PD medications doesn’t help ; for treatment-resistant schizophrenia</a:t>
            </a:r>
            <a:r>
              <a:rPr lang="en-US" dirty="0">
                <a:ea typeface="MS PGothic"/>
                <a:cs typeface="Calibri"/>
              </a:rPr>
              <a:t> </a:t>
            </a:r>
            <a:endParaRPr lang="en-CA" dirty="0"/>
          </a:p>
          <a:p>
            <a:pPr lvl="0"/>
            <a:r>
              <a:rPr lang="en-US" b="1" i="0" dirty="0">
                <a:solidFill>
                  <a:srgbClr val="0070C0"/>
                </a:solidFill>
              </a:rPr>
              <a:t>Caution: </a:t>
            </a:r>
            <a:r>
              <a:rPr lang="en-US" b="0" i="0" dirty="0"/>
              <a:t>elderly people </a:t>
            </a:r>
            <a:r>
              <a:rPr lang="en-US" b="0" i="0" dirty="0">
                <a:solidFill>
                  <a:schemeClr val="tx1"/>
                </a:solidFill>
              </a:rPr>
              <a:t>with dementia ; </a:t>
            </a:r>
            <a:r>
              <a:rPr lang="en-US" b="0" i="0" dirty="0">
                <a:solidFill>
                  <a:srgbClr val="222222"/>
                </a:solidFill>
                <a:effectLst/>
                <a:latin typeface="arial" panose="020B0604020202020204" pitchFamily="34" charset="0"/>
              </a:rPr>
              <a:t>(clozapine) treatment must be initiated on an in-patient basis or in an out-patient setting where medical supervision is available and vital signs can be monitored for a minimum of 6 to 8 hours after the initial 2 to 3 doses.</a:t>
            </a:r>
            <a:endParaRPr lang="en-US" b="0" i="0" baseline="30000" dirty="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i="0" baseline="0" dirty="0"/>
              <a:t>Class: </a:t>
            </a:r>
            <a:r>
              <a:rPr lang="en-US" b="0" i="0" baseline="0" dirty="0"/>
              <a:t>antipsychotic agent </a:t>
            </a:r>
          </a:p>
          <a:p>
            <a:pPr lvl="0"/>
            <a:r>
              <a:rPr lang="en-US" b="1" i="0" baseline="0" dirty="0"/>
              <a:t>MOA</a:t>
            </a:r>
            <a:r>
              <a:rPr lang="en-US" b="0" i="0" baseline="0" dirty="0"/>
              <a:t>: </a:t>
            </a:r>
            <a:r>
              <a:rPr lang="en-US" b="0" i="0" dirty="0">
                <a:solidFill>
                  <a:srgbClr val="474747"/>
                </a:solidFill>
                <a:effectLst/>
                <a:latin typeface="Noto Sans"/>
              </a:rPr>
              <a:t>antagonism of the dopamine type 2 (D</a:t>
            </a:r>
            <a:r>
              <a:rPr lang="en-US" b="0" i="0" baseline="-25000" dirty="0">
                <a:solidFill>
                  <a:srgbClr val="474747"/>
                </a:solidFill>
                <a:effectLst/>
                <a:latin typeface="Noto Sans"/>
              </a:rPr>
              <a:t>2</a:t>
            </a:r>
            <a:r>
              <a:rPr lang="en-US" b="0" i="0" dirty="0">
                <a:solidFill>
                  <a:srgbClr val="474747"/>
                </a:solidFill>
                <a:effectLst/>
                <a:latin typeface="Noto Sans"/>
              </a:rPr>
              <a:t>) and serotonin type 2A (5-HT</a:t>
            </a:r>
            <a:r>
              <a:rPr lang="en-US" b="0" i="0" baseline="-25000" dirty="0">
                <a:solidFill>
                  <a:srgbClr val="474747"/>
                </a:solidFill>
                <a:effectLst/>
                <a:latin typeface="Noto Sans"/>
              </a:rPr>
              <a:t>2A</a:t>
            </a:r>
            <a:r>
              <a:rPr lang="en-US" b="0" i="0" dirty="0">
                <a:solidFill>
                  <a:srgbClr val="474747"/>
                </a:solidFill>
                <a:effectLst/>
                <a:latin typeface="Noto Sans"/>
              </a:rPr>
              <a:t>) receptors</a:t>
            </a:r>
            <a:endParaRPr lang="en-US" b="0" i="0" baseline="0" dirty="0"/>
          </a:p>
          <a:p>
            <a:pPr lvl="0"/>
            <a:r>
              <a:rPr lang="en-US" b="1" i="0" baseline="0" dirty="0"/>
              <a:t>Dose</a:t>
            </a:r>
            <a:r>
              <a:rPr lang="en-US" b="0" i="0" baseline="0" dirty="0"/>
              <a:t>: day1: 12.5mg od-bid, day2: 25mg od-bid. If well tolerated, may increase in daily increments of 25mg-50mg, target 300-450mg/day by end of 2 weeks</a:t>
            </a:r>
            <a:endParaRPr lang="en-CA" b="0" i="0" baseline="0" dirty="0">
              <a:solidFill>
                <a:schemeClr val="tx1"/>
              </a:solidFill>
            </a:endParaRPr>
          </a:p>
          <a:p>
            <a:pPr lvl="0"/>
            <a:r>
              <a:rPr lang="en-US" b="1" i="0" dirty="0">
                <a:solidFill>
                  <a:srgbClr val="0070C0"/>
                </a:solidFill>
              </a:rPr>
              <a:t>Side effects</a:t>
            </a:r>
            <a:r>
              <a:rPr lang="en-US" b="0" i="0" dirty="0"/>
              <a:t>: drowsiness/sedation, dizziness, increased heart rate, constipation </a:t>
            </a:r>
            <a:r>
              <a:rPr lang="en-US" b="0" i="0" baseline="30000" dirty="0">
                <a:solidFill>
                  <a:schemeClr val="tx1"/>
                </a:solidFill>
              </a:rPr>
              <a:t>3</a:t>
            </a:r>
            <a:endParaRPr lang="en-CA"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12</a:t>
            </a:fld>
            <a:endParaRPr lang="en-US" altLang="en-US"/>
          </a:p>
        </p:txBody>
      </p:sp>
    </p:spTree>
    <p:extLst>
      <p:ext uri="{BB962C8B-B14F-4D97-AF65-F5344CB8AC3E}">
        <p14:creationId xmlns:p14="http://schemas.microsoft.com/office/powerpoint/2010/main" val="61100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Depression and anxiety can develop at any point. Can be side effects of meds too. External factors can play a role too – financial issues, family problems, work, living circumstances, etc. </a:t>
            </a:r>
          </a:p>
          <a:p>
            <a:endParaRPr lang="en-US" altLang="en-US" b="1"/>
          </a:p>
          <a:p>
            <a:r>
              <a:rPr lang="en-US" altLang="en-US" b="1"/>
              <a:t>Depression – imbalance of certain neurotransmitters (brain chemicals that regulate mood) </a:t>
            </a:r>
          </a:p>
          <a:p>
            <a:pPr marL="171450" indent="-171450">
              <a:buFont typeface="Arial" panose="020B0604020202020204" pitchFamily="34" charset="0"/>
              <a:buChar char="•"/>
            </a:pPr>
            <a:r>
              <a:rPr lang="en-US" altLang="en-US" b="1"/>
              <a:t>Symptoms of depression: decreased appetite, energy, poor attention, changes in sleep, feeling guilty</a:t>
            </a:r>
          </a:p>
          <a:p>
            <a:pPr marL="171450" indent="-171450">
              <a:buFont typeface="Arial" panose="020B0604020202020204" pitchFamily="34" charset="0"/>
              <a:buChar char="•"/>
            </a:pPr>
            <a:endParaRPr lang="en-US" altLang="en-US" b="1"/>
          </a:p>
          <a:p>
            <a:pPr marL="0" indent="0">
              <a:buFont typeface="Arial" panose="020B0604020202020204" pitchFamily="34" charset="0"/>
              <a:buNone/>
            </a:pPr>
            <a:r>
              <a:rPr lang="en-US" altLang="en-US" b="1"/>
              <a:t>Anxiety – worry, unease, feeling nervous. This is normal, but When anxiety is ongoing and interferes with daily activities, should be treated. </a:t>
            </a:r>
          </a:p>
          <a:p>
            <a:pPr marL="0" indent="0">
              <a:buFontTx/>
              <a:buNone/>
            </a:pPr>
            <a:endParaRPr lang="en-US" altLang="en-US" b="1">
              <a:cs typeface="Calibri"/>
            </a:endParaRPr>
          </a:p>
          <a:p>
            <a:r>
              <a:rPr lang="en-US" altLang="en-US" b="1">
                <a:ea typeface="MS PGothic"/>
                <a:cs typeface="Calibri"/>
              </a:rPr>
              <a:t>CPS: Nortriptyline: </a:t>
            </a:r>
            <a:r>
              <a:rPr lang="en-US" b="0" i="0">
                <a:ea typeface="MS PGothic"/>
                <a:cs typeface="Calibri"/>
              </a:rPr>
              <a:t>Helps depression in PD</a:t>
            </a:r>
            <a:r>
              <a:rPr lang="en-US">
                <a:ea typeface="MS PGothic"/>
                <a:cs typeface="Calibri"/>
              </a:rPr>
              <a:t> </a:t>
            </a:r>
            <a:endParaRPr lang="en-CA"/>
          </a:p>
          <a:p>
            <a:pPr lvl="0"/>
            <a:r>
              <a:rPr lang="en-US" b="1" i="0">
                <a:solidFill>
                  <a:srgbClr val="0070C0"/>
                </a:solidFill>
              </a:rPr>
              <a:t>Caution</a:t>
            </a:r>
            <a:r>
              <a:rPr lang="en-US" b="0" i="0"/>
              <a:t> in people with memory problems or hallucinations </a:t>
            </a:r>
          </a:p>
          <a:p>
            <a:pPr lvl="0"/>
            <a:r>
              <a:rPr lang="en-US" b="1" i="0"/>
              <a:t>Class</a:t>
            </a:r>
            <a:r>
              <a:rPr lang="en-US" b="0" i="0"/>
              <a:t>: antidepressant (tricyclic)</a:t>
            </a:r>
          </a:p>
          <a:p>
            <a:pPr lvl="0"/>
            <a:r>
              <a:rPr lang="en-US" b="1" i="0"/>
              <a:t>MOA</a:t>
            </a:r>
            <a:r>
              <a:rPr lang="en-US" b="0" i="0"/>
              <a:t>: </a:t>
            </a:r>
            <a:r>
              <a:rPr lang="en-US" b="0" i="0">
                <a:solidFill>
                  <a:srgbClr val="474747"/>
                </a:solidFill>
                <a:effectLst/>
                <a:latin typeface="Noto Sans"/>
              </a:rPr>
              <a:t> believed to increase the synaptic concentration of serotonin and/or norepinephrine in the central nervous system by inhibition of their reuptake by the presynaptic neuronal membrane.</a:t>
            </a:r>
            <a:endParaRPr lang="en-US" b="0" i="0"/>
          </a:p>
          <a:p>
            <a:pPr lvl="0"/>
            <a:r>
              <a:rPr lang="en-US" b="1" i="0"/>
              <a:t>Dose</a:t>
            </a:r>
            <a:r>
              <a:rPr lang="en-US" b="0" i="0"/>
              <a:t>: for depression: 25-50mg/day PO in single or divided doses, increase dose q3-5d as needed/tolerated to target 75-150mg/day</a:t>
            </a:r>
            <a:endParaRPr lang="en-CA"/>
          </a:p>
          <a:p>
            <a:pPr lvl="0"/>
            <a:r>
              <a:rPr lang="en-US" b="1" i="0">
                <a:solidFill>
                  <a:srgbClr val="0070C0"/>
                </a:solidFill>
              </a:rPr>
              <a:t>Side effects: </a:t>
            </a:r>
            <a:r>
              <a:rPr lang="en-US" b="0" i="0"/>
              <a:t>headache, sedation, sexual dysfunction</a:t>
            </a:r>
          </a:p>
          <a:p>
            <a:pPr lvl="0"/>
            <a:endParaRPr lang="en-US" b="0" i="0"/>
          </a:p>
          <a:p>
            <a:pPr lvl="0"/>
            <a:r>
              <a:rPr lang="en-US" b="1" i="0">
                <a:ea typeface="MS PGothic"/>
                <a:cs typeface="Calibri"/>
              </a:rPr>
              <a:t>CPS: citalopram</a:t>
            </a:r>
          </a:p>
          <a:p>
            <a:pPr lvl="0"/>
            <a:r>
              <a:rPr lang="en-US" b="0" i="0"/>
              <a:t>Helps depression in PD </a:t>
            </a:r>
            <a:endParaRPr lang="en-CA"/>
          </a:p>
          <a:p>
            <a:pPr lvl="0"/>
            <a:r>
              <a:rPr lang="en-US" b="1" i="0">
                <a:solidFill>
                  <a:srgbClr val="0070C0"/>
                </a:solidFill>
              </a:rPr>
              <a:t>Caution</a:t>
            </a:r>
            <a:r>
              <a:rPr lang="en-US" b="0" i="0"/>
              <a:t>: Do not discontinue abruptly due to risk of discontinuation </a:t>
            </a:r>
            <a:r>
              <a:rPr lang="en-US" b="0" i="0">
                <a:solidFill>
                  <a:schemeClr val="tx1"/>
                </a:solidFill>
              </a:rPr>
              <a:t>symptoms. CI with MAOIs.</a:t>
            </a:r>
          </a:p>
          <a:p>
            <a:pPr lvl="0"/>
            <a:r>
              <a:rPr lang="en-US" b="1" i="0">
                <a:solidFill>
                  <a:schemeClr val="tx1"/>
                </a:solidFill>
              </a:rPr>
              <a:t>Class: </a:t>
            </a:r>
            <a:r>
              <a:rPr lang="en-US" b="0" i="0">
                <a:solidFill>
                  <a:schemeClr val="tx1"/>
                </a:solidFill>
              </a:rPr>
              <a:t>antidepressant </a:t>
            </a:r>
          </a:p>
          <a:p>
            <a:pPr lvl="0"/>
            <a:r>
              <a:rPr lang="en-US" b="1" i="0">
                <a:solidFill>
                  <a:schemeClr val="tx1"/>
                </a:solidFill>
              </a:rPr>
              <a:t>MOA: </a:t>
            </a:r>
            <a:r>
              <a:rPr lang="en-US" b="0" i="0">
                <a:solidFill>
                  <a:srgbClr val="222222"/>
                </a:solidFill>
                <a:effectLst/>
                <a:latin typeface="arial" panose="020B0604020202020204" pitchFamily="34" charset="0"/>
              </a:rPr>
              <a:t>highly selective and potent serotonin (5-hydroxytryptamine, 5-HT) reuptake inhibitor; inhibition of the neuronal reuptake of serotonin is thought to be responsible for its antidepressant action.</a:t>
            </a:r>
            <a:endParaRPr lang="en-US" b="0" i="0">
              <a:solidFill>
                <a:schemeClr val="tx1"/>
              </a:solidFill>
            </a:endParaRPr>
          </a:p>
          <a:p>
            <a:pPr lvl="0"/>
            <a:r>
              <a:rPr lang="en-US" b="1" i="0">
                <a:solidFill>
                  <a:schemeClr val="tx1"/>
                </a:solidFill>
              </a:rPr>
              <a:t>Dose</a:t>
            </a:r>
            <a:r>
              <a:rPr lang="en-US" b="0" i="0">
                <a:solidFill>
                  <a:schemeClr val="tx1"/>
                </a:solidFill>
              </a:rPr>
              <a:t>: single PO dose of 20mg/day. If no adequate response, increase to max 40mg/day. </a:t>
            </a:r>
            <a:endParaRPr lang="en-CA" b="0">
              <a:solidFill>
                <a:schemeClr val="tx1"/>
              </a:solidFill>
            </a:endParaRPr>
          </a:p>
          <a:p>
            <a:pPr lvl="0"/>
            <a:r>
              <a:rPr lang="en-US" b="1" i="0">
                <a:solidFill>
                  <a:srgbClr val="0070C0"/>
                </a:solidFill>
              </a:rPr>
              <a:t>Side effects</a:t>
            </a:r>
            <a:r>
              <a:rPr lang="en-US" b="0" i="0"/>
              <a:t>: fatigue, nausea, dry mouth, somnolence </a:t>
            </a:r>
            <a:endParaRPr lang="en-CA"/>
          </a:p>
          <a:p>
            <a:pPr lvl="0"/>
            <a:endParaRPr lang="en-CA"/>
          </a:p>
          <a:p>
            <a:endParaRPr lang="en-US" altLang="en-US" b="1"/>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87434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a:cs typeface="Calibri"/>
              </a:rPr>
              <a:t>no specific cause – may be due to motor symptoms contributing to muscle tiredness as well. https://www.parkinson.org/Understanding-Parkinsons/Symptoms/Non-Movement-Symptoms/Fatigue </a:t>
            </a:r>
            <a:endParaRPr lang="en-US" altLang="en-US" b="1">
              <a:cs typeface="Calibri"/>
            </a:endParaRPr>
          </a:p>
          <a:p>
            <a:endParaRPr lang="en-US" altLang="en-US" b="1">
              <a:cs typeface="Calibri"/>
            </a:endParaRPr>
          </a:p>
          <a:p>
            <a:r>
              <a:rPr lang="en-US">
                <a:solidFill>
                  <a:srgbClr val="0D0D0D"/>
                </a:solidFill>
                <a:latin typeface="Calibri Light"/>
                <a:ea typeface="MS PGothic"/>
                <a:cs typeface="Calibri Light"/>
              </a:rPr>
              <a:t>Caffeine</a:t>
            </a:r>
            <a:r>
              <a:rPr lang="en-US" b="0" i="0">
                <a:solidFill>
                  <a:srgbClr val="0D0D0D"/>
                </a:solidFill>
                <a:effectLst/>
                <a:latin typeface="Calibri Light"/>
                <a:ea typeface="MS PGothic"/>
                <a:cs typeface="Calibri Light"/>
              </a:rPr>
              <a:t>. In: Natural Medicines [database on the Internet]. Somerville (MA): Therapeutic Research Center; 2020 [cited 2021 Aug 08]. Available from: https://naturalmedicines.therapeuticresearch.com</a:t>
            </a:r>
            <a:endParaRPr lang="en-US" altLang="en-US" b="1">
              <a:latin typeface="Calibri Light"/>
              <a:ea typeface="MS PGothic"/>
              <a:cs typeface="Calibri Light"/>
            </a:endParaRPr>
          </a:p>
          <a:p>
            <a:endParaRPr lang="en-US" altLang="en-US" b="1"/>
          </a:p>
          <a:p>
            <a:r>
              <a:rPr lang="en-US" altLang="en-US" b="1">
                <a:ea typeface="MS PGothic"/>
                <a:cs typeface="Calibri"/>
              </a:rPr>
              <a:t>CPS: Modafinil: </a:t>
            </a:r>
            <a:endParaRPr lang="en-US" altLang="en-US" b="1">
              <a:cs typeface="Calibri"/>
            </a:endParaRPr>
          </a:p>
          <a:p>
            <a:pPr lvl="0"/>
            <a:r>
              <a:rPr lang="en-US" sz="1200" b="0" i="0"/>
              <a:t>Increases alertness </a:t>
            </a:r>
            <a:endParaRPr lang="en-CA" sz="1200"/>
          </a:p>
          <a:p>
            <a:r>
              <a:rPr lang="en-US" sz="1200" b="1">
                <a:solidFill>
                  <a:srgbClr val="0070C0"/>
                </a:solidFill>
                <a:ea typeface="MS PGothic"/>
                <a:cs typeface="Calibri"/>
              </a:rPr>
              <a:t>Caution</a:t>
            </a:r>
            <a:r>
              <a:rPr lang="en-US" sz="1200">
                <a:ea typeface="MS PGothic"/>
                <a:cs typeface="Calibri"/>
              </a:rPr>
              <a:t>: potential for abuse</a:t>
            </a:r>
            <a:r>
              <a:rPr lang="en-US" sz="1200" baseline="30000">
                <a:ea typeface="MS PGothic"/>
                <a:cs typeface="Calibri"/>
              </a:rPr>
              <a:t>2</a:t>
            </a:r>
            <a:r>
              <a:rPr lang="en-US">
                <a:ea typeface="MS PGothic"/>
                <a:cs typeface="Calibri"/>
              </a:rPr>
              <a:t> </a:t>
            </a:r>
            <a:endParaRPr lang="en-US" sz="1200">
              <a:cs typeface="Calibri"/>
            </a:endParaRPr>
          </a:p>
          <a:p>
            <a:pPr lvl="0"/>
            <a:r>
              <a:rPr lang="en-US" sz="1200" b="1"/>
              <a:t>Class</a:t>
            </a:r>
            <a:r>
              <a:rPr lang="en-US" sz="1200"/>
              <a:t>: CNS Stimulant </a:t>
            </a:r>
          </a:p>
          <a:p>
            <a:pPr lvl="0"/>
            <a:r>
              <a:rPr lang="en-US" sz="1200" b="1"/>
              <a:t>MOA</a:t>
            </a:r>
            <a:r>
              <a:rPr lang="en-US" sz="1200"/>
              <a:t>: exact moa unknown; its wake-promoting actions are similar to agents like amphetamine</a:t>
            </a:r>
          </a:p>
          <a:p>
            <a:pPr lvl="0"/>
            <a:r>
              <a:rPr lang="en-US" sz="1200" b="1"/>
              <a:t>Dose</a:t>
            </a:r>
            <a:r>
              <a:rPr lang="en-US" sz="1200"/>
              <a:t>: narcolepsy: 200-400mg divided morning and evening </a:t>
            </a:r>
            <a:endParaRPr lang="en-CA" sz="1200"/>
          </a:p>
          <a:p>
            <a:pPr lvl="0"/>
            <a:r>
              <a:rPr lang="en-US" sz="1200" b="1" i="0">
                <a:solidFill>
                  <a:srgbClr val="0070C0"/>
                </a:solidFill>
              </a:rPr>
              <a:t>Side effects</a:t>
            </a:r>
            <a:r>
              <a:rPr lang="en-US" sz="1200" b="0" i="0"/>
              <a:t>: headaches, nausea </a:t>
            </a:r>
            <a:endParaRPr lang="en-CA" sz="1200"/>
          </a:p>
          <a:p>
            <a:endParaRPr lang="en-US" altLang="en-US" b="1"/>
          </a:p>
          <a:p>
            <a:endParaRPr lang="en-US" altLang="en-US" b="1"/>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7381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b="1" dirty="0">
              <a:ea typeface="MS PGothic"/>
              <a:cs typeface="Calibri"/>
            </a:endParaRPr>
          </a:p>
          <a:p>
            <a:r>
              <a:rPr lang="en-US" altLang="en-US" dirty="0">
                <a:ea typeface="MS PGothic"/>
                <a:cs typeface="Calibri"/>
              </a:rPr>
              <a:t>Always try sleep hygiene first. </a:t>
            </a:r>
            <a:endParaRPr lang="en-US" dirty="0"/>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98595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2800" b="0" i="0">
                <a:solidFill>
                  <a:srgbClr val="333333"/>
                </a:solidFill>
                <a:effectLst/>
                <a:latin typeface="interfaceregular"/>
                <a:ea typeface="MS PGothic"/>
              </a:rPr>
              <a:t>The causes of sleep disruption in patients with PD may be related to ageing, the disease process itself, dopaminergic and other sleep-altering drugs, motor dysfunction, neuropsychiatric symptoms, breathing disorders while sleeping, excessive daytime sleepiness, sleep hygiene, sleep-related movement disorders and urinary difficulties.</a:t>
            </a:r>
            <a:r>
              <a:rPr lang="en-CA" sz="2800">
                <a:solidFill>
                  <a:srgbClr val="333333"/>
                </a:solidFill>
                <a:latin typeface="interfaceregular"/>
                <a:ea typeface="MS PGothic"/>
              </a:rPr>
              <a:t> </a:t>
            </a:r>
            <a:endParaRPr lang="en-US" altLang="en-US" b="1" i="0">
              <a:solidFill>
                <a:srgbClr val="000000"/>
              </a:solidFill>
              <a:effectLst/>
              <a:latin typeface="Calibri" panose="020F0502020204030204" pitchFamily="34" charset="0"/>
              <a:cs typeface="Calibri"/>
            </a:endParaRPr>
          </a:p>
          <a:p>
            <a:pPr algn="l"/>
            <a:endParaRPr lang="en-US" sz="1800" i="0">
              <a:solidFill>
                <a:srgbClr val="000000"/>
              </a:solidFill>
              <a:effectLst/>
              <a:latin typeface="Calibri" panose="020F0502020204030204" pitchFamily="34" charset="0"/>
            </a:endParaRPr>
          </a:p>
          <a:p>
            <a:r>
              <a:rPr lang="en-US" sz="2800">
                <a:solidFill>
                  <a:srgbClr val="333333"/>
                </a:solidFill>
                <a:latin typeface="Segoe UI"/>
                <a:ea typeface="MS PGothic"/>
                <a:cs typeface="Segoe UI"/>
              </a:rPr>
              <a:t>Benzo's</a:t>
            </a:r>
            <a:r>
              <a:rPr lang="en-US" sz="2800" b="0" i="0">
                <a:solidFill>
                  <a:srgbClr val="333333"/>
                </a:solidFill>
                <a:effectLst/>
                <a:latin typeface="Segoe UI"/>
                <a:ea typeface="MS PGothic"/>
                <a:cs typeface="Segoe UI"/>
              </a:rPr>
              <a:t> </a:t>
            </a:r>
            <a:r>
              <a:rPr lang="en-US" sz="2800">
                <a:solidFill>
                  <a:srgbClr val="333333"/>
                </a:solidFill>
                <a:latin typeface="Segoe UI"/>
                <a:ea typeface="MS PGothic"/>
                <a:cs typeface="Segoe UI"/>
              </a:rPr>
              <a:t>are not a</a:t>
            </a:r>
            <a:r>
              <a:rPr lang="en-US" sz="2800" b="0" i="0">
                <a:solidFill>
                  <a:srgbClr val="333333"/>
                </a:solidFill>
                <a:effectLst/>
                <a:latin typeface="Segoe UI"/>
                <a:ea typeface="MS PGothic"/>
                <a:cs typeface="Segoe UI"/>
              </a:rPr>
              <a:t> main option for </a:t>
            </a:r>
            <a:r>
              <a:rPr lang="en-US" sz="2800">
                <a:solidFill>
                  <a:srgbClr val="333333"/>
                </a:solidFill>
                <a:latin typeface="Segoe UI"/>
                <a:ea typeface="MS PGothic"/>
                <a:cs typeface="Segoe UI"/>
              </a:rPr>
              <a:t>insomnia - most</a:t>
            </a:r>
            <a:r>
              <a:rPr lang="en-US" sz="2800" b="0" i="0">
                <a:solidFill>
                  <a:srgbClr val="333333"/>
                </a:solidFill>
                <a:effectLst/>
                <a:latin typeface="Segoe UI"/>
                <a:ea typeface="MS PGothic"/>
                <a:cs typeface="Segoe UI"/>
              </a:rPr>
              <a:t> useful for certain sleep disorders (REM </a:t>
            </a:r>
            <a:r>
              <a:rPr lang="en-US" sz="2800" b="0" i="0" err="1">
                <a:solidFill>
                  <a:srgbClr val="333333"/>
                </a:solidFill>
                <a:effectLst/>
                <a:latin typeface="Segoe UI"/>
                <a:ea typeface="MS PGothic"/>
                <a:cs typeface="Segoe UI"/>
              </a:rPr>
              <a:t>behavioural</a:t>
            </a:r>
            <a:r>
              <a:rPr lang="en-US" sz="2800" b="0" i="0">
                <a:solidFill>
                  <a:srgbClr val="333333"/>
                </a:solidFill>
                <a:effectLst/>
                <a:latin typeface="Segoe UI"/>
                <a:ea typeface="MS PGothic"/>
                <a:cs typeface="Segoe UI"/>
              </a:rPr>
              <a:t> disorders</a:t>
            </a:r>
            <a:r>
              <a:rPr lang="en-US" sz="2800">
                <a:solidFill>
                  <a:srgbClr val="333333"/>
                </a:solidFill>
                <a:latin typeface="Segoe UI"/>
                <a:ea typeface="MS PGothic"/>
                <a:cs typeface="Segoe UI"/>
              </a:rPr>
              <a:t>)</a:t>
            </a:r>
            <a:endParaRPr lang="en-US" sz="1800" b="0" i="0" u="none" strike="noStrike">
              <a:solidFill>
                <a:srgbClr val="000000"/>
              </a:solidFill>
              <a:effectLst/>
              <a:latin typeface="Segoe UI"/>
              <a:ea typeface="MS PGothic"/>
              <a:cs typeface="Segoe UI"/>
            </a:endParaRPr>
          </a:p>
          <a:p>
            <a:pPr algn="l" rtl="0" fontAlgn="base"/>
            <a:endParaRPr lang="en-US" sz="1800" b="0" i="0" u="none" strike="noStrike">
              <a:solidFill>
                <a:srgbClr val="000000"/>
              </a:solidFill>
              <a:effectLst/>
              <a:latin typeface="Calibri" panose="020F0502020204030204" pitchFamily="34" charset="0"/>
            </a:endParaRPr>
          </a:p>
          <a:p>
            <a:r>
              <a:rPr lang="en-US" sz="1800" b="1" i="0" u="sng" strike="noStrike">
                <a:solidFill>
                  <a:srgbClr val="000000"/>
                </a:solidFill>
                <a:effectLst/>
                <a:latin typeface="Calibri"/>
                <a:ea typeface="MS PGothic"/>
                <a:cs typeface="Calibri"/>
              </a:rPr>
              <a:t>Melatonin</a:t>
            </a:r>
            <a:r>
              <a:rPr lang="en-US" sz="1800" b="0" i="0" u="sng" strike="noStrike">
                <a:solidFill>
                  <a:srgbClr val="000000"/>
                </a:solidFill>
                <a:effectLst/>
                <a:latin typeface="Calibri"/>
                <a:ea typeface="MS PGothic"/>
                <a:cs typeface="Calibri"/>
              </a:rPr>
              <a:t>:</a:t>
            </a:r>
            <a:r>
              <a:rPr lang="en-US" sz="1800" b="0" i="0" u="none" strike="noStrike">
                <a:solidFill>
                  <a:srgbClr val="000000"/>
                </a:solidFill>
                <a:effectLst/>
                <a:latin typeface="Calibri"/>
                <a:ea typeface="MS PGothic"/>
                <a:cs typeface="Calibri"/>
              </a:rPr>
              <a:t> </a:t>
            </a:r>
            <a:r>
              <a:rPr lang="en-US" b="0" i="0">
                <a:ea typeface="MS PGothic"/>
                <a:cs typeface="Calibri"/>
              </a:rPr>
              <a:t>1-2mg/day sublingual to help sleep initiation</a:t>
            </a:r>
            <a:r>
              <a:rPr lang="en-US" b="0" i="0" baseline="30000">
                <a:ea typeface="MS PGothic"/>
                <a:cs typeface="Calibri"/>
              </a:rPr>
              <a:t>2</a:t>
            </a:r>
            <a:r>
              <a:rPr lang="en-US">
                <a:ea typeface="MS PGothic"/>
                <a:cs typeface="Calibri"/>
              </a:rPr>
              <a:t> </a:t>
            </a:r>
            <a:r>
              <a:rPr lang="en-CA" b="0" i="0">
                <a:ea typeface="MS PGothic"/>
                <a:cs typeface="Calibri"/>
              </a:rPr>
              <a:t> </a:t>
            </a:r>
            <a:r>
              <a:rPr lang="en-US" b="0" i="0">
                <a:ea typeface="MS PGothic"/>
                <a:cs typeface="Calibri"/>
              </a:rPr>
              <a:t>,5mg time release/day to sustain sleep</a:t>
            </a:r>
            <a:r>
              <a:rPr lang="en-US" b="0" i="0" baseline="30000">
                <a:ea typeface="MS PGothic"/>
                <a:cs typeface="Calibri"/>
              </a:rPr>
              <a:t>2</a:t>
            </a:r>
            <a:r>
              <a:rPr lang="en-CA" b="0" i="0" baseline="30000">
                <a:ea typeface="MS PGothic"/>
                <a:cs typeface="Calibri"/>
              </a:rPr>
              <a:t>, </a:t>
            </a:r>
            <a:r>
              <a:rPr lang="en-US">
                <a:ea typeface="MS PGothic"/>
                <a:cs typeface="Calibri"/>
              </a:rPr>
              <a:t>Always try sleep hygiene first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cs typeface="Calibri"/>
            </a:endParaRPr>
          </a:p>
          <a:p>
            <a:r>
              <a:rPr lang="en-CA"/>
              <a:t>Amy Tran, RPh (PSBC): suggests doxepin (higher doses for depression (25mg+) but lower doses (3-6mg) for insomnia </a:t>
            </a:r>
          </a:p>
          <a:p>
            <a:r>
              <a:rPr lang="en-CA"/>
              <a:t>CPS: Doxepin </a:t>
            </a:r>
          </a:p>
          <a:p>
            <a:r>
              <a:rPr lang="en-CA"/>
              <a:t>Class: hypnotic </a:t>
            </a:r>
          </a:p>
          <a:p>
            <a:r>
              <a:rPr lang="en-CA"/>
              <a:t>Dose: 6mg OD (some patients 3mg OD may be appropriate (e.g. elderly age &gt;65y) should be taken within 30 minutes of bedtime. To minimize the potential for next day effects, SILENOR should not be taken within 3 hours of a meal.</a:t>
            </a:r>
          </a:p>
          <a:p>
            <a:r>
              <a:rPr lang="en-CA"/>
              <a:t>MOA: antagonism of H1 receptor </a:t>
            </a:r>
          </a:p>
          <a:p>
            <a:r>
              <a:rPr lang="en-CA"/>
              <a:t>Side effects:  somnolence, sedation and nausea.</a:t>
            </a:r>
          </a:p>
          <a:p>
            <a:endParaRPr lang="en-CA"/>
          </a:p>
          <a:p>
            <a:r>
              <a:rPr lang="en-CA" b="1" i="0">
                <a:solidFill>
                  <a:srgbClr val="222222"/>
                </a:solidFill>
                <a:effectLst/>
                <a:latin typeface="arial"/>
                <a:ea typeface="MS PGothic"/>
                <a:cs typeface="arial"/>
              </a:rPr>
              <a:t>Zopiclone</a:t>
            </a:r>
            <a:r>
              <a:rPr lang="en-CA" b="1">
                <a:solidFill>
                  <a:srgbClr val="222222"/>
                </a:solidFill>
                <a:latin typeface="arial"/>
                <a:ea typeface="MS PGothic"/>
                <a:cs typeface="arial"/>
              </a:rPr>
              <a:t> </a:t>
            </a:r>
            <a:endParaRPr lang="en-CA" i="0">
              <a:solidFill>
                <a:srgbClr val="222222"/>
              </a:solidFill>
              <a:effectLst/>
              <a:latin typeface="arial" panose="020B0604020202020204" pitchFamily="34" charset="0"/>
              <a:cs typeface="arial"/>
            </a:endParaRPr>
          </a:p>
          <a:p>
            <a:r>
              <a:rPr lang="en-CA" b="1" i="0">
                <a:solidFill>
                  <a:srgbClr val="222222"/>
                </a:solidFill>
                <a:effectLst/>
                <a:latin typeface="arial" panose="020B0604020202020204" pitchFamily="34" charset="0"/>
              </a:rPr>
              <a:t>Caution: </a:t>
            </a:r>
            <a:r>
              <a:rPr lang="en-CA" sz="1800" b="0" i="0" u="none" strike="noStrike">
                <a:solidFill>
                  <a:srgbClr val="000000"/>
                </a:solidFill>
                <a:effectLst/>
                <a:latin typeface="Calibri" panose="020F0502020204030204" pitchFamily="34" charset="0"/>
              </a:rPr>
              <a:t>Not drug of choice; risk of falls, cognitive impairment</a:t>
            </a:r>
            <a:endParaRPr lang="en-CA" b="1" i="0">
              <a:solidFill>
                <a:srgbClr val="222222"/>
              </a:solidFill>
              <a:effectLst/>
              <a:latin typeface="arial" panose="020B0604020202020204" pitchFamily="34" charset="0"/>
            </a:endParaRPr>
          </a:p>
          <a:p>
            <a:r>
              <a:rPr lang="en-CA" b="0" i="0">
                <a:solidFill>
                  <a:srgbClr val="222222"/>
                </a:solidFill>
                <a:effectLst/>
                <a:latin typeface="arial" panose="020B0604020202020204" pitchFamily="34" charset="0"/>
              </a:rPr>
              <a:t>Class: </a:t>
            </a:r>
            <a:r>
              <a:rPr lang="en-CA" b="0" i="0">
                <a:solidFill>
                  <a:srgbClr val="222222"/>
                </a:solidFill>
                <a:effectLst/>
                <a:latin typeface="Verdana" panose="020B0604030504040204" pitchFamily="34" charset="0"/>
              </a:rPr>
              <a:t>Hypnotic—Sedative</a:t>
            </a:r>
            <a:endParaRPr lang="en-CA" b="0" i="0">
              <a:solidFill>
                <a:srgbClr val="222222"/>
              </a:solidFill>
              <a:effectLst/>
              <a:latin typeface="arial" panose="020B0604020202020204" pitchFamily="34" charset="0"/>
            </a:endParaRPr>
          </a:p>
          <a:p>
            <a:pPr algn="l"/>
            <a:r>
              <a:rPr lang="en-CA" b="0" i="0">
                <a:solidFill>
                  <a:srgbClr val="222222"/>
                </a:solidFill>
                <a:effectLst/>
                <a:latin typeface="arial"/>
                <a:ea typeface="MS PGothic"/>
                <a:cs typeface="arial"/>
              </a:rPr>
              <a:t>Dose: I</a:t>
            </a:r>
            <a:r>
              <a:rPr lang="en-US" b="0" i="0" err="1">
                <a:solidFill>
                  <a:srgbClr val="222222"/>
                </a:solidFill>
                <a:effectLst/>
                <a:latin typeface="arial"/>
                <a:ea typeface="MS PGothic"/>
                <a:cs typeface="arial"/>
              </a:rPr>
              <a:t>nitial</a:t>
            </a:r>
            <a:r>
              <a:rPr lang="en-US" b="0" i="0">
                <a:solidFill>
                  <a:srgbClr val="222222"/>
                </a:solidFill>
                <a:effectLst/>
                <a:latin typeface="arial"/>
                <a:ea typeface="MS PGothic"/>
                <a:cs typeface="arial"/>
              </a:rPr>
              <a:t> dose: 3.75 mg HS PO. If needed, titrate to 5–7.5 mg HS PO</a:t>
            </a:r>
          </a:p>
          <a:p>
            <a:pPr algn="l"/>
            <a:r>
              <a:rPr lang="en-US" b="0" i="0">
                <a:solidFill>
                  <a:srgbClr val="222222"/>
                </a:solidFill>
                <a:effectLst/>
                <a:latin typeface="arial" panose="020B0604020202020204" pitchFamily="34" charset="0"/>
              </a:rPr>
              <a:t>Maximum 7.5 mg/day in most patients. Maximum 5 mg/day in the elderly</a:t>
            </a:r>
            <a:endParaRPr lang="en-CA" b="0" i="0">
              <a:solidFill>
                <a:srgbClr val="222222"/>
              </a:solidFill>
              <a:effectLst/>
              <a:latin typeface="arial" panose="020B0604020202020204" pitchFamily="34" charset="0"/>
            </a:endParaRPr>
          </a:p>
          <a:p>
            <a:r>
              <a:rPr lang="en-CA" b="0" i="0">
                <a:solidFill>
                  <a:srgbClr val="222222"/>
                </a:solidFill>
                <a:effectLst/>
                <a:latin typeface="arial" panose="020B0604020202020204" pitchFamily="34" charset="0"/>
              </a:rPr>
              <a:t>MOA: </a:t>
            </a:r>
            <a:r>
              <a:rPr lang="en-US" b="0" i="0">
                <a:solidFill>
                  <a:srgbClr val="222222"/>
                </a:solidFill>
                <a:effectLst/>
                <a:latin typeface="arial" panose="020B0604020202020204" pitchFamily="34" charset="0"/>
              </a:rPr>
              <a:t>reduces sleep latency, increases duration of sleep and decreases nocturnal awakenings with little effect on sleep architecture</a:t>
            </a:r>
            <a:endParaRPr lang="en-CA" b="0" i="0">
              <a:solidFill>
                <a:srgbClr val="222222"/>
              </a:solidFill>
              <a:effectLst/>
              <a:latin typeface="arial" panose="020B0604020202020204" pitchFamily="34" charset="0"/>
            </a:endParaRPr>
          </a:p>
          <a:p>
            <a:pPr algn="l" rtl="0" fontAlgn="base"/>
            <a:r>
              <a:rPr lang="en-CA" b="0" i="0">
                <a:solidFill>
                  <a:srgbClr val="222222"/>
                </a:solidFill>
                <a:effectLst/>
                <a:latin typeface="arial" panose="020B0604020202020204" pitchFamily="34" charset="0"/>
              </a:rPr>
              <a:t>Side Effects: </a:t>
            </a:r>
            <a:r>
              <a:rPr lang="en-US" sz="1800" b="0" i="0" u="none" strike="noStrike">
                <a:solidFill>
                  <a:srgbClr val="000000"/>
                </a:solidFill>
                <a:effectLst/>
                <a:latin typeface="Calibri" panose="020F0502020204030204" pitchFamily="34" charset="0"/>
              </a:rPr>
              <a:t>altered taste (bitterness), drowsiness, dizziness, confusion</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solidFill>
                <a:srgbClr val="444444"/>
              </a:solidFill>
              <a:latin typeface="Calibri" panose="020F0502020204030204" pitchFamily="34" charset="0"/>
              <a:cs typeface="Calibri"/>
            </a:endParaRPr>
          </a:p>
          <a:p>
            <a:endParaRPr lang="en-US" altLang="en-US" b="1" i="0">
              <a:solidFill>
                <a:srgbClr val="000000"/>
              </a:solidFill>
              <a:effectLst/>
              <a:latin typeface="Calibri" panose="020F0502020204030204" pitchFamily="34" charset="0"/>
            </a:endParaRPr>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55786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Atropine: </a:t>
            </a:r>
            <a:r>
              <a:rPr lang="en-US" b="0" i="0"/>
              <a:t>1 drop under tongue decreases saliva production </a:t>
            </a:r>
            <a:endParaRPr lang="en-CA"/>
          </a:p>
          <a:p>
            <a:pPr lvl="0"/>
            <a:r>
              <a:rPr lang="en-US" b="1" i="0">
                <a:solidFill>
                  <a:srgbClr val="0070C0"/>
                </a:solidFill>
              </a:rPr>
              <a:t>Caution: </a:t>
            </a:r>
            <a:r>
              <a:rPr lang="en-US" b="0" i="0"/>
              <a:t>people with cognitive impairment (memory problems, hallucinations)</a:t>
            </a:r>
          </a:p>
          <a:p>
            <a:pPr lvl="0"/>
            <a:r>
              <a:rPr lang="en-CA"/>
              <a:t>Class: anticholinergic </a:t>
            </a:r>
          </a:p>
          <a:p>
            <a:r>
              <a:rPr lang="en-CA">
                <a:ea typeface="MS PGothic"/>
                <a:cs typeface="Calibri"/>
              </a:rPr>
              <a:t>MOA: competitive inhibitor of </a:t>
            </a:r>
            <a:r>
              <a:rPr lang="en-CA" err="1">
                <a:ea typeface="MS PGothic"/>
                <a:cs typeface="Calibri"/>
              </a:rPr>
              <a:t>musc</a:t>
            </a:r>
            <a:r>
              <a:rPr lang="en-CA">
                <a:ea typeface="MS PGothic"/>
                <a:cs typeface="Calibri"/>
              </a:rPr>
              <a:t>. And Ach receptors </a:t>
            </a:r>
            <a:endParaRPr lang="en-CA">
              <a:cs typeface="Calibri"/>
            </a:endParaRPr>
          </a:p>
          <a:p>
            <a:pPr lvl="0"/>
            <a:r>
              <a:rPr lang="en-CA"/>
              <a:t>Dose: 1 drop 1% atropine SL BID </a:t>
            </a:r>
          </a:p>
          <a:p>
            <a:pPr lvl="0"/>
            <a:r>
              <a:rPr lang="en-US" b="1">
                <a:solidFill>
                  <a:srgbClr val="0070C0"/>
                </a:solidFill>
              </a:rPr>
              <a:t>Side effects</a:t>
            </a:r>
            <a:r>
              <a:rPr lang="en-US"/>
              <a:t>: headache, insomnia, dry mouth, constipation</a:t>
            </a:r>
            <a:endParaRPr lang="en-US" baseline="30000"/>
          </a:p>
          <a:p>
            <a:r>
              <a:rPr lang="en-US">
                <a:ea typeface="MS PGothic"/>
                <a:cs typeface="Calibri"/>
              </a:rPr>
              <a:t> </a:t>
            </a:r>
            <a:endParaRPr lang="en-CA"/>
          </a:p>
          <a:p>
            <a:r>
              <a:rPr lang="en-US" altLang="en-US" b="1"/>
              <a:t>Botox: </a:t>
            </a:r>
            <a:r>
              <a:rPr lang="en-US" b="0" i="0"/>
              <a:t>Injection into salivary glands to decrease saliva production </a:t>
            </a:r>
            <a:endParaRPr lang="en-CA"/>
          </a:p>
          <a:p>
            <a:pPr lvl="0"/>
            <a:r>
              <a:rPr lang="en-US" b="0" i="0"/>
              <a:t>Injections required every few months </a:t>
            </a:r>
          </a:p>
          <a:p>
            <a:pPr lvl="0"/>
            <a:r>
              <a:rPr lang="en-US" b="0" i="0"/>
              <a:t>Class: neuromuscular paralytic agent </a:t>
            </a:r>
          </a:p>
          <a:p>
            <a:pPr lvl="0"/>
            <a:r>
              <a:rPr lang="en-US" b="0" i="0"/>
              <a:t>MOA: </a:t>
            </a:r>
          </a:p>
          <a:p>
            <a:r>
              <a:rPr lang="en-US" b="0" i="0">
                <a:ea typeface="MS PGothic"/>
                <a:cs typeface="Calibri"/>
              </a:rPr>
              <a:t>Dose: 40units total dose into salivary glands </a:t>
            </a:r>
            <a:r>
              <a:rPr lang="en-US">
                <a:solidFill>
                  <a:srgbClr val="000000"/>
                </a:solidFill>
                <a:ea typeface="MS PGothic"/>
                <a:cs typeface="Calibri"/>
              </a:rPr>
              <a:t>every few months</a:t>
            </a:r>
            <a:endParaRPr lang="en-CA">
              <a:solidFill>
                <a:srgbClr val="000000"/>
              </a:solidFill>
              <a:cs typeface="Calibri"/>
            </a:endParaRPr>
          </a:p>
          <a:p>
            <a:r>
              <a:rPr lang="en-US" b="1">
                <a:solidFill>
                  <a:srgbClr val="0070C0"/>
                </a:solidFill>
                <a:ea typeface="MS PGothic"/>
                <a:cs typeface="Calibri"/>
              </a:rPr>
              <a:t>Side effects</a:t>
            </a:r>
            <a:r>
              <a:rPr lang="en-US">
                <a:ea typeface="MS PGothic"/>
                <a:cs typeface="Calibri"/>
              </a:rPr>
              <a:t>: local muscle weakness, malaise, headache, nausea</a:t>
            </a:r>
            <a:endParaRPr lang="en-US">
              <a:cs typeface="Calibri"/>
            </a:endParaRPr>
          </a:p>
          <a:p>
            <a:endParaRPr lang="en-US" altLang="en-US" b="1"/>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59451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altLang="en-US" b="1"/>
              <a:t>Fludrocortisone: </a:t>
            </a:r>
            <a:r>
              <a:rPr lang="en-US" b="0" i="0"/>
              <a:t>For severe OH </a:t>
            </a:r>
          </a:p>
          <a:p>
            <a:pPr lvl="0"/>
            <a:r>
              <a:rPr lang="en-US" b="0" i="0"/>
              <a:t>Class: mineralocorticoids</a:t>
            </a:r>
          </a:p>
          <a:p>
            <a:pPr lvl="0"/>
            <a:r>
              <a:rPr lang="en-US" b="0" i="0"/>
              <a:t>MOA: electrolyte balance, helps with sodium retention, increased K+ excretion </a:t>
            </a:r>
            <a:r>
              <a:rPr lang="en-US" b="0" i="0">
                <a:sym typeface="Wingdings" panose="05000000000000000000" pitchFamily="2" charset="2"/>
              </a:rPr>
              <a:t> rise in BP </a:t>
            </a:r>
            <a:endParaRPr lang="en-US" b="0" i="0"/>
          </a:p>
          <a:p>
            <a:pPr lvl="0"/>
            <a:r>
              <a:rPr lang="en-US" b="0" i="0"/>
              <a:t>Dose: initial: 0.1mg daily, increase by 0.1mg q1-2w to 0.4mg </a:t>
            </a:r>
            <a:endParaRPr lang="en-CA"/>
          </a:p>
          <a:p>
            <a:pPr lvl="0"/>
            <a:r>
              <a:rPr lang="en-US" b="1" i="0">
                <a:solidFill>
                  <a:srgbClr val="0070C0"/>
                </a:solidFill>
              </a:rPr>
              <a:t>Side effects: </a:t>
            </a:r>
            <a:r>
              <a:rPr lang="en-US" b="0" i="0"/>
              <a:t>usually well tolerated with small dosages; sodium retention, high blood pressure, muscle weakness</a:t>
            </a:r>
          </a:p>
          <a:p>
            <a:pPr lvl="0"/>
            <a:endParaRPr lang="en-US" b="0" i="0">
              <a:cs typeface="Calibri"/>
            </a:endParaRPr>
          </a:p>
          <a:p>
            <a:pPr lvl="0"/>
            <a:r>
              <a:rPr lang="en-US" b="1" i="0"/>
              <a:t>Midodrine</a:t>
            </a:r>
            <a:endParaRPr lang="en-US" b="0" i="0"/>
          </a:p>
          <a:p>
            <a:pPr lvl="0"/>
            <a:r>
              <a:rPr lang="en-US" b="0" i="0"/>
              <a:t>Class: alpha1-adrenergic agonists </a:t>
            </a:r>
          </a:p>
          <a:p>
            <a:pPr lvl="0"/>
            <a:r>
              <a:rPr lang="en-US" b="0" i="0"/>
              <a:t>MOA: increases BP by increasing vascular tone and urinary retention </a:t>
            </a:r>
          </a:p>
          <a:p>
            <a:r>
              <a:rPr lang="en-US" b="0" i="0">
                <a:ea typeface="MS PGothic"/>
                <a:cs typeface="Calibri"/>
              </a:rPr>
              <a:t>Dose: initial: 2.5-5mg TID AC; none after 5pm; increase by 2.5mg TID q1-2w (max 15mg </a:t>
            </a:r>
            <a:r>
              <a:rPr lang="en-US" b="0" i="0" err="1">
                <a:ea typeface="MS PGothic"/>
                <a:cs typeface="Calibri"/>
              </a:rPr>
              <a:t>tid</a:t>
            </a:r>
            <a:r>
              <a:rPr lang="en-US" b="0" i="0">
                <a:ea typeface="MS PGothic"/>
                <a:cs typeface="Calibri"/>
              </a:rPr>
              <a:t>)</a:t>
            </a:r>
            <a:r>
              <a:rPr lang="en-US">
                <a:ea typeface="MS PGothic"/>
                <a:cs typeface="Calibri"/>
              </a:rPr>
              <a:t> </a:t>
            </a:r>
            <a:endParaRPr lang="en-US" b="0" i="0">
              <a:cs typeface="Calibri"/>
            </a:endParaRPr>
          </a:p>
          <a:p>
            <a:pPr lvl="0"/>
            <a:r>
              <a:rPr lang="en-US" b="0" i="0"/>
              <a:t>Side effects: supine hypertension, shivering, itching </a:t>
            </a:r>
            <a:endParaRPr lang="en-CA" b="1"/>
          </a:p>
          <a:p>
            <a:endParaRPr lang="en-US" altLang="en-US" b="1"/>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10252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Where to buy:</a:t>
            </a:r>
          </a:p>
          <a:p>
            <a:r>
              <a:rPr lang="en-US">
                <a:cs typeface="Calibri"/>
              </a:rPr>
              <a:t>Stockings – at a pharmacy </a:t>
            </a:r>
          </a:p>
          <a:p>
            <a:r>
              <a:rPr lang="en-US">
                <a:cs typeface="Calibri"/>
              </a:rPr>
              <a:t>Wedge pillows – amazon, Walmart </a:t>
            </a:r>
          </a:p>
          <a:p>
            <a:endParaRPr lang="en-US">
              <a:cs typeface="Calibri"/>
            </a:endParaRPr>
          </a:p>
          <a:p>
            <a:r>
              <a:rPr lang="en-US">
                <a:ea typeface="MS PGothic"/>
                <a:cs typeface="Calibri"/>
              </a:rPr>
              <a:t>Other tips </a:t>
            </a:r>
            <a:r>
              <a:rPr lang="en-US">
                <a:ea typeface="MS PGothic"/>
                <a:cs typeface="Calibri"/>
                <a:hlinkClick r:id="rId3"/>
              </a:rPr>
              <a:t>https://www.parkinson.org/sites/default/files/Practical_Pointers.pdf</a:t>
            </a:r>
            <a:r>
              <a:rPr lang="en-US">
                <a:ea typeface="MS PGothic"/>
                <a:cs typeface="Calibri"/>
              </a:rPr>
              <a:t> </a:t>
            </a:r>
            <a:endParaRPr lang="en-US">
              <a:cs typeface="Calibri"/>
            </a:endParaRPr>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a:pPr>
                <a:defRPr/>
              </a:pPr>
              <a:t>19</a:t>
            </a:fld>
            <a:endParaRPr lang="en-US" altLang="en-US"/>
          </a:p>
        </p:txBody>
      </p:sp>
    </p:spTree>
    <p:extLst>
      <p:ext uri="{BB962C8B-B14F-4D97-AF65-F5344CB8AC3E}">
        <p14:creationId xmlns:p14="http://schemas.microsoft.com/office/powerpoint/2010/main" val="253528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altLang="en-US" b="1" dirty="0">
              <a:ea typeface="MS PGothic"/>
              <a:cs typeface="Calibri"/>
            </a:endParaRPr>
          </a:p>
          <a:p>
            <a:r>
              <a:rPr lang="en-US" altLang="en-US" b="1" dirty="0">
                <a:ea typeface="MS PGothic"/>
                <a:cs typeface="Calibri"/>
              </a:rPr>
              <a:t>Take home point: </a:t>
            </a:r>
            <a:endParaRPr lang="en-US" dirty="0"/>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77213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Take home point: </a:t>
            </a:r>
          </a:p>
          <a:p>
            <a:endParaRPr lang="en-US" altLang="en-US" b="1">
              <a:cs typeface="Calibri"/>
            </a:endParaRPr>
          </a:p>
          <a:p>
            <a:r>
              <a:rPr lang="en-US" altLang="en-US" b="1">
                <a:ea typeface="MS PGothic"/>
                <a:cs typeface="Calibri"/>
              </a:rPr>
              <a:t>-</a:t>
            </a:r>
            <a:r>
              <a:rPr lang="en-US" altLang="en-US" b="1" err="1">
                <a:ea typeface="MS PGothic"/>
                <a:cs typeface="Calibri"/>
              </a:rPr>
              <a:t>tylenol</a:t>
            </a:r>
            <a:r>
              <a:rPr lang="en-US" altLang="en-US" b="1">
                <a:ea typeface="MS PGothic"/>
                <a:cs typeface="Calibri"/>
              </a:rPr>
              <a:t> arthritis 650 mg good as lasts 6-8 hours</a:t>
            </a:r>
          </a:p>
          <a:p>
            <a:endParaRPr lang="en-US" altLang="en-US" b="1">
              <a:ea typeface="MS PGothic"/>
              <a:cs typeface="Calibri"/>
            </a:endParaRPr>
          </a:p>
          <a:p>
            <a:r>
              <a:rPr lang="en-US" altLang="en-US" b="1">
                <a:ea typeface="MS PGothic"/>
                <a:cs typeface="Calibri"/>
              </a:rPr>
              <a:t>Acetaminophen</a:t>
            </a:r>
            <a:endParaRPr lang="en-US" altLang="en-US" b="1">
              <a:cs typeface="Calibri"/>
            </a:endParaRPr>
          </a:p>
          <a:p>
            <a:r>
              <a:rPr lang="en-US" altLang="en-US">
                <a:ea typeface="MS PGothic"/>
                <a:cs typeface="Calibri"/>
              </a:rPr>
              <a:t>Class: analgesic-antipyretic </a:t>
            </a:r>
          </a:p>
          <a:p>
            <a:r>
              <a:rPr lang="en-US" altLang="en-US">
                <a:ea typeface="MS PGothic"/>
                <a:cs typeface="Calibri"/>
              </a:rPr>
              <a:t>MOA: effects on CNS </a:t>
            </a:r>
            <a:endParaRPr lang="en-US" altLang="en-US">
              <a:cs typeface="Calibri"/>
            </a:endParaRPr>
          </a:p>
          <a:p>
            <a:r>
              <a:rPr lang="en-US" altLang="en-US">
                <a:ea typeface="MS PGothic"/>
                <a:cs typeface="Calibri"/>
              </a:rPr>
              <a:t>Dose: 325-1000mg q4-6h ; extended release: 1300mg q8h </a:t>
            </a:r>
            <a:endParaRPr lang="en-US" altLang="en-US">
              <a:cs typeface="Calibri"/>
            </a:endParaRPr>
          </a:p>
          <a:p>
            <a:r>
              <a:rPr lang="en-US" altLang="en-US">
                <a:ea typeface="MS PGothic"/>
                <a:cs typeface="Calibri"/>
              </a:rPr>
              <a:t>Side effects: very well tolerated, high safety profile </a:t>
            </a:r>
            <a:endParaRPr lang="en-US" altLang="en-US">
              <a:cs typeface="Calibri"/>
            </a:endParaRPr>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21</a:t>
            </a:fld>
            <a:endParaRPr lang="en-US" altLang="en-US"/>
          </a:p>
        </p:txBody>
      </p:sp>
    </p:spTree>
    <p:extLst>
      <p:ext uri="{BB962C8B-B14F-4D97-AF65-F5344CB8AC3E}">
        <p14:creationId xmlns:p14="http://schemas.microsoft.com/office/powerpoint/2010/main" val="352735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491091A4-22F0-4312-AE56-0A13BCC0C5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807F2970-C151-4233-BB25-59A48180D1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C241E188-FB2C-4A2C-BE5E-C682DDBDA8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E417EC8-196D-47BD-9578-8750751B8CD9}"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altLang="en-US" b="1" dirty="0">
              <a:ea typeface="MS PGothic"/>
              <a:cs typeface="Calibri"/>
            </a:endParaRPr>
          </a:p>
          <a:p>
            <a:r>
              <a:rPr lang="en-US" altLang="en-US" b="1" dirty="0">
                <a:ea typeface="MS PGothic"/>
                <a:cs typeface="Calibri"/>
              </a:rPr>
              <a:t>Take home point: </a:t>
            </a:r>
            <a:endParaRPr lang="en-US" b="1" dirty="0">
              <a:cs typeface="Calibri"/>
            </a:endParaRPr>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48606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Water – helps keep stool soft  </a:t>
            </a:r>
            <a:endParaRPr lang="en-US"/>
          </a:p>
          <a:p>
            <a:endParaRPr lang="en-US" altLang="en-US">
              <a:cs typeface="Calibri"/>
            </a:endParaRPr>
          </a:p>
          <a:p>
            <a:r>
              <a:rPr lang="en-US" altLang="en-US">
                <a:ea typeface="MS PGothic"/>
                <a:cs typeface="Calibri"/>
              </a:rPr>
              <a:t>Can mention exercise as mentioned in presentation 1 (routines); light exercise can help (</a:t>
            </a:r>
            <a:r>
              <a:rPr lang="en-US" altLang="en-US" err="1">
                <a:ea typeface="MS PGothic"/>
                <a:cs typeface="Calibri"/>
              </a:rPr>
              <a:t>eg</a:t>
            </a:r>
            <a:r>
              <a:rPr lang="en-US" altLang="en-US">
                <a:ea typeface="MS PGothic"/>
                <a:cs typeface="Calibri"/>
              </a:rPr>
              <a:t>/ walking 15-20min/day OD-BID </a:t>
            </a:r>
            <a:endParaRPr lang="en-US" altLang="en-US">
              <a:cs typeface="Calibri"/>
            </a:endParaRPr>
          </a:p>
          <a:p>
            <a:endParaRPr lang="en-US" altLang="en-US">
              <a:cs typeface="Calibri"/>
            </a:endParaRPr>
          </a:p>
          <a:p>
            <a:r>
              <a:rPr lang="en-US" altLang="en-US">
                <a:ea typeface="MS PGothic"/>
                <a:cs typeface="Calibri"/>
              </a:rPr>
              <a:t>Breakdown of nerve cells – this is related to the disease not PD treatment. PD causes degeneration of nerves that control bowel movement </a:t>
            </a:r>
            <a:endParaRPr lang="en-US" altLang="en-US">
              <a:cs typeface="Calibri"/>
            </a:endParaRPr>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41195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a:ea typeface="MS PGothic"/>
                <a:cs typeface="Calibri"/>
              </a:rPr>
              <a:t>Metamucil: 3.4 g = 1 tablespoon (15 mL)</a:t>
            </a:r>
          </a:p>
          <a:p>
            <a:pPr>
              <a:defRPr/>
            </a:pPr>
            <a:endParaRPr lang="en-CA">
              <a:cs typeface="Calibri"/>
            </a:endParaRPr>
          </a:p>
          <a:p>
            <a:pPr>
              <a:defRPr/>
            </a:pPr>
            <a:endParaRPr lang="en-CA">
              <a:cs typeface="Calibri"/>
            </a:endParaRPr>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24</a:t>
            </a:fld>
            <a:endParaRPr lang="en-US" altLang="en-US"/>
          </a:p>
        </p:txBody>
      </p:sp>
    </p:spTree>
    <p:extLst>
      <p:ext uri="{BB962C8B-B14F-4D97-AF65-F5344CB8AC3E}">
        <p14:creationId xmlns:p14="http://schemas.microsoft.com/office/powerpoint/2010/main" val="176015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a:t>Breakdown of nerve cells – this is related to the disease not PD treatment. PD causes degeneration of nerves that control the bladder directly, motor areas , and sometimes the brain control of urination </a:t>
            </a:r>
            <a:endParaRPr lang="en-US"/>
          </a:p>
          <a:p>
            <a:endParaRPr lang="en-US" b="1">
              <a:ea typeface="MS PGothic"/>
              <a:cs typeface="Calibri"/>
            </a:endParaRPr>
          </a:p>
          <a:p>
            <a:pPr lvl="0"/>
            <a:r>
              <a:rPr lang="en-US" b="1">
                <a:ea typeface="MS PGothic"/>
                <a:cs typeface="Calibri"/>
              </a:rPr>
              <a:t>Oxybutynin</a:t>
            </a:r>
          </a:p>
          <a:p>
            <a:pPr lvl="0"/>
            <a:r>
              <a:rPr lang="en-US" b="1" i="0">
                <a:solidFill>
                  <a:srgbClr val="0070C0"/>
                </a:solidFill>
              </a:rPr>
              <a:t>Caution: </a:t>
            </a:r>
            <a:r>
              <a:rPr lang="en-US" b="0" i="0"/>
              <a:t>alcohol may enhance drowsiness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a:t>Class: Anticholinergic agent </a:t>
            </a:r>
          </a:p>
          <a:p>
            <a:pPr lvl="0"/>
            <a:r>
              <a:rPr lang="en-US" b="0" i="0"/>
              <a:t>MOA: </a:t>
            </a:r>
          </a:p>
          <a:p>
            <a:r>
              <a:rPr lang="en-US" b="0" i="0">
                <a:ea typeface="MS PGothic"/>
                <a:cs typeface="Calibri"/>
              </a:rPr>
              <a:t>Dose: IR: 2.5-5mg od-</a:t>
            </a:r>
            <a:r>
              <a:rPr lang="en-US" b="0" i="0" err="1">
                <a:ea typeface="MS PGothic"/>
                <a:cs typeface="Calibri"/>
              </a:rPr>
              <a:t>qid</a:t>
            </a:r>
            <a:r>
              <a:rPr lang="en-US" b="0" i="0">
                <a:ea typeface="MS PGothic"/>
                <a:cs typeface="Calibri"/>
              </a:rPr>
              <a:t> po. XR: 5-30mg od. Transdermal patch(3.9mg/day): 1 twice weekly, alternate sites</a:t>
            </a:r>
            <a:r>
              <a:rPr lang="en-US">
                <a:ea typeface="MS PGothic"/>
                <a:cs typeface="Calibri"/>
              </a:rPr>
              <a:t> </a:t>
            </a:r>
            <a:endParaRPr lang="en-CA"/>
          </a:p>
          <a:p>
            <a:pPr lvl="0"/>
            <a:r>
              <a:rPr lang="en-US" b="1" i="0">
                <a:solidFill>
                  <a:srgbClr val="0070C0"/>
                </a:solidFill>
              </a:rPr>
              <a:t>Side effects: </a:t>
            </a:r>
            <a:r>
              <a:rPr lang="en-US" b="0" i="0"/>
              <a:t>drowsiness, somnolence, dry mouth</a:t>
            </a:r>
          </a:p>
          <a:p>
            <a:pPr lvl="0"/>
            <a:endParaRPr lang="en-US" b="0" i="0"/>
          </a:p>
          <a:p>
            <a:pPr lvl="0"/>
            <a:r>
              <a:rPr lang="en-US" b="1">
                <a:ea typeface="MS PGothic"/>
                <a:cs typeface="Calibri"/>
              </a:rPr>
              <a:t>Desmopressin</a:t>
            </a:r>
            <a:r>
              <a:rPr lang="en-US" b="1" i="0">
                <a:ea typeface="MS PGothic"/>
                <a:cs typeface="Calibri"/>
              </a:rPr>
              <a:t>:</a:t>
            </a:r>
          </a:p>
          <a:p>
            <a:pPr lvl="0"/>
            <a:r>
              <a:rPr lang="en-US" b="0" i="0"/>
              <a:t>Nasal spray</a:t>
            </a:r>
            <a:endParaRPr lang="en-CA"/>
          </a:p>
          <a:p>
            <a:pPr lvl="0"/>
            <a:r>
              <a:rPr lang="en-US" b="0" i="0"/>
              <a:t>Recommended for nighttime urination</a:t>
            </a:r>
          </a:p>
          <a:p>
            <a:pPr lvl="0"/>
            <a:r>
              <a:rPr lang="en-US" b="0" i="0"/>
              <a:t>Class:</a:t>
            </a:r>
          </a:p>
          <a:p>
            <a:pPr lvl="0"/>
            <a:r>
              <a:rPr lang="en-US" b="0" i="0"/>
              <a:t>MOA: reduces formation of urine </a:t>
            </a:r>
          </a:p>
          <a:p>
            <a:r>
              <a:rPr lang="en-US" b="0" i="0"/>
              <a:t>Dose: </a:t>
            </a:r>
            <a:r>
              <a:rPr lang="en-US" b="1">
                <a:effectLst/>
              </a:rPr>
              <a:t>Men ≥65</a:t>
            </a:r>
          </a:p>
          <a:p>
            <a:r>
              <a:rPr lang="en-US">
                <a:effectLst/>
              </a:rPr>
              <a:t>50 µg daily at bedtime administered sublingually with additional serum sodium monitoring within 4–8 days after initiation and at one month of treatment</a:t>
            </a:r>
          </a:p>
          <a:p>
            <a:r>
              <a:rPr lang="en-US" b="1">
                <a:effectLst/>
              </a:rPr>
              <a:t>Women</a:t>
            </a:r>
          </a:p>
          <a:p>
            <a:r>
              <a:rPr lang="en-US">
                <a:effectLst/>
              </a:rPr>
              <a:t>25 µg daily at bedtime administered sublingually</a:t>
            </a:r>
          </a:p>
          <a:p>
            <a:r>
              <a:rPr lang="en-US" b="1">
                <a:effectLst/>
              </a:rPr>
              <a:t>Men &lt;65</a:t>
            </a:r>
          </a:p>
          <a:p>
            <a:r>
              <a:rPr lang="en-US">
                <a:effectLst/>
              </a:rPr>
              <a:t>50 µg daily at bedtime administered sublingually</a:t>
            </a:r>
            <a:endParaRPr lang="en-CA"/>
          </a:p>
          <a:p>
            <a:pPr lvl="0"/>
            <a:r>
              <a:rPr lang="en-US" b="1" i="0">
                <a:solidFill>
                  <a:srgbClr val="0070C0"/>
                </a:solidFill>
              </a:rPr>
              <a:t>Side effects: </a:t>
            </a:r>
            <a:r>
              <a:rPr lang="en-US" b="0" i="0"/>
              <a:t>Low salt levels in blood (routine blood tests required), dry mouth, headache </a:t>
            </a:r>
            <a:endParaRPr lang="en-CA" baseline="30000"/>
          </a:p>
          <a:p>
            <a:endParaRPr lang="en-US"/>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44232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a:p>
            <a:r>
              <a:rPr lang="en-US" altLang="en-US" b="1">
                <a:ea typeface="MS PGothic"/>
                <a:cs typeface="Calibri"/>
              </a:rPr>
              <a:t>Sildenafil</a:t>
            </a:r>
          </a:p>
          <a:p>
            <a:r>
              <a:rPr lang="en-US" altLang="en-US" b="1"/>
              <a:t>Class: </a:t>
            </a:r>
            <a:r>
              <a:rPr lang="en-CA" b="0" i="0">
                <a:solidFill>
                  <a:srgbClr val="222222"/>
                </a:solidFill>
                <a:effectLst/>
                <a:latin typeface="arial" panose="020B0604020202020204" pitchFamily="34" charset="0"/>
              </a:rPr>
              <a:t>PDE5 Inhibitors</a:t>
            </a:r>
            <a:endParaRPr lang="en-US" altLang="en-US" b="0"/>
          </a:p>
          <a:p>
            <a:r>
              <a:rPr lang="en-US" altLang="en-US" b="1"/>
              <a:t>MOA: </a:t>
            </a:r>
            <a:r>
              <a:rPr lang="en-US" altLang="en-US" b="0"/>
              <a:t>for erectile dysfunction </a:t>
            </a:r>
          </a:p>
          <a:p>
            <a:r>
              <a:rPr lang="en-US" altLang="en-US" b="1"/>
              <a:t>Dose: </a:t>
            </a:r>
            <a:r>
              <a:rPr lang="en-US" b="0" i="0">
                <a:solidFill>
                  <a:srgbClr val="222222"/>
                </a:solidFill>
                <a:effectLst/>
                <a:latin typeface="arial" panose="020B0604020202020204" pitchFamily="34" charset="0"/>
              </a:rPr>
              <a:t>50–100 mg PO </a:t>
            </a:r>
            <a:r>
              <a:rPr lang="en-US">
                <a:effectLst/>
              </a:rPr>
              <a:t>30–60 min</a:t>
            </a:r>
            <a:r>
              <a:rPr lang="en-US"/>
              <a:t> </a:t>
            </a:r>
            <a:r>
              <a:rPr lang="en-US" b="0" i="0">
                <a:solidFill>
                  <a:srgbClr val="222222"/>
                </a:solidFill>
                <a:effectLst/>
                <a:latin typeface="arial" panose="020B0604020202020204" pitchFamily="34" charset="0"/>
              </a:rPr>
              <a:t>before sexual activity. Maximum </a:t>
            </a:r>
            <a:r>
              <a:rPr lang="en-US">
                <a:effectLst/>
              </a:rPr>
              <a:t>100 mg</a:t>
            </a:r>
            <a:r>
              <a:rPr lang="en-US"/>
              <a:t> </a:t>
            </a:r>
            <a:r>
              <a:rPr lang="en-US" b="0" i="0">
                <a:solidFill>
                  <a:srgbClr val="222222"/>
                </a:solidFill>
                <a:effectLst/>
                <a:latin typeface="arial" panose="020B0604020202020204" pitchFamily="34" charset="0"/>
              </a:rPr>
              <a:t>per </a:t>
            </a:r>
            <a:r>
              <a:rPr lang="en-US">
                <a:effectLst/>
              </a:rPr>
              <a:t>24 h.</a:t>
            </a:r>
            <a:r>
              <a:rPr lang="en-US"/>
              <a:t> </a:t>
            </a:r>
            <a:r>
              <a:rPr lang="en-US" b="0" i="0">
                <a:solidFill>
                  <a:srgbClr val="222222"/>
                </a:solidFill>
                <a:effectLst/>
                <a:latin typeface="arial" panose="020B0604020202020204" pitchFamily="34" charset="0"/>
              </a:rPr>
              <a:t>Not for daily use</a:t>
            </a:r>
            <a:endParaRPr lang="en-US" altLang="en-US" b="1"/>
          </a:p>
          <a:p>
            <a:r>
              <a:rPr lang="en-US" altLang="en-US" b="1"/>
              <a:t>Side effects: </a:t>
            </a:r>
            <a:r>
              <a:rPr lang="en-US" b="0" i="0">
                <a:solidFill>
                  <a:srgbClr val="222222"/>
                </a:solidFill>
                <a:effectLst/>
                <a:latin typeface="arial" panose="020B0604020202020204" pitchFamily="34" charset="0"/>
              </a:rPr>
              <a:t>Headache, flushing, dyspepsia, nasal congestion,</a:t>
            </a:r>
            <a:endParaRPr lang="en-US" altLang="en-US" b="1"/>
          </a:p>
          <a:p>
            <a:endParaRPr lang="en-US" altLang="en-US" b="1"/>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a:ea typeface="MS PGothic"/>
                <a:cs typeface="Calibri"/>
              </a:rPr>
              <a:t>Female sexual dysfunction</a:t>
            </a:r>
          </a:p>
          <a:p>
            <a:pPr algn="l"/>
            <a:r>
              <a:rPr lang="en-US" altLang="en-US" b="1"/>
              <a:t>HRT: </a:t>
            </a:r>
            <a:r>
              <a:rPr lang="en-US" b="1" i="0" u="sng">
                <a:solidFill>
                  <a:srgbClr val="222222"/>
                </a:solidFill>
                <a:effectLst/>
                <a:latin typeface="arial" panose="020B0604020202020204" pitchFamily="34" charset="0"/>
              </a:rPr>
              <a:t>Genitourinary Syndrome of Menopause</a:t>
            </a:r>
          </a:p>
          <a:p>
            <a:pPr algn="l"/>
            <a:r>
              <a:rPr lang="en-US" b="0" i="0">
                <a:solidFill>
                  <a:srgbClr val="222222"/>
                </a:solidFill>
                <a:effectLst/>
                <a:latin typeface="arial" panose="020B0604020202020204" pitchFamily="34" charset="0"/>
              </a:rPr>
              <a:t>Intravaginal </a:t>
            </a:r>
            <a:r>
              <a:rPr lang="en-US" b="1" i="0">
                <a:solidFill>
                  <a:srgbClr val="222222"/>
                </a:solidFill>
                <a:effectLst/>
                <a:latin typeface="arial" panose="020B0604020202020204" pitchFamily="34" charset="0"/>
              </a:rPr>
              <a:t>estrogen</a:t>
            </a:r>
            <a:r>
              <a:rPr lang="en-US" b="0" i="0">
                <a:solidFill>
                  <a:srgbClr val="222222"/>
                </a:solidFill>
                <a:effectLst/>
                <a:latin typeface="arial" panose="020B0604020202020204" pitchFamily="34" charset="0"/>
              </a:rPr>
              <a:t> is beneficial for GSM using tablet, cream or Silastic ring formulation to restore vaginal cell health, pH and to increase vulvar and vaginal blood flow.</a:t>
            </a:r>
            <a:endParaRPr lang="en-US" altLang="en-US" b="1"/>
          </a:p>
          <a:p>
            <a:r>
              <a:rPr lang="en-US" altLang="en-US" b="1"/>
              <a:t>Class: vaginal estrogens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a:ea typeface="MS PGothic"/>
                <a:cs typeface="Calibri"/>
              </a:rPr>
              <a:t>Examples: </a:t>
            </a:r>
            <a:r>
              <a:rPr lang="en-CA" b="0" i="1">
                <a:solidFill>
                  <a:srgbClr val="222222"/>
                </a:solidFill>
                <a:effectLst/>
                <a:latin typeface="arial"/>
                <a:ea typeface="MS PGothic"/>
                <a:cs typeface="arial"/>
              </a:rPr>
              <a:t>17-beta estradiol vaginal tablet (</a:t>
            </a:r>
            <a:r>
              <a:rPr lang="en-CA" b="0" i="0" u="none" strike="noStrike" err="1">
                <a:solidFill>
                  <a:srgbClr val="0096B8"/>
                </a:solidFill>
                <a:effectLst/>
                <a:latin typeface="inherit"/>
                <a:ea typeface="MS PGothic"/>
              </a:rPr>
              <a:t>Vagifem</a:t>
            </a:r>
            <a:r>
              <a:rPr lang="en-CA" b="0" i="0" u="none" strike="noStrike">
                <a:solidFill>
                  <a:srgbClr val="0096B8"/>
                </a:solidFill>
                <a:effectLst/>
                <a:latin typeface="inherit"/>
                <a:ea typeface="MS PGothic"/>
              </a:rPr>
              <a:t>), </a:t>
            </a:r>
            <a:r>
              <a:rPr lang="en-CA" b="0" i="1">
                <a:solidFill>
                  <a:srgbClr val="222222"/>
                </a:solidFill>
                <a:effectLst/>
                <a:latin typeface="arial"/>
                <a:ea typeface="MS PGothic"/>
                <a:cs typeface="arial"/>
              </a:rPr>
              <a:t>17-beta estradiol vaginal ring (</a:t>
            </a:r>
            <a:r>
              <a:rPr lang="en-CA" b="0" i="0" u="none" strike="noStrike" err="1">
                <a:solidFill>
                  <a:srgbClr val="0096B8"/>
                </a:solidFill>
                <a:effectLst/>
                <a:latin typeface="inherit"/>
                <a:ea typeface="MS PGothic"/>
              </a:rPr>
              <a:t>Estring</a:t>
            </a:r>
            <a:r>
              <a:rPr lang="en-CA" b="0" i="0" u="none" strike="noStrike">
                <a:solidFill>
                  <a:srgbClr val="222222"/>
                </a:solidFill>
                <a:effectLst/>
                <a:latin typeface="arial"/>
                <a:ea typeface="MS PGothic"/>
                <a:cs typeface="arial"/>
              </a:rPr>
              <a:t>)</a:t>
            </a:r>
            <a:endParaRPr lang="en-US" altLang="en-US" b="1">
              <a:latin typeface="arial"/>
              <a:ea typeface="MS PGothic"/>
              <a:cs typeface="arial"/>
            </a:endParaRPr>
          </a:p>
          <a:p>
            <a:r>
              <a:rPr lang="en-US" altLang="en-US" b="1">
                <a:ea typeface="MS PGothic"/>
                <a:cs typeface="Calibri"/>
              </a:rPr>
              <a:t>Dose: </a:t>
            </a:r>
            <a:r>
              <a:rPr lang="en-US" altLang="en-US" b="1" err="1">
                <a:ea typeface="MS PGothic"/>
                <a:cs typeface="Calibri"/>
              </a:rPr>
              <a:t>Vagifem</a:t>
            </a:r>
            <a:r>
              <a:rPr lang="en-US" altLang="en-US" b="1">
                <a:ea typeface="MS PGothic"/>
                <a:cs typeface="Calibri"/>
              </a:rPr>
              <a:t>: </a:t>
            </a:r>
            <a:r>
              <a:rPr lang="en-US" b="0" i="0">
                <a:solidFill>
                  <a:srgbClr val="222222"/>
                </a:solidFill>
                <a:effectLst/>
                <a:latin typeface="arial"/>
                <a:ea typeface="MS PGothic"/>
                <a:cs typeface="arial"/>
              </a:rPr>
              <a:t>Insert 10 mcg intravaginal tablet once daily intravaginally for </a:t>
            </a:r>
            <a:r>
              <a:rPr lang="en-US">
                <a:effectLst/>
                <a:ea typeface="MS PGothic"/>
                <a:cs typeface="Calibri"/>
              </a:rPr>
              <a:t>2 </a:t>
            </a:r>
            <a:r>
              <a:rPr lang="en-US" err="1">
                <a:effectLst/>
                <a:ea typeface="MS PGothic"/>
                <a:cs typeface="Calibri"/>
              </a:rPr>
              <a:t>wk</a:t>
            </a:r>
            <a:r>
              <a:rPr lang="en-US">
                <a:ea typeface="MS PGothic"/>
                <a:cs typeface="Calibri"/>
              </a:rPr>
              <a:t> </a:t>
            </a:r>
            <a:r>
              <a:rPr lang="en-US" b="0" i="0">
                <a:solidFill>
                  <a:srgbClr val="222222"/>
                </a:solidFill>
                <a:effectLst/>
                <a:latin typeface="arial"/>
                <a:ea typeface="MS PGothic"/>
                <a:cs typeface="arial"/>
              </a:rPr>
              <a:t>then twice weekly; </a:t>
            </a:r>
            <a:r>
              <a:rPr lang="en-US" b="1" i="0" err="1">
                <a:solidFill>
                  <a:srgbClr val="222222"/>
                </a:solidFill>
                <a:effectLst/>
                <a:latin typeface="arial"/>
                <a:ea typeface="MS PGothic"/>
                <a:cs typeface="arial"/>
              </a:rPr>
              <a:t>Estring</a:t>
            </a:r>
            <a:r>
              <a:rPr lang="en-US" b="1" i="0">
                <a:solidFill>
                  <a:srgbClr val="222222"/>
                </a:solidFill>
                <a:effectLst/>
                <a:latin typeface="arial"/>
                <a:ea typeface="MS PGothic"/>
                <a:cs typeface="arial"/>
              </a:rPr>
              <a:t>: </a:t>
            </a:r>
            <a:r>
              <a:rPr lang="en-US" b="0" i="0">
                <a:solidFill>
                  <a:srgbClr val="222222"/>
                </a:solidFill>
                <a:effectLst/>
                <a:latin typeface="arial"/>
                <a:ea typeface="MS PGothic"/>
                <a:cs typeface="arial"/>
              </a:rPr>
              <a:t>Insert 1 ring Q3 months vaginally</a:t>
            </a:r>
            <a:endParaRPr lang="en-US" altLang="en-US" b="1">
              <a:latin typeface="arial"/>
              <a:ea typeface="MS PGothic"/>
              <a:cs typeface="arial"/>
            </a:endParaRPr>
          </a:p>
          <a:p>
            <a:r>
              <a:rPr lang="en-US" altLang="en-US" b="1"/>
              <a:t>Side effects</a:t>
            </a:r>
            <a:r>
              <a:rPr lang="en-US" altLang="en-US" b="0"/>
              <a:t>: local burning/irritation, vaginal leakage </a:t>
            </a:r>
          </a:p>
          <a:p>
            <a:endParaRPr lang="en-US" altLang="en-US" b="0"/>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424738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a:ea typeface="MS PGothic"/>
                <a:cs typeface="Calibri"/>
              </a:rPr>
              <a:t>Gabapentin: </a:t>
            </a:r>
            <a:r>
              <a:rPr lang="en-US" b="0" i="0">
                <a:ea typeface="MS PGothic"/>
                <a:cs typeface="Calibri"/>
              </a:rPr>
              <a:t>An option if RLS symptoms are more severe and occur daily</a:t>
            </a:r>
            <a:r>
              <a:rPr lang="en-US" b="0" i="0" baseline="30000">
                <a:ea typeface="MS PGothic"/>
                <a:cs typeface="Calibri"/>
              </a:rPr>
              <a:t>1</a:t>
            </a:r>
            <a:r>
              <a:rPr lang="en-US">
                <a:ea typeface="MS PGothic"/>
                <a:cs typeface="Calibri"/>
              </a:rPr>
              <a:t> </a:t>
            </a:r>
            <a:endParaRPr lang="en-CA"/>
          </a:p>
          <a:p>
            <a:pPr lvl="0"/>
            <a:r>
              <a:rPr lang="en-US" b="1" i="0">
                <a:solidFill>
                  <a:srgbClr val="0070C0"/>
                </a:solidFill>
              </a:rPr>
              <a:t>Caution</a:t>
            </a:r>
            <a:r>
              <a:rPr lang="en-US" b="0" i="0"/>
              <a:t>: abrupt discontinuation may increase side effects</a:t>
            </a:r>
            <a:r>
              <a:rPr lang="en-US" b="0" i="0" baseline="30000"/>
              <a:t>2</a:t>
            </a:r>
          </a:p>
          <a:p>
            <a:pPr lvl="0"/>
            <a:r>
              <a:rPr lang="en-US" b="0" i="0" baseline="0"/>
              <a:t>Class: GABA derivative </a:t>
            </a:r>
          </a:p>
          <a:p>
            <a:r>
              <a:rPr lang="en-US" b="0" i="0" baseline="0">
                <a:ea typeface="MS PGothic"/>
                <a:cs typeface="Calibri"/>
              </a:rPr>
              <a:t>MOA: </a:t>
            </a:r>
            <a:r>
              <a:rPr lang="en-US" b="0" i="0" baseline="0" err="1">
                <a:ea typeface="MS PGothic"/>
                <a:cs typeface="Calibri"/>
              </a:rPr>
              <a:t>cns</a:t>
            </a:r>
            <a:r>
              <a:rPr lang="en-US" b="0" i="0" baseline="0">
                <a:ea typeface="MS PGothic"/>
                <a:cs typeface="Calibri"/>
              </a:rPr>
              <a:t> effects</a:t>
            </a:r>
            <a:r>
              <a:rPr lang="en-US">
                <a:ea typeface="MS PGothic"/>
                <a:cs typeface="Calibri"/>
              </a:rPr>
              <a:t> </a:t>
            </a:r>
            <a:endParaRPr lang="en-US" b="0" i="0" baseline="0">
              <a:cs typeface="Calibri"/>
            </a:endParaRPr>
          </a:p>
          <a:p>
            <a:pPr algn="l"/>
            <a:r>
              <a:rPr lang="en-US" b="0" i="0" baseline="0"/>
              <a:t>Dose: </a:t>
            </a:r>
            <a:r>
              <a:rPr lang="en-US" b="0" i="0">
                <a:solidFill>
                  <a:srgbClr val="222222"/>
                </a:solidFill>
                <a:effectLst/>
                <a:latin typeface="arial" panose="020B0604020202020204" pitchFamily="34" charset="0"/>
              </a:rPr>
              <a:t>Initial: 300 mg/day PO; increase gradually until effective</a:t>
            </a:r>
          </a:p>
          <a:p>
            <a:pPr algn="l"/>
            <a:r>
              <a:rPr lang="en-US" b="0" i="0">
                <a:solidFill>
                  <a:srgbClr val="222222"/>
                </a:solidFill>
                <a:effectLst/>
                <a:latin typeface="arial" panose="020B0604020202020204" pitchFamily="34" charset="0"/>
              </a:rPr>
              <a:t>Usual: 900–1800 mg/day</a:t>
            </a:r>
          </a:p>
          <a:p>
            <a:pPr algn="l"/>
            <a:r>
              <a:rPr lang="en-US" b="0" i="0">
                <a:solidFill>
                  <a:srgbClr val="222222"/>
                </a:solidFill>
                <a:effectLst/>
                <a:latin typeface="arial" panose="020B0604020202020204" pitchFamily="34" charset="0"/>
              </a:rPr>
              <a:t>Doses up to 3600 mg/day may be used</a:t>
            </a:r>
          </a:p>
          <a:p>
            <a:pPr algn="l"/>
            <a:r>
              <a:rPr lang="en-US" b="0" i="0">
                <a:solidFill>
                  <a:srgbClr val="222222"/>
                </a:solidFill>
                <a:effectLst/>
                <a:latin typeface="arial" panose="020B0604020202020204" pitchFamily="34" charset="0"/>
              </a:rPr>
              <a:t>May be given in 2–3 divided doses if needed</a:t>
            </a:r>
            <a:endParaRPr lang="en-CA" baseline="0"/>
          </a:p>
          <a:p>
            <a:r>
              <a:rPr lang="en-US" b="1" i="0">
                <a:solidFill>
                  <a:srgbClr val="0070C0"/>
                </a:solidFill>
                <a:ea typeface="MS PGothic"/>
                <a:cs typeface="Calibri"/>
              </a:rPr>
              <a:t>Side effects: </a:t>
            </a:r>
            <a:r>
              <a:rPr lang="en-US" b="0" i="0">
                <a:ea typeface="MS PGothic"/>
                <a:cs typeface="Calibri"/>
              </a:rPr>
              <a:t>sleepiness, somnolence, dizziness, fatigue</a:t>
            </a:r>
            <a:r>
              <a:rPr lang="en-US" b="0" i="0" baseline="30000">
                <a:ea typeface="MS PGothic"/>
                <a:cs typeface="Calibri"/>
              </a:rPr>
              <a:t>2</a:t>
            </a:r>
            <a:r>
              <a:rPr lang="en-US">
                <a:ea typeface="MS PGothic"/>
                <a:cs typeface="Calibri"/>
              </a:rPr>
              <a:t> </a:t>
            </a:r>
            <a:endParaRPr lang="en-CA"/>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965878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0780C48F-0DD2-405F-8A3F-42D3FC007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C1BE74B5-4484-470A-9182-6AAE9243B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Allow participants to first discuss among each other (discuss with person next to them). Then bring together into a big group to share some of the common theme or differences. </a:t>
            </a:r>
          </a:p>
        </p:txBody>
      </p:sp>
      <p:sp>
        <p:nvSpPr>
          <p:cNvPr id="74755" name="Slide Number Placeholder 3">
            <a:extLst>
              <a:ext uri="{FF2B5EF4-FFF2-40B4-BE49-F238E27FC236}">
                <a16:creationId xmlns:a16="http://schemas.microsoft.com/office/drawing/2014/main" id="{62579B01-E24B-4419-A727-1FB3FBDE2C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3B9DD32-D9B4-4B61-B6FC-7C3692424E75}" type="slidenum">
              <a:rPr lang="en-US" altLang="en-US" smtClean="0"/>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E4D2CDFC-83DA-5AEE-CB1D-727E99EA20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8336168C-6480-DDDA-E7F7-FEB792480A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8DE663C8-1491-BD6D-18F6-1190B0FC3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134D048-5277-4DD3-B4B5-6E5CA1DA9BB9}" type="slidenum">
              <a:rPr lang="en-US" altLang="en-US"/>
              <a:pPr/>
              <a:t>30</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BEA345F-19F0-48D3-88B4-FAB8317D25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172A0F93-5502-487A-81FF-011278430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30 questions to help identify NMS experienced in the last month</a:t>
            </a:r>
            <a:endParaRPr lang="en-US" altLang="en-US">
              <a:cs typeface="Calibri"/>
            </a:endParaRPr>
          </a:p>
        </p:txBody>
      </p:sp>
      <p:sp>
        <p:nvSpPr>
          <p:cNvPr id="60419" name="Slide Number Placeholder 3">
            <a:extLst>
              <a:ext uri="{FF2B5EF4-FFF2-40B4-BE49-F238E27FC236}">
                <a16:creationId xmlns:a16="http://schemas.microsoft.com/office/drawing/2014/main" id="{8C9E9BF1-C6A3-4662-9ABD-03B57FDE7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BCEB11-A8C1-4D78-81E8-EC22FFDB5461}" type="slidenum">
              <a:rPr lang="en-US" altLang="en-US" smtClean="0"/>
              <a:pPr/>
              <a:t>31</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32</a:t>
            </a:fld>
            <a:endParaRPr lang="en-US" altLang="en-US"/>
          </a:p>
        </p:txBody>
      </p:sp>
    </p:spTree>
    <p:extLst>
      <p:ext uri="{BB962C8B-B14F-4D97-AF65-F5344CB8AC3E}">
        <p14:creationId xmlns:p14="http://schemas.microsoft.com/office/powerpoint/2010/main" val="343889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63B68E44-3869-46E7-8891-13A179372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EFA91957-0904-41B3-A860-2CE8184884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20000"/>
              </a:spcBef>
              <a:buFont typeface="Arial"/>
              <a:buChar char="•"/>
            </a:pPr>
            <a:r>
              <a:rPr lang="en-US">
                <a:ea typeface="MS PGothic"/>
                <a:cs typeface="Calibri"/>
              </a:rPr>
              <a:t>Reflection on last session</a:t>
            </a:r>
          </a:p>
          <a:p>
            <a:pPr marL="171450" indent="-171450">
              <a:spcBef>
                <a:spcPct val="20000"/>
              </a:spcBef>
              <a:buFont typeface="Arial"/>
              <a:buChar char="•"/>
            </a:pPr>
            <a:r>
              <a:rPr lang="en-US"/>
              <a:t>Education session </a:t>
            </a:r>
          </a:p>
          <a:p>
            <a:pPr marL="171450" indent="-171450">
              <a:spcBef>
                <a:spcPct val="20000"/>
              </a:spcBef>
              <a:buFont typeface="Arial"/>
              <a:buChar char="•"/>
            </a:pPr>
            <a:r>
              <a:rPr lang="en-US"/>
              <a:t>Group discussion</a:t>
            </a:r>
          </a:p>
          <a:p>
            <a:pPr marL="171450" indent="-171450">
              <a:spcBef>
                <a:spcPct val="20000"/>
              </a:spcBef>
              <a:buFont typeface="Arial"/>
              <a:buChar char="•"/>
            </a:pPr>
            <a:r>
              <a:rPr lang="en-US"/>
              <a:t>Debrief </a:t>
            </a:r>
          </a:p>
          <a:p>
            <a:pPr marL="171450" indent="-171450">
              <a:spcBef>
                <a:spcPct val="20000"/>
              </a:spcBef>
              <a:buFont typeface="Arial"/>
              <a:buChar char="•"/>
            </a:pPr>
            <a:r>
              <a:rPr lang="en-US"/>
              <a:t>Questions?</a:t>
            </a:r>
          </a:p>
        </p:txBody>
      </p:sp>
      <p:sp>
        <p:nvSpPr>
          <p:cNvPr id="17411" name="Slide Number Placeholder 3">
            <a:extLst>
              <a:ext uri="{FF2B5EF4-FFF2-40B4-BE49-F238E27FC236}">
                <a16:creationId xmlns:a16="http://schemas.microsoft.com/office/drawing/2014/main" id="{D4DEF71C-2920-4313-AD14-1AEB8730A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C5D6E0-5E24-47A7-BA8F-874F7739FCAC}"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38CCCF8D-8BAF-4E82-944A-BD47B6D45E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544EBB1D-2E3A-47CC-A312-7CED07518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p>
        </p:txBody>
      </p:sp>
      <p:sp>
        <p:nvSpPr>
          <p:cNvPr id="78851" name="Slide Number Placeholder 3">
            <a:extLst>
              <a:ext uri="{FF2B5EF4-FFF2-40B4-BE49-F238E27FC236}">
                <a16:creationId xmlns:a16="http://schemas.microsoft.com/office/drawing/2014/main" id="{E90B9667-EEEA-4BEF-8F38-46E6FEA8EA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1B0AAB-0217-44D8-B10B-4578F487A938}" type="slidenum">
              <a:rPr lang="en-US" altLang="en-US" smtClean="0"/>
              <a:pPr/>
              <a:t>33</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5021E7D9-9813-45D2-8807-E2A45BCF3D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E0F4EB9-1F99-412F-80EA-531FC8E51D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1" name="Slide Number Placeholder 3">
            <a:extLst>
              <a:ext uri="{FF2B5EF4-FFF2-40B4-BE49-F238E27FC236}">
                <a16:creationId xmlns:a16="http://schemas.microsoft.com/office/drawing/2014/main" id="{C31193F0-25C1-4F8B-A430-F5FDEE9C66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474DB6-6D7A-41CA-BB0B-CA42C71465BC}" type="slidenum">
              <a:rPr lang="en-US" altLang="en-US" smtClean="0"/>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5</a:t>
            </a:fld>
            <a:endParaRPr lang="en-US" altLang="en-US"/>
          </a:p>
        </p:txBody>
      </p:sp>
    </p:spTree>
    <p:extLst>
      <p:ext uri="{BB962C8B-B14F-4D97-AF65-F5344CB8AC3E}">
        <p14:creationId xmlns:p14="http://schemas.microsoft.com/office/powerpoint/2010/main" val="221056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B13D1AA-82FB-46B4-B4E3-90ADFE44F1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712B9A45-3D60-4FA1-A4F9-4BF87DA36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9" name="Slide Number Placeholder 3">
            <a:extLst>
              <a:ext uri="{FF2B5EF4-FFF2-40B4-BE49-F238E27FC236}">
                <a16:creationId xmlns:a16="http://schemas.microsoft.com/office/drawing/2014/main" id="{021B3825-9C5C-44EA-A95E-2682DD3219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FEDF82-4797-4EB9-9B09-CF9DCD83F1B7}" type="slidenum">
              <a:rPr lang="en-US" altLang="en-US" smtClean="0"/>
              <a:pPr/>
              <a:t>6</a:t>
            </a:fld>
            <a:endParaRPr lang="en-US" altLang="en-US"/>
          </a:p>
        </p:txBody>
      </p:sp>
    </p:spTree>
    <p:extLst>
      <p:ext uri="{BB962C8B-B14F-4D97-AF65-F5344CB8AC3E}">
        <p14:creationId xmlns:p14="http://schemas.microsoft.com/office/powerpoint/2010/main" val="241636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7</a:t>
            </a:fld>
            <a:endParaRPr lang="en-US" altLang="en-US"/>
          </a:p>
        </p:txBody>
      </p:sp>
    </p:spTree>
    <p:extLst>
      <p:ext uri="{BB962C8B-B14F-4D97-AF65-F5344CB8AC3E}">
        <p14:creationId xmlns:p14="http://schemas.microsoft.com/office/powerpoint/2010/main" val="49348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94F6124-0F3C-4039-8D1F-B9B80814BB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6B7BDB87-9686-42A7-B079-108801DA9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CA" b="0" i="0">
              <a:solidFill>
                <a:srgbClr val="000000"/>
              </a:solidFill>
              <a:effectLst/>
              <a:latin typeface="arial" panose="020B0604020202020204" pitchFamily="34" charset="0"/>
              <a:cs typeface="arial"/>
            </a:endParaRPr>
          </a:p>
        </p:txBody>
      </p:sp>
      <p:sp>
        <p:nvSpPr>
          <p:cNvPr id="27651" name="Slide Number Placeholder 3">
            <a:extLst>
              <a:ext uri="{FF2B5EF4-FFF2-40B4-BE49-F238E27FC236}">
                <a16:creationId xmlns:a16="http://schemas.microsoft.com/office/drawing/2014/main" id="{3D352249-0654-4804-8F28-CB5E5EDEE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48D1184-46E5-4810-AE6B-1E7C021CFF8A}"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501EDD36-C677-4532-85DD-644E1CB26331}" type="slidenum">
              <a:rPr lang="en-US" altLang="en-US" smtClean="0"/>
              <a:pPr>
                <a:defRPr/>
              </a:pPr>
              <a:t>10</a:t>
            </a:fld>
            <a:endParaRPr lang="en-US" altLang="en-US"/>
          </a:p>
        </p:txBody>
      </p:sp>
    </p:spTree>
    <p:extLst>
      <p:ext uri="{BB962C8B-B14F-4D97-AF65-F5344CB8AC3E}">
        <p14:creationId xmlns:p14="http://schemas.microsoft.com/office/powerpoint/2010/main" val="190615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1192184-7B08-4A4E-B860-38ABAC9BD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5DFA460-2D13-4736-9A3D-339332E7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u="sng"/>
              <a:t>Memory issues</a:t>
            </a:r>
            <a:r>
              <a:rPr lang="en-US"/>
              <a:t>: progressive decline of cells that make dopamine in substantia nigra pars compacta (part of basal ganglia). Cognitive changes in PD may reflect functional and structural changes in these parts of the brain.</a:t>
            </a:r>
            <a:r>
              <a:rPr lang="en-US" baseline="30000"/>
              <a:t>3 </a:t>
            </a:r>
            <a:r>
              <a:rPr lang="en-US" baseline="0"/>
              <a:t> Everyday functioning can be impacted due to these changes, particularly difficulty in attention and memory. </a:t>
            </a:r>
          </a:p>
          <a:p>
            <a:pPr lvl="0"/>
            <a:endParaRPr lang="en-US" baseline="0"/>
          </a:p>
          <a:p>
            <a:pPr lvl="0"/>
            <a:r>
              <a:rPr lang="en-US" baseline="0"/>
              <a:t>When problems in memory and decision making impair your daily routine, they need to be addressed (McGill NMS) </a:t>
            </a:r>
            <a:endParaRPr lang="en-US" baseline="30000"/>
          </a:p>
          <a:p>
            <a:pPr lvl="0"/>
            <a:endParaRPr lang="en-US"/>
          </a:p>
          <a:p>
            <a:pPr lvl="0"/>
            <a:r>
              <a:rPr lang="en-US" u="sng"/>
              <a:t>donepezil </a:t>
            </a:r>
            <a:r>
              <a:rPr lang="en-US"/>
              <a:t>: </a:t>
            </a:r>
            <a:r>
              <a:rPr lang="en-US" b="0" i="0"/>
              <a:t>Small-moderate help for cognitive </a:t>
            </a:r>
            <a:r>
              <a:rPr lang="en-US" b="0" i="0">
                <a:solidFill>
                  <a:schemeClr val="tx1"/>
                </a:solidFill>
              </a:rPr>
              <a:t>impairment</a:t>
            </a:r>
          </a:p>
          <a:p>
            <a:pPr lvl="0"/>
            <a:r>
              <a:rPr lang="en-US" b="1" i="0">
                <a:solidFill>
                  <a:schemeClr val="tx1"/>
                </a:solidFill>
              </a:rPr>
              <a:t>Class: </a:t>
            </a:r>
            <a:r>
              <a:rPr lang="en-US" b="0" i="0">
                <a:solidFill>
                  <a:schemeClr val="tx1"/>
                </a:solidFill>
              </a:rPr>
              <a:t>Cholinesterase Inhibitor </a:t>
            </a:r>
          </a:p>
          <a:p>
            <a:pPr lvl="0"/>
            <a:r>
              <a:rPr lang="en-US" b="1" i="0">
                <a:solidFill>
                  <a:schemeClr val="tx1"/>
                </a:solidFill>
              </a:rPr>
              <a:t>MOA: </a:t>
            </a:r>
          </a:p>
          <a:p>
            <a:pPr lvl="0"/>
            <a:r>
              <a:rPr lang="en-US" b="1" i="0">
                <a:solidFill>
                  <a:schemeClr val="tx1"/>
                </a:solidFill>
              </a:rPr>
              <a:t>Dose: </a:t>
            </a:r>
            <a:r>
              <a:rPr lang="en-US" b="0" i="0">
                <a:solidFill>
                  <a:schemeClr val="tx1"/>
                </a:solidFill>
              </a:rPr>
              <a:t>5mg OD - AM or PM – use for 4-6w before considering dose increase (10mg/day)</a:t>
            </a:r>
            <a:endParaRPr lang="en-CA" b="0">
              <a:solidFill>
                <a:schemeClr val="tx1"/>
              </a:solidFill>
            </a:endParaRPr>
          </a:p>
          <a:p>
            <a:pPr lvl="0"/>
            <a:r>
              <a:rPr lang="en-US" b="1" i="0">
                <a:solidFill>
                  <a:srgbClr val="0070C0"/>
                </a:solidFill>
              </a:rPr>
              <a:t>Side effects</a:t>
            </a:r>
            <a:r>
              <a:rPr lang="en-US" b="0" i="0"/>
              <a:t>: nausea, diarrhea, headache, vomiting, insomnia, fatigue  </a:t>
            </a:r>
            <a:endParaRPr lang="en-US"/>
          </a:p>
          <a:p>
            <a:endParaRPr lang="en-US"/>
          </a:p>
          <a:p>
            <a:pPr lvl="0"/>
            <a:r>
              <a:rPr lang="en-US"/>
              <a:t>and </a:t>
            </a:r>
            <a:r>
              <a:rPr lang="en-US" u="sng"/>
              <a:t>rivastigmine </a:t>
            </a:r>
            <a:r>
              <a:rPr lang="en-US"/>
              <a:t>: </a:t>
            </a:r>
            <a:r>
              <a:rPr lang="en-US" b="0" i="0"/>
              <a:t>Small-moderate help for cognitive impairment</a:t>
            </a:r>
            <a:endParaRPr lang="en-CA"/>
          </a:p>
          <a:p>
            <a:pPr lvl="0"/>
            <a:r>
              <a:rPr lang="en-US" b="1" i="0">
                <a:solidFill>
                  <a:schemeClr val="tx1"/>
                </a:solidFill>
              </a:rPr>
              <a:t>Class: </a:t>
            </a:r>
            <a:r>
              <a:rPr lang="en-US" b="0" i="0">
                <a:solidFill>
                  <a:schemeClr val="tx1"/>
                </a:solidFill>
              </a:rPr>
              <a:t>Cholinesterase Inhibitor </a:t>
            </a:r>
          </a:p>
          <a:p>
            <a:pPr lvl="0"/>
            <a:r>
              <a:rPr lang="en-US" b="1" i="0">
                <a:solidFill>
                  <a:schemeClr val="tx1"/>
                </a:solidFill>
              </a:rPr>
              <a:t>MOA:</a:t>
            </a:r>
          </a:p>
          <a:p>
            <a:r>
              <a:rPr lang="en-US" b="1" i="0">
                <a:solidFill>
                  <a:schemeClr val="tx1"/>
                </a:solidFill>
                <a:ea typeface="MS PGothic"/>
                <a:cs typeface="Calibri"/>
              </a:rPr>
              <a:t>Dose:</a:t>
            </a:r>
            <a:r>
              <a:rPr lang="en-US" b="0" i="0">
                <a:solidFill>
                  <a:schemeClr val="tx1"/>
                </a:solidFill>
                <a:ea typeface="MS PGothic"/>
                <a:cs typeface="Calibri"/>
              </a:rPr>
              <a:t> </a:t>
            </a:r>
            <a:r>
              <a:rPr lang="en-US" b="0" i="0" u="sng">
                <a:solidFill>
                  <a:schemeClr val="tx1"/>
                </a:solidFill>
                <a:ea typeface="MS PGothic"/>
                <a:cs typeface="Calibri"/>
              </a:rPr>
              <a:t>oral</a:t>
            </a:r>
            <a:r>
              <a:rPr lang="en-US" b="0" i="0">
                <a:solidFill>
                  <a:schemeClr val="tx1"/>
                </a:solidFill>
                <a:ea typeface="MS PGothic"/>
                <a:cs typeface="Calibri"/>
              </a:rPr>
              <a:t> = 1.5mg BID initially then target 6-12mg/day in 2-3 divided doses (adjust dose by 1.5mg BID q4w; take with breakfast and dinner) ;</a:t>
            </a:r>
            <a:r>
              <a:rPr lang="en-US">
                <a:ea typeface="MS PGothic"/>
                <a:cs typeface="Calibri"/>
              </a:rPr>
              <a:t> </a:t>
            </a:r>
            <a:endParaRPr lang="en-US" b="0" i="0">
              <a:solidFill>
                <a:schemeClr val="tx1"/>
              </a:solidFill>
              <a:cs typeface="Calibri"/>
            </a:endParaRPr>
          </a:p>
          <a:p>
            <a:pPr lvl="0"/>
            <a:r>
              <a:rPr lang="en-US" b="0" i="0" u="sng">
                <a:solidFill>
                  <a:schemeClr val="tx1"/>
                </a:solidFill>
              </a:rPr>
              <a:t>transdermal patch</a:t>
            </a:r>
            <a:r>
              <a:rPr lang="en-US" b="0" i="0">
                <a:solidFill>
                  <a:schemeClr val="tx1"/>
                </a:solidFill>
              </a:rPr>
              <a:t>: apply 1 (Exelon Patch 5 =4.6mg rivastigmine/24h) patch daily; if well tolerated: increase to Exelon-10 (=9.5mg rivastigmine/24h) patch after at least 4w</a:t>
            </a:r>
            <a:endParaRPr lang="en-US" b="1" i="0">
              <a:solidFill>
                <a:srgbClr val="0070C0"/>
              </a:solidFill>
            </a:endParaRPr>
          </a:p>
          <a:p>
            <a:pPr lvl="0"/>
            <a:r>
              <a:rPr lang="en-US" b="1" i="0">
                <a:solidFill>
                  <a:srgbClr val="0070C0"/>
                </a:solidFill>
              </a:rPr>
              <a:t>Side effects: </a:t>
            </a:r>
            <a:r>
              <a:rPr lang="en-US" b="0" i="0"/>
              <a:t>headache, dizziness, nausea, vomiting, stomach pain</a:t>
            </a:r>
            <a:endParaRPr lang="en-CA"/>
          </a:p>
        </p:txBody>
      </p:sp>
      <p:sp>
        <p:nvSpPr>
          <p:cNvPr id="31747" name="Slide Number Placeholder 3">
            <a:extLst>
              <a:ext uri="{FF2B5EF4-FFF2-40B4-BE49-F238E27FC236}">
                <a16:creationId xmlns:a16="http://schemas.microsoft.com/office/drawing/2014/main" id="{C9A2D5C2-E1E5-4F5A-9407-E64E0CE86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27CED0-BDB6-40CF-8DA3-EC9B54EFA79C}"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63034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68987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3DD201FA-F4F9-4A93-B3BD-7E3A41D8523A}"/>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56382B53-925B-4B92-B32B-1F065D755B61}" type="datetimeFigureOut">
              <a:rPr lang="en-US" altLang="x-none"/>
              <a:pPr>
                <a:defRPr/>
              </a:pPr>
              <a:t>7/31/23</a:t>
            </a:fld>
            <a:endParaRPr lang="en-US" altLang="x-none"/>
          </a:p>
        </p:txBody>
      </p:sp>
      <p:sp>
        <p:nvSpPr>
          <p:cNvPr id="6" name="Footer Placeholder 4">
            <a:extLst>
              <a:ext uri="{FF2B5EF4-FFF2-40B4-BE49-F238E27FC236}">
                <a16:creationId xmlns:a16="http://schemas.microsoft.com/office/drawing/2014/main" id="{38D0DA55-ACB1-4E72-B648-E5BFDFF1B6BA}"/>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04C7C9C1-E832-4A53-BA64-6877F9F2E52B}"/>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42A13F86-684D-4609-9B1E-359741C762E0}" type="slidenum">
              <a:rPr lang="en-US" altLang="en-US"/>
              <a:pPr>
                <a:defRPr/>
              </a:pPr>
              <a:t>‹#›</a:t>
            </a:fld>
            <a:endParaRPr lang="en-US" altLang="en-US"/>
          </a:p>
        </p:txBody>
      </p:sp>
    </p:spTree>
    <p:extLst>
      <p:ext uri="{BB962C8B-B14F-4D97-AF65-F5344CB8AC3E}">
        <p14:creationId xmlns:p14="http://schemas.microsoft.com/office/powerpoint/2010/main" val="83618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73B848B3-BB84-4565-B1A4-F03852C504A1}"/>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EE8D77B0-1E76-4E74-BC63-CE913BE7BCD8}"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5D7C6439-CDD0-4E1B-9D80-5E349022972B}"/>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AD94844F-6DFA-4755-8F38-C9562381EC69}"/>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5DEABD50-D2EE-4EA5-8CCD-CA486BB172F7}" type="slidenum">
              <a:rPr lang="en-US" altLang="en-US"/>
              <a:pPr>
                <a:defRPr/>
              </a:pPr>
              <a:t>‹#›</a:t>
            </a:fld>
            <a:endParaRPr lang="en-US" altLang="en-US"/>
          </a:p>
        </p:txBody>
      </p:sp>
    </p:spTree>
    <p:extLst>
      <p:ext uri="{BB962C8B-B14F-4D97-AF65-F5344CB8AC3E}">
        <p14:creationId xmlns:p14="http://schemas.microsoft.com/office/powerpoint/2010/main" val="272868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186D0197-6E69-4E72-A0F2-26D48AFE47B1}"/>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C5FB0BBD-0FCF-4E1F-8C73-2EE09F005279}" type="datetimeFigureOut">
              <a:rPr lang="en-US" altLang="x-none"/>
              <a:pPr>
                <a:defRPr/>
              </a:pPr>
              <a:t>7/31/23</a:t>
            </a:fld>
            <a:endParaRPr lang="en-US" altLang="x-none"/>
          </a:p>
        </p:txBody>
      </p:sp>
      <p:sp>
        <p:nvSpPr>
          <p:cNvPr id="4" name="Footer Placeholder 4">
            <a:extLst>
              <a:ext uri="{FF2B5EF4-FFF2-40B4-BE49-F238E27FC236}">
                <a16:creationId xmlns:a16="http://schemas.microsoft.com/office/drawing/2014/main" id="{0057CAF7-53D8-430D-8F3E-40F88B84DBAF}"/>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87120A53-0486-44AB-8063-0A0CC0D942E6}"/>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93C5EA08-B41A-48F4-953B-5AEFC045D7EB}" type="slidenum">
              <a:rPr lang="en-US" altLang="en-US"/>
              <a:pPr>
                <a:defRPr/>
              </a:pPr>
              <a:t>‹#›</a:t>
            </a:fld>
            <a:endParaRPr lang="en-US" altLang="en-US"/>
          </a:p>
        </p:txBody>
      </p:sp>
    </p:spTree>
    <p:extLst>
      <p:ext uri="{BB962C8B-B14F-4D97-AF65-F5344CB8AC3E}">
        <p14:creationId xmlns:p14="http://schemas.microsoft.com/office/powerpoint/2010/main" val="290096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0D163828-5E24-4FF0-A88C-E66BE88B6D12}"/>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EE145A8C-1542-4157-9F4F-6B6EC2D0DE7A}"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9EA97E23-949C-43CF-B6D2-45F078DBB62B}"/>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03E285B0-4C57-4F40-8411-110DA58699E6}"/>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631FBA28-D180-4617-A670-2937CABBEDFE}" type="slidenum">
              <a:rPr lang="en-US" altLang="en-US"/>
              <a:pPr>
                <a:defRPr/>
              </a:pPr>
              <a:t>‹#›</a:t>
            </a:fld>
            <a:endParaRPr lang="en-US" altLang="en-US"/>
          </a:p>
        </p:txBody>
      </p:sp>
    </p:spTree>
    <p:extLst>
      <p:ext uri="{BB962C8B-B14F-4D97-AF65-F5344CB8AC3E}">
        <p14:creationId xmlns:p14="http://schemas.microsoft.com/office/powerpoint/2010/main" val="243950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57169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1655B-0CFB-7A3D-F511-6181EF201387}"/>
              </a:ext>
            </a:extLst>
          </p:cNvPr>
          <p:cNvSpPr>
            <a:spLocks noGrp="1"/>
          </p:cNvSpPr>
          <p:nvPr>
            <p:ph type="dt" sz="half" idx="10"/>
          </p:nvPr>
        </p:nvSpPr>
        <p:spPr/>
        <p:txBody>
          <a:bodyPr/>
          <a:lstStyle>
            <a:lvl1pPr>
              <a:defRPr/>
            </a:lvl1pPr>
          </a:lstStyle>
          <a:p>
            <a:pPr>
              <a:defRPr/>
            </a:pPr>
            <a:fld id="{9C184940-D1B7-4DD3-A580-1F8EC9C46C67}" type="datetimeFigureOut">
              <a:rPr lang="en-US" altLang="en-US"/>
              <a:pPr>
                <a:defRPr/>
              </a:pPr>
              <a:t>7/31/23</a:t>
            </a:fld>
            <a:endParaRPr lang="en-US" altLang="en-US"/>
          </a:p>
        </p:txBody>
      </p:sp>
      <p:sp>
        <p:nvSpPr>
          <p:cNvPr id="5" name="Footer Placeholder 4">
            <a:extLst>
              <a:ext uri="{FF2B5EF4-FFF2-40B4-BE49-F238E27FC236}">
                <a16:creationId xmlns:a16="http://schemas.microsoft.com/office/drawing/2014/main" id="{C7300F48-95B4-01F6-55FF-1EB069AE31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C61A62-589C-8FFE-0999-CD1999E1286A}"/>
              </a:ext>
            </a:extLst>
          </p:cNvPr>
          <p:cNvSpPr>
            <a:spLocks noGrp="1"/>
          </p:cNvSpPr>
          <p:nvPr>
            <p:ph type="sldNum" sz="quarter" idx="12"/>
          </p:nvPr>
        </p:nvSpPr>
        <p:spPr/>
        <p:txBody>
          <a:bodyPr/>
          <a:lstStyle>
            <a:lvl1pPr>
              <a:defRPr/>
            </a:lvl1pPr>
          </a:lstStyle>
          <a:p>
            <a:pPr>
              <a:defRPr/>
            </a:pPr>
            <a:fld id="{904F0A87-B082-421D-A83A-961145AB0661}" type="slidenum">
              <a:rPr lang="en-US" altLang="en-US"/>
              <a:pPr>
                <a:defRPr/>
              </a:pPr>
              <a:t>‹#›</a:t>
            </a:fld>
            <a:endParaRPr lang="en-US" altLang="en-US"/>
          </a:p>
        </p:txBody>
      </p:sp>
    </p:spTree>
    <p:extLst>
      <p:ext uri="{BB962C8B-B14F-4D97-AF65-F5344CB8AC3E}">
        <p14:creationId xmlns:p14="http://schemas.microsoft.com/office/powerpoint/2010/main" val="346707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88B754-19A2-4645-B602-F1BAB9CDE6E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2553DE4E-C2E0-4583-8330-D78EB4BFD8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2F367658-A1C4-49FE-94C5-FF1DF632FE8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6C6B2CC7-7D95-44FD-AFFF-288ABBEA4CE7}" type="datetimeFigureOut">
              <a:rPr lang="en-US" altLang="x-none"/>
              <a:pPr>
                <a:defRPr/>
              </a:pPr>
              <a:t>7/31/23</a:t>
            </a:fld>
            <a:endParaRPr lang="en-US" altLang="x-none"/>
          </a:p>
        </p:txBody>
      </p:sp>
      <p:sp>
        <p:nvSpPr>
          <p:cNvPr id="5" name="Footer Placeholder 4">
            <a:extLst>
              <a:ext uri="{FF2B5EF4-FFF2-40B4-BE49-F238E27FC236}">
                <a16:creationId xmlns:a16="http://schemas.microsoft.com/office/drawing/2014/main" id="{669211E3-0BD2-43DD-9C33-3EDE4F8C92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82F1075-24AC-4A6F-881C-2383DB50B8A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F52D508-6FA8-4A50-922D-5200661E45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isc-online.com/assetrepository/viewasset?id=221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donbaron.bg/now-melatonin-10mg-100-cap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huocdactri247.com/thuoc-tylenol-acetaminophe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1.sv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8" Type="http://schemas.openxmlformats.org/officeDocument/2006/relationships/hyperlink" Target="https://www.fraserhealth.ca/Service-Directory/Services/mental-health-and-substance-use/mental-health-centres/mental-health-centres#.YRTQaohKiUk" TargetMode="External"/><Relationship Id="rId3" Type="http://schemas.openxmlformats.org/officeDocument/2006/relationships/hyperlink" Target="https://www.youtube.com/user/calmdotcom" TargetMode="External"/><Relationship Id="rId7" Type="http://schemas.openxmlformats.org/officeDocument/2006/relationships/hyperlink" Target="https://parkinsonwellnessproject.org/support-group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parkinsonwellnessproject.org/schedule" TargetMode="External"/><Relationship Id="rId5" Type="http://schemas.openxmlformats.org/officeDocument/2006/relationships/hyperlink" Target="https://www.parkinson.bc.ca/resources-services/resources/online-exercise-resources/" TargetMode="External"/><Relationship Id="rId4" Type="http://schemas.openxmlformats.org/officeDocument/2006/relationships/hyperlink" Target="https://fraservalleyarttherapy.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thuocdactri247.com/thuoc-tylenol-acetaminophen/" TargetMode="External"/><Relationship Id="rId13" Type="http://schemas.openxmlformats.org/officeDocument/2006/relationships/hyperlink" Target="http://academia.edu/25083225/PD_NMS_QUESTIONNAIRE" TargetMode="External"/><Relationship Id="rId3" Type="http://schemas.openxmlformats.org/officeDocument/2006/relationships/hyperlink" Target="https://creativecommons.org/licenses/by-nc/3.0/" TargetMode="External"/><Relationship Id="rId7" Type="http://schemas.openxmlformats.org/officeDocument/2006/relationships/hyperlink" Target="https://www.sharperimage.com/view/product/Sleep+Improving+Wedge+Pillow/201005" TargetMode="External"/><Relationship Id="rId12" Type="http://schemas.openxmlformats.org/officeDocument/2006/relationships/hyperlink" Target="https://senokot.com/laxatives/senokot-regular-strength/" TargetMode="External"/><Relationship Id="rId2" Type="http://schemas.openxmlformats.org/officeDocument/2006/relationships/hyperlink" Target="https://www.wisc-online.com/assetrepository/viewasset?id=2211" TargetMode="External"/><Relationship Id="rId1" Type="http://schemas.openxmlformats.org/officeDocument/2006/relationships/slideLayout" Target="../slideLayouts/slideLayout2.xml"/><Relationship Id="rId6" Type="http://schemas.openxmlformats.org/officeDocument/2006/relationships/hyperlink" Target="https://advancedmedicalbc.ca/what-are-compression-stockings/" TargetMode="External"/><Relationship Id="rId11" Type="http://schemas.openxmlformats.org/officeDocument/2006/relationships/hyperlink" Target="https://www.metamucil.ca/en-ca/products/fibre-powders/orange-smooth-powder"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s://www.laxasolutions.com/products/lax-a-day" TargetMode="External"/><Relationship Id="rId4" Type="http://schemas.openxmlformats.org/officeDocument/2006/relationships/hyperlink" Target="https://www.donbaron.bg/now-melatonin-10mg-100-caps" TargetMode="External"/><Relationship Id="rId9" Type="http://schemas.openxmlformats.org/officeDocument/2006/relationships/hyperlink" Target="https://okanaganpharmacy.ca/product/pms-lactulose-solu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8CD-8031-C156-E5C7-8542A8AFD1E7}"/>
              </a:ext>
            </a:extLst>
          </p:cNvPr>
          <p:cNvSpPr>
            <a:spLocks noGrp="1"/>
          </p:cNvSpPr>
          <p:nvPr>
            <p:ph type="ctrTitle"/>
          </p:nvPr>
        </p:nvSpPr>
        <p:spPr>
          <a:xfrm>
            <a:off x="685800" y="877599"/>
            <a:ext cx="7772400" cy="1470025"/>
          </a:xfrm>
        </p:spPr>
        <p:txBody>
          <a:bodyPr/>
          <a:lstStyle/>
          <a:p>
            <a:r>
              <a:rPr lang="en-US" dirty="0"/>
              <a:t>Session 3: Non-Motor Symptoms</a:t>
            </a:r>
            <a:endParaRPr lang="en-US" dirty="0">
              <a:latin typeface="Calibri" panose="020F0502020204030204" pitchFamily="34" charset="0"/>
              <a:cs typeface="Calibri" panose="020F0502020204030204" pitchFamily="34" charset="0"/>
            </a:endParaRPr>
          </a:p>
        </p:txBody>
      </p:sp>
      <p:sp>
        <p:nvSpPr>
          <p:cNvPr id="4" name="Text Placeholder 1">
            <a:extLst>
              <a:ext uri="{FF2B5EF4-FFF2-40B4-BE49-F238E27FC236}">
                <a16:creationId xmlns:a16="http://schemas.microsoft.com/office/drawing/2014/main" id="{93275065-EEEA-6D3F-A55B-C7BA3DEB7ED8}"/>
              </a:ext>
            </a:extLst>
          </p:cNvPr>
          <p:cNvSpPr>
            <a:spLocks noGrp="1"/>
          </p:cNvSpPr>
          <p:nvPr>
            <p:ph type="subTitle" idx="1"/>
          </p:nvPr>
        </p:nvSpPr>
        <p:spPr>
          <a:xfrm>
            <a:off x="685800" y="2347624"/>
            <a:ext cx="7086600" cy="1752600"/>
          </a:xfrm>
        </p:spPr>
        <p:txBody>
          <a:bodyPr/>
          <a:lstStyle/>
          <a:p>
            <a:r>
              <a:rPr lang="en-US" sz="3000" dirty="0">
                <a:ea typeface="MS PGothic"/>
              </a:rPr>
              <a:t>Facilitator: [</a:t>
            </a:r>
            <a:r>
              <a:rPr lang="en-US" sz="3000" b="1" dirty="0">
                <a:solidFill>
                  <a:srgbClr val="FF0000"/>
                </a:solidFill>
                <a:ea typeface="MS PGothic"/>
              </a:rPr>
              <a:t>INSERT NAME HERE</a:t>
            </a:r>
            <a:r>
              <a:rPr lang="en-US" sz="3000" dirty="0">
                <a:ea typeface="MS PGothic"/>
              </a:rPr>
              <a:t>]</a:t>
            </a:r>
          </a:p>
          <a:p>
            <a:endParaRPr lang="en-US" dirty="0">
              <a:ea typeface="MS PGothic"/>
            </a:endParaRPr>
          </a:p>
        </p:txBody>
      </p:sp>
      <p:sp>
        <p:nvSpPr>
          <p:cNvPr id="5" name="Text Placeholder 1">
            <a:extLst>
              <a:ext uri="{FF2B5EF4-FFF2-40B4-BE49-F238E27FC236}">
                <a16:creationId xmlns:a16="http://schemas.microsoft.com/office/drawing/2014/main" id="{B8B2E37E-0277-DA7F-10DE-236CECC59AF3}"/>
              </a:ext>
            </a:extLst>
          </p:cNvPr>
          <p:cNvSpPr txBox="1">
            <a:spLocks/>
          </p:cNvSpPr>
          <p:nvPr/>
        </p:nvSpPr>
        <p:spPr bwMode="auto">
          <a:xfrm>
            <a:off x="834622" y="3429000"/>
            <a:ext cx="8309378" cy="42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800" b="0" i="0" kern="0" spc="30" baseline="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2pPr>
            <a:lvl3pPr marL="11430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3pPr>
            <a:lvl4pPr marL="16002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4pPr>
            <a:lvl5pPr marL="20574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latin typeface="+mn-lt"/>
                <a:ea typeface="MS PGothic"/>
              </a:rPr>
              <a:t>[</a:t>
            </a:r>
            <a:r>
              <a:rPr lang="en-US" sz="2400" b="1" dirty="0">
                <a:solidFill>
                  <a:srgbClr val="FF0000"/>
                </a:solidFill>
                <a:latin typeface="+mn-lt"/>
                <a:ea typeface="MS PGothic"/>
              </a:rPr>
              <a:t>INSERT DATE &amp; TIME HERE</a:t>
            </a:r>
            <a:r>
              <a:rPr lang="en-US" sz="2400" dirty="0">
                <a:solidFill>
                  <a:schemeClr val="bg1"/>
                </a:solidFill>
                <a:latin typeface="+mn-lt"/>
                <a:ea typeface="MS PGothic"/>
              </a:rPr>
              <a:t>]</a:t>
            </a:r>
          </a:p>
        </p:txBody>
      </p:sp>
      <p:sp>
        <p:nvSpPr>
          <p:cNvPr id="3" name="TextBox 2">
            <a:extLst>
              <a:ext uri="{FF2B5EF4-FFF2-40B4-BE49-F238E27FC236}">
                <a16:creationId xmlns:a16="http://schemas.microsoft.com/office/drawing/2014/main" id="{97F31E43-174B-A533-18FD-00775CE1B87F}"/>
              </a:ext>
            </a:extLst>
          </p:cNvPr>
          <p:cNvSpPr txBox="1"/>
          <p:nvPr/>
        </p:nvSpPr>
        <p:spPr>
          <a:xfrm>
            <a:off x="761050" y="4215805"/>
            <a:ext cx="78980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Calibri Light"/>
              </a:rPr>
              <a:t>NOTICE: This slide deck intended for educational purposes only and you are encouraged to adapt this slide deck to suit your clinic, services and community.</a:t>
            </a:r>
            <a:r>
              <a:rPr lang="en-US" dirty="0">
                <a:solidFill>
                  <a:srgbClr val="FFFFFF"/>
                </a:solidFill>
                <a:latin typeface="Calibri Light"/>
                <a:ea typeface="Calibri Light"/>
                <a:cs typeface="Calibri Light"/>
              </a:rPr>
              <a:t>​</a:t>
            </a:r>
            <a:endParaRPr lang="en-US" dirty="0"/>
          </a:p>
        </p:txBody>
      </p:sp>
      <p:sp>
        <p:nvSpPr>
          <p:cNvPr id="6" name="TextBox 5">
            <a:extLst>
              <a:ext uri="{FF2B5EF4-FFF2-40B4-BE49-F238E27FC236}">
                <a16:creationId xmlns:a16="http://schemas.microsoft.com/office/drawing/2014/main" id="{8841622E-1E04-D52F-3D7F-065B7AA984E6}"/>
              </a:ext>
            </a:extLst>
          </p:cNvPr>
          <p:cNvSpPr txBox="1"/>
          <p:nvPr/>
        </p:nvSpPr>
        <p:spPr>
          <a:xfrm>
            <a:off x="443439" y="6012084"/>
            <a:ext cx="80122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just"/>
            <a:r>
              <a:rPr lang="en-US" sz="1200" i="1" dirty="0">
                <a:solidFill>
                  <a:schemeClr val="bg1"/>
                </a:solidFill>
                <a:latin typeface="Calibri"/>
                <a:ea typeface="MS PGothic"/>
                <a:cs typeface="Calibri"/>
              </a:rPr>
              <a:t>This slide deck was created in 2022 at the UBC Pharmacists Clinic by Dr. Tiana Tilli, PharmD, RPh, ACPR with the help of Rebecca Leung E2P PharmD 2023</a:t>
            </a:r>
            <a:endParaRPr lang="en-US" sz="1200" dirty="0">
              <a:solidFill>
                <a:schemeClr val="bg1"/>
              </a:solidFill>
              <a:cs typeface="Calibri"/>
            </a:endParaRPr>
          </a:p>
        </p:txBody>
      </p:sp>
    </p:spTree>
    <p:extLst>
      <p:ext uri="{BB962C8B-B14F-4D97-AF65-F5344CB8AC3E}">
        <p14:creationId xmlns:p14="http://schemas.microsoft.com/office/powerpoint/2010/main" val="163765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A73C-A924-47AE-9589-53B7A8ACA145}"/>
              </a:ext>
            </a:extLst>
          </p:cNvPr>
          <p:cNvSpPr>
            <a:spLocks noGrp="1"/>
          </p:cNvSpPr>
          <p:nvPr>
            <p:ph type="title"/>
          </p:nvPr>
        </p:nvSpPr>
        <p:spPr/>
        <p:txBody>
          <a:bodyPr/>
          <a:lstStyle/>
          <a:p>
            <a:r>
              <a:rPr lang="en-US">
                <a:ea typeface="MS PGothic"/>
              </a:rPr>
              <a:t>Non-Motor Symptoms of PD</a:t>
            </a:r>
            <a:endParaRPr lang="en-US" baseline="30000"/>
          </a:p>
        </p:txBody>
      </p:sp>
      <p:sp>
        <p:nvSpPr>
          <p:cNvPr id="5" name="TextBox 4">
            <a:extLst>
              <a:ext uri="{FF2B5EF4-FFF2-40B4-BE49-F238E27FC236}">
                <a16:creationId xmlns:a16="http://schemas.microsoft.com/office/drawing/2014/main" id="{87A1C0C7-8C58-4230-A6CA-EFBEEC6A71AB}"/>
              </a:ext>
            </a:extLst>
          </p:cNvPr>
          <p:cNvSpPr txBox="1"/>
          <p:nvPr/>
        </p:nvSpPr>
        <p:spPr>
          <a:xfrm>
            <a:off x="5741903" y="2280930"/>
            <a:ext cx="1229194" cy="369332"/>
          </a:xfrm>
          <a:prstGeom prst="rect">
            <a:avLst/>
          </a:prstGeom>
          <a:noFill/>
        </p:spPr>
        <p:txBody>
          <a:bodyPr wrap="square" rtlCol="0">
            <a:spAutoFit/>
          </a:bodyPr>
          <a:lstStyle/>
          <a:p>
            <a:r>
              <a:rPr lang="en-US" b="1">
                <a:solidFill>
                  <a:srgbClr val="0070C0"/>
                </a:solidFill>
              </a:rPr>
              <a:t>Drooling</a:t>
            </a:r>
            <a:endParaRPr lang="en-CA" b="1">
              <a:solidFill>
                <a:srgbClr val="0070C0"/>
              </a:solidFill>
            </a:endParaRPr>
          </a:p>
        </p:txBody>
      </p:sp>
      <p:sp>
        <p:nvSpPr>
          <p:cNvPr id="7" name="TextBox 6">
            <a:extLst>
              <a:ext uri="{FF2B5EF4-FFF2-40B4-BE49-F238E27FC236}">
                <a16:creationId xmlns:a16="http://schemas.microsoft.com/office/drawing/2014/main" id="{92D43883-6F08-4CC3-B5E0-48741237637F}"/>
              </a:ext>
            </a:extLst>
          </p:cNvPr>
          <p:cNvSpPr txBox="1"/>
          <p:nvPr/>
        </p:nvSpPr>
        <p:spPr>
          <a:xfrm>
            <a:off x="5153908" y="1715809"/>
            <a:ext cx="4224728"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Daytime Sleepiness, Difficulty Sleeping </a:t>
            </a:r>
            <a:endParaRPr lang="en-CA" b="1">
              <a:solidFill>
                <a:srgbClr val="0070C0"/>
              </a:solidFill>
            </a:endParaRPr>
          </a:p>
        </p:txBody>
      </p:sp>
      <p:sp>
        <p:nvSpPr>
          <p:cNvPr id="8" name="TextBox 7">
            <a:extLst>
              <a:ext uri="{FF2B5EF4-FFF2-40B4-BE49-F238E27FC236}">
                <a16:creationId xmlns:a16="http://schemas.microsoft.com/office/drawing/2014/main" id="{D1FE4653-F900-43BA-A57B-74E41E40A4E6}"/>
              </a:ext>
            </a:extLst>
          </p:cNvPr>
          <p:cNvSpPr txBox="1"/>
          <p:nvPr/>
        </p:nvSpPr>
        <p:spPr>
          <a:xfrm>
            <a:off x="2143086" y="2099669"/>
            <a:ext cx="1583029"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Hallucinations</a:t>
            </a:r>
            <a:endParaRPr lang="en-CA" b="1">
              <a:solidFill>
                <a:srgbClr val="0070C0"/>
              </a:solidFill>
              <a:cs typeface="Calibri" panose="020F0502020204030204" pitchFamily="34" charset="0"/>
            </a:endParaRPr>
          </a:p>
        </p:txBody>
      </p:sp>
      <p:sp>
        <p:nvSpPr>
          <p:cNvPr id="9" name="TextBox 8">
            <a:extLst>
              <a:ext uri="{FF2B5EF4-FFF2-40B4-BE49-F238E27FC236}">
                <a16:creationId xmlns:a16="http://schemas.microsoft.com/office/drawing/2014/main" id="{67DFBB48-D6CD-4DF9-AACD-218864CD66CE}"/>
              </a:ext>
            </a:extLst>
          </p:cNvPr>
          <p:cNvSpPr txBox="1"/>
          <p:nvPr/>
        </p:nvSpPr>
        <p:spPr>
          <a:xfrm>
            <a:off x="5929144" y="3892301"/>
            <a:ext cx="3132943"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Bladder Issues, Sexual Issues</a:t>
            </a:r>
            <a:endParaRPr lang="en-CA" b="1">
              <a:solidFill>
                <a:srgbClr val="0070C0"/>
              </a:solidFill>
            </a:endParaRPr>
          </a:p>
        </p:txBody>
      </p:sp>
      <p:sp>
        <p:nvSpPr>
          <p:cNvPr id="10" name="TextBox 9">
            <a:extLst>
              <a:ext uri="{FF2B5EF4-FFF2-40B4-BE49-F238E27FC236}">
                <a16:creationId xmlns:a16="http://schemas.microsoft.com/office/drawing/2014/main" id="{606B7205-853C-403E-8369-F416C5DFBB97}"/>
              </a:ext>
            </a:extLst>
          </p:cNvPr>
          <p:cNvSpPr txBox="1"/>
          <p:nvPr/>
        </p:nvSpPr>
        <p:spPr>
          <a:xfrm>
            <a:off x="1921254" y="4021197"/>
            <a:ext cx="1603948" cy="369332"/>
          </a:xfrm>
          <a:prstGeom prst="rect">
            <a:avLst/>
          </a:prstGeom>
          <a:noFill/>
        </p:spPr>
        <p:txBody>
          <a:bodyPr wrap="square" rtlCol="0">
            <a:spAutoFit/>
          </a:bodyPr>
          <a:lstStyle/>
          <a:p>
            <a:r>
              <a:rPr lang="en-US" b="1">
                <a:solidFill>
                  <a:srgbClr val="0070C0"/>
                </a:solidFill>
              </a:rPr>
              <a:t>Constipation</a:t>
            </a:r>
            <a:endParaRPr lang="en-CA" b="1">
              <a:solidFill>
                <a:srgbClr val="0070C0"/>
              </a:solidFill>
            </a:endParaRPr>
          </a:p>
        </p:txBody>
      </p:sp>
      <p:sp>
        <p:nvSpPr>
          <p:cNvPr id="11" name="TextBox 10">
            <a:extLst>
              <a:ext uri="{FF2B5EF4-FFF2-40B4-BE49-F238E27FC236}">
                <a16:creationId xmlns:a16="http://schemas.microsoft.com/office/drawing/2014/main" id="{9F28935B-EDCD-443C-9364-0FE7222DF64B}"/>
              </a:ext>
            </a:extLst>
          </p:cNvPr>
          <p:cNvSpPr txBox="1"/>
          <p:nvPr/>
        </p:nvSpPr>
        <p:spPr>
          <a:xfrm>
            <a:off x="556617" y="1699868"/>
            <a:ext cx="3379434"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Memory Issues, Mood Changes</a:t>
            </a:r>
            <a:endParaRPr lang="en-CA" b="1">
              <a:solidFill>
                <a:srgbClr val="0070C0"/>
              </a:solidFill>
              <a:latin typeface="Calibri"/>
              <a:ea typeface="MS PGothic"/>
              <a:cs typeface="Calibri"/>
            </a:endParaRPr>
          </a:p>
        </p:txBody>
      </p:sp>
      <p:sp>
        <p:nvSpPr>
          <p:cNvPr id="12" name="TextBox 11">
            <a:extLst>
              <a:ext uri="{FF2B5EF4-FFF2-40B4-BE49-F238E27FC236}">
                <a16:creationId xmlns:a16="http://schemas.microsoft.com/office/drawing/2014/main" id="{449E92A7-AD77-47AC-BB16-54B1E3D9D848}"/>
              </a:ext>
            </a:extLst>
          </p:cNvPr>
          <p:cNvSpPr txBox="1"/>
          <p:nvPr/>
        </p:nvSpPr>
        <p:spPr>
          <a:xfrm>
            <a:off x="5552416" y="2988721"/>
            <a:ext cx="2365479"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Low Blood Pressure</a:t>
            </a:r>
            <a:endParaRPr lang="en-CA" b="1">
              <a:solidFill>
                <a:srgbClr val="0070C0"/>
              </a:solidFill>
              <a:latin typeface="Calibri"/>
              <a:ea typeface="MS PGothic"/>
              <a:cs typeface="Calibri"/>
            </a:endParaRPr>
          </a:p>
        </p:txBody>
      </p:sp>
      <p:sp>
        <p:nvSpPr>
          <p:cNvPr id="13" name="TextBox 12">
            <a:extLst>
              <a:ext uri="{FF2B5EF4-FFF2-40B4-BE49-F238E27FC236}">
                <a16:creationId xmlns:a16="http://schemas.microsoft.com/office/drawing/2014/main" id="{8B38331B-AFE1-4501-801F-FBEB415F18E2}"/>
              </a:ext>
            </a:extLst>
          </p:cNvPr>
          <p:cNvSpPr txBox="1"/>
          <p:nvPr/>
        </p:nvSpPr>
        <p:spPr>
          <a:xfrm>
            <a:off x="1175421" y="3095362"/>
            <a:ext cx="2545374" cy="369332"/>
          </a:xfrm>
          <a:prstGeom prst="rect">
            <a:avLst/>
          </a:prstGeom>
          <a:noFill/>
        </p:spPr>
        <p:txBody>
          <a:bodyPr wrap="square" lIns="91440" tIns="45720" rIns="91440" bIns="45720" rtlCol="0" anchor="t">
            <a:spAutoFit/>
          </a:bodyPr>
          <a:lstStyle/>
          <a:p>
            <a:r>
              <a:rPr lang="en-US" b="1">
                <a:solidFill>
                  <a:srgbClr val="0070C0"/>
                </a:solidFill>
                <a:latin typeface="Calibri"/>
                <a:ea typeface="MS PGothic"/>
                <a:cs typeface="Calibri"/>
              </a:rPr>
              <a:t>Muscle Aches + Pains</a:t>
            </a:r>
            <a:endParaRPr lang="en-CA" b="1">
              <a:solidFill>
                <a:srgbClr val="0070C0"/>
              </a:solidFill>
              <a:latin typeface="Calibri"/>
              <a:ea typeface="MS PGothic"/>
              <a:cs typeface="Calibri"/>
            </a:endParaRPr>
          </a:p>
        </p:txBody>
      </p:sp>
      <p:sp>
        <p:nvSpPr>
          <p:cNvPr id="14" name="TextBox 13">
            <a:extLst>
              <a:ext uri="{FF2B5EF4-FFF2-40B4-BE49-F238E27FC236}">
                <a16:creationId xmlns:a16="http://schemas.microsoft.com/office/drawing/2014/main" id="{B77CB5A4-4003-42CC-91B0-AF4FA328985D}"/>
              </a:ext>
            </a:extLst>
          </p:cNvPr>
          <p:cNvSpPr txBox="1"/>
          <p:nvPr/>
        </p:nvSpPr>
        <p:spPr>
          <a:xfrm>
            <a:off x="2280828" y="5262039"/>
            <a:ext cx="1803389" cy="369332"/>
          </a:xfrm>
          <a:prstGeom prst="rect">
            <a:avLst/>
          </a:prstGeom>
          <a:noFill/>
        </p:spPr>
        <p:txBody>
          <a:bodyPr wrap="square" rtlCol="0">
            <a:spAutoFit/>
          </a:bodyPr>
          <a:lstStyle/>
          <a:p>
            <a:r>
              <a:rPr lang="en-US" b="1">
                <a:solidFill>
                  <a:srgbClr val="0070C0"/>
                </a:solidFill>
              </a:rPr>
              <a:t>Restless Legs </a:t>
            </a:r>
            <a:endParaRPr lang="en-CA" b="1">
              <a:solidFill>
                <a:srgbClr val="0070C0"/>
              </a:solidFill>
            </a:endParaRPr>
          </a:p>
        </p:txBody>
      </p:sp>
      <p:cxnSp>
        <p:nvCxnSpPr>
          <p:cNvPr id="32" name="Straight Connector 31">
            <a:extLst>
              <a:ext uri="{FF2B5EF4-FFF2-40B4-BE49-F238E27FC236}">
                <a16:creationId xmlns:a16="http://schemas.microsoft.com/office/drawing/2014/main" id="{79D75F8C-8823-4C41-BBBF-64D6FD42D91C}"/>
              </a:ext>
            </a:extLst>
          </p:cNvPr>
          <p:cNvCxnSpPr>
            <a:cxnSpLocks/>
          </p:cNvCxnSpPr>
          <p:nvPr/>
        </p:nvCxnSpPr>
        <p:spPr>
          <a:xfrm flipV="1">
            <a:off x="3621674" y="1838286"/>
            <a:ext cx="562880" cy="557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9DC922-015B-42C4-BAA0-AC354E0BBEBA}"/>
              </a:ext>
            </a:extLst>
          </p:cNvPr>
          <p:cNvCxnSpPr>
            <a:cxnSpLocks/>
          </p:cNvCxnSpPr>
          <p:nvPr/>
        </p:nvCxnSpPr>
        <p:spPr>
          <a:xfrm>
            <a:off x="4818384" y="1894042"/>
            <a:ext cx="3355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332CADC-AC77-40C1-8855-E41F166D8433}"/>
              </a:ext>
            </a:extLst>
          </p:cNvPr>
          <p:cNvCxnSpPr>
            <a:cxnSpLocks/>
          </p:cNvCxnSpPr>
          <p:nvPr/>
        </p:nvCxnSpPr>
        <p:spPr>
          <a:xfrm flipV="1">
            <a:off x="3595320" y="1986154"/>
            <a:ext cx="570648" cy="294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F5E0F75-2E38-4E61-A453-DA11AD509557}"/>
              </a:ext>
            </a:extLst>
          </p:cNvPr>
          <p:cNvCxnSpPr>
            <a:cxnSpLocks/>
            <a:endCxn id="5" idx="1"/>
          </p:cNvCxnSpPr>
          <p:nvPr/>
        </p:nvCxnSpPr>
        <p:spPr>
          <a:xfrm>
            <a:off x="4722740" y="2476263"/>
            <a:ext cx="1006939" cy="15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B4C2E96-BE41-4C08-9E94-8E9A9EF5DCF5}"/>
              </a:ext>
            </a:extLst>
          </p:cNvPr>
          <p:cNvCxnSpPr>
            <a:cxnSpLocks/>
          </p:cNvCxnSpPr>
          <p:nvPr/>
        </p:nvCxnSpPr>
        <p:spPr>
          <a:xfrm>
            <a:off x="3406921" y="3317938"/>
            <a:ext cx="3138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3025CD3-ECD2-4690-A8FC-0B245521DB03}"/>
              </a:ext>
            </a:extLst>
          </p:cNvPr>
          <p:cNvCxnSpPr>
            <a:cxnSpLocks/>
          </p:cNvCxnSpPr>
          <p:nvPr/>
        </p:nvCxnSpPr>
        <p:spPr>
          <a:xfrm>
            <a:off x="3328952" y="4205863"/>
            <a:ext cx="7250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C5E0847-AFCA-4CEB-8936-2943A8FDCAD2}"/>
              </a:ext>
            </a:extLst>
          </p:cNvPr>
          <p:cNvCxnSpPr>
            <a:cxnSpLocks/>
            <a:endCxn id="12" idx="1"/>
          </p:cNvCxnSpPr>
          <p:nvPr/>
        </p:nvCxnSpPr>
        <p:spPr>
          <a:xfrm>
            <a:off x="4815603" y="3151264"/>
            <a:ext cx="736813" cy="46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6596B9C-B8E2-4572-9DE5-25CAB9EAC29F}"/>
              </a:ext>
            </a:extLst>
          </p:cNvPr>
          <p:cNvCxnSpPr>
            <a:cxnSpLocks/>
            <a:stCxn id="9" idx="1"/>
          </p:cNvCxnSpPr>
          <p:nvPr/>
        </p:nvCxnSpPr>
        <p:spPr>
          <a:xfrm flipH="1">
            <a:off x="4986146" y="4076967"/>
            <a:ext cx="9429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801533-BCBA-48D8-85DE-E6D1A9DCACB5}"/>
              </a:ext>
            </a:extLst>
          </p:cNvPr>
          <p:cNvCxnSpPr>
            <a:cxnSpLocks/>
          </p:cNvCxnSpPr>
          <p:nvPr/>
        </p:nvCxnSpPr>
        <p:spPr>
          <a:xfrm>
            <a:off x="3720795" y="5466272"/>
            <a:ext cx="363422"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A person in a white shirt and black pants&#10;&#10;Description automatically generated with medium confidence">
            <a:extLst>
              <a:ext uri="{FF2B5EF4-FFF2-40B4-BE49-F238E27FC236}">
                <a16:creationId xmlns:a16="http://schemas.microsoft.com/office/drawing/2014/main" id="{D3DB492C-F0DC-62D2-AFFE-D1E6EAE2BA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60147" y="1391727"/>
            <a:ext cx="1815022" cy="4996189"/>
          </a:xfrm>
          <a:prstGeom prst="rect">
            <a:avLst/>
          </a:prstGeom>
        </p:spPr>
      </p:pic>
      <p:sp>
        <p:nvSpPr>
          <p:cNvPr id="15" name="TextBox 14">
            <a:extLst>
              <a:ext uri="{FF2B5EF4-FFF2-40B4-BE49-F238E27FC236}">
                <a16:creationId xmlns:a16="http://schemas.microsoft.com/office/drawing/2014/main" id="{A3CBA850-DE2B-26B8-17F9-6CBFF4632E94}"/>
              </a:ext>
            </a:extLst>
          </p:cNvPr>
          <p:cNvSpPr txBox="1"/>
          <p:nvPr/>
        </p:nvSpPr>
        <p:spPr>
          <a:xfrm>
            <a:off x="8562524" y="6616606"/>
            <a:ext cx="1633409"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1</a:t>
            </a:r>
          </a:p>
        </p:txBody>
      </p:sp>
    </p:spTree>
    <p:extLst>
      <p:ext uri="{BB962C8B-B14F-4D97-AF65-F5344CB8AC3E}">
        <p14:creationId xmlns:p14="http://schemas.microsoft.com/office/powerpoint/2010/main" val="215045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404"/>
            <a:ext cx="8229600" cy="1143000"/>
          </a:xfrm>
        </p:spPr>
        <p:txBody>
          <a:bodyPr/>
          <a:lstStyle/>
          <a:p>
            <a:r>
              <a:rPr lang="en-US" altLang="en-US">
                <a:ea typeface="MS PGothic"/>
              </a:rPr>
              <a:t>Memory Issues</a:t>
            </a:r>
            <a:endParaRPr lang="en-US"/>
          </a:p>
        </p:txBody>
      </p:sp>
      <p:graphicFrame>
        <p:nvGraphicFramePr>
          <p:cNvPr id="3" name="Content Placeholder 2">
            <a:extLst>
              <a:ext uri="{FF2B5EF4-FFF2-40B4-BE49-F238E27FC236}">
                <a16:creationId xmlns:a16="http://schemas.microsoft.com/office/drawing/2014/main" id="{D5C9F862-1E64-420D-8B62-7D8436295C75}"/>
              </a:ext>
            </a:extLst>
          </p:cNvPr>
          <p:cNvGraphicFramePr>
            <a:graphicFrameLocks noGrp="1"/>
          </p:cNvGraphicFramePr>
          <p:nvPr>
            <p:ph idx="1"/>
            <p:extLst>
              <p:ext uri="{D42A27DB-BD31-4B8C-83A1-F6EECF244321}">
                <p14:modId xmlns:p14="http://schemas.microsoft.com/office/powerpoint/2010/main" val="855694964"/>
              </p:ext>
            </p:extLst>
          </p:nvPr>
        </p:nvGraphicFramePr>
        <p:xfrm>
          <a:off x="456485" y="2236960"/>
          <a:ext cx="8230315" cy="374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BC220D9-D287-4AD3-9520-1123FB0D1EEB}"/>
              </a:ext>
            </a:extLst>
          </p:cNvPr>
          <p:cNvSpPr txBox="1"/>
          <p:nvPr/>
        </p:nvSpPr>
        <p:spPr>
          <a:xfrm>
            <a:off x="266410" y="1280075"/>
            <a:ext cx="8877590" cy="861774"/>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sz="2500">
                <a:solidFill>
                  <a:srgbClr val="000000"/>
                </a:solidFill>
                <a:latin typeface="Calibri"/>
                <a:ea typeface="MS PGothic"/>
                <a:cs typeface="Calibri"/>
              </a:rPr>
              <a:t> </a:t>
            </a:r>
            <a:r>
              <a:rPr lang="en-US" sz="2500" b="0" i="0" u="none" strike="noStrike">
                <a:solidFill>
                  <a:srgbClr val="000000"/>
                </a:solidFill>
                <a:effectLst/>
                <a:latin typeface="Calibri"/>
                <a:ea typeface="MS PGothic"/>
                <a:cs typeface="Calibri"/>
              </a:rPr>
              <a:t>Due to </a:t>
            </a:r>
            <a:r>
              <a:rPr lang="en-US" sz="2500">
                <a:solidFill>
                  <a:srgbClr val="000000"/>
                </a:solidFill>
                <a:latin typeface="Calibri"/>
                <a:ea typeface="MS PGothic"/>
                <a:cs typeface="Calibri"/>
              </a:rPr>
              <a:t>a drop</a:t>
            </a:r>
            <a:r>
              <a:rPr lang="en-US" sz="2500" b="0" i="0" u="none" strike="noStrike">
                <a:solidFill>
                  <a:srgbClr val="000000"/>
                </a:solidFill>
                <a:effectLst/>
                <a:latin typeface="Calibri"/>
                <a:ea typeface="MS PGothic"/>
                <a:cs typeface="Calibri"/>
              </a:rPr>
              <a:t> in dopamine and other </a:t>
            </a:r>
            <a:r>
              <a:rPr lang="en-US" sz="2500">
                <a:solidFill>
                  <a:srgbClr val="000000"/>
                </a:solidFill>
                <a:latin typeface="Calibri"/>
                <a:ea typeface="MS PGothic"/>
                <a:cs typeface="Calibri"/>
              </a:rPr>
              <a:t>chemicals in the brain involved</a:t>
            </a:r>
            <a:r>
              <a:rPr lang="en-US" sz="2500" b="0" i="0" u="none" strike="noStrike">
                <a:solidFill>
                  <a:srgbClr val="000000"/>
                </a:solidFill>
                <a:effectLst/>
                <a:latin typeface="Calibri"/>
                <a:ea typeface="MS PGothic"/>
                <a:cs typeface="Calibri"/>
              </a:rPr>
              <a:t> in cognition, memory and learning, and attention</a:t>
            </a:r>
            <a:r>
              <a:rPr lang="en-US" sz="2500" b="0" i="0">
                <a:solidFill>
                  <a:srgbClr val="000000"/>
                </a:solidFill>
                <a:effectLst/>
                <a:latin typeface="Calibri"/>
                <a:ea typeface="MS PGothic"/>
                <a:cs typeface="Calibri"/>
              </a:rPr>
              <a:t>​</a:t>
            </a:r>
            <a:r>
              <a:rPr lang="en-US" sz="2500" baseline="30000">
                <a:solidFill>
                  <a:srgbClr val="000000"/>
                </a:solidFill>
                <a:latin typeface="Calibri"/>
                <a:ea typeface="MS PGothic"/>
                <a:cs typeface="Calibri"/>
              </a:rPr>
              <a:t>2</a:t>
            </a:r>
            <a:r>
              <a:rPr lang="en-US" sz="2500" b="0" i="0" baseline="30000">
                <a:solidFill>
                  <a:srgbClr val="000000"/>
                </a:solidFill>
                <a:effectLst/>
                <a:latin typeface="Calibri"/>
                <a:ea typeface="MS PGothic"/>
                <a:cs typeface="Calibri"/>
              </a:rPr>
              <a:t>-5</a:t>
            </a:r>
          </a:p>
        </p:txBody>
      </p:sp>
      <p:sp>
        <p:nvSpPr>
          <p:cNvPr id="7" name="Oval 6">
            <a:extLst>
              <a:ext uri="{FF2B5EF4-FFF2-40B4-BE49-F238E27FC236}">
                <a16:creationId xmlns:a16="http://schemas.microsoft.com/office/drawing/2014/main" id="{105F6D6E-47CD-4E7C-AAFC-924CE5597F8C}"/>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Graphic 41" descr="Head with gears with solid fill">
            <a:extLst>
              <a:ext uri="{FF2B5EF4-FFF2-40B4-BE49-F238E27FC236}">
                <a16:creationId xmlns:a16="http://schemas.microsoft.com/office/drawing/2014/main" id="{797F9161-1B0E-4568-BE3E-581D1D8246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9183" y="268522"/>
            <a:ext cx="870074" cy="870074"/>
          </a:xfrm>
          <a:prstGeom prst="rect">
            <a:avLst/>
          </a:prstGeom>
        </p:spPr>
      </p:pic>
    </p:spTree>
    <p:extLst>
      <p:ext uri="{BB962C8B-B14F-4D97-AF65-F5344CB8AC3E}">
        <p14:creationId xmlns:p14="http://schemas.microsoft.com/office/powerpoint/2010/main" val="231213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A18C376-F0C4-4ED6-9E05-71B80197E8A5}"/>
              </a:ext>
            </a:extLst>
          </p:cNvPr>
          <p:cNvSpPr/>
          <p:nvPr/>
        </p:nvSpPr>
        <p:spPr>
          <a:xfrm>
            <a:off x="7767792" y="84805"/>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80736"/>
            <a:ext cx="8229600" cy="1143000"/>
          </a:xfrm>
        </p:spPr>
        <p:txBody>
          <a:bodyPr/>
          <a:lstStyle/>
          <a:p>
            <a:r>
              <a:rPr lang="en-US" altLang="en-US"/>
              <a:t>Hallucinations</a:t>
            </a:r>
          </a:p>
        </p:txBody>
      </p:sp>
      <p:graphicFrame>
        <p:nvGraphicFramePr>
          <p:cNvPr id="3" name="Content Placeholder 2">
            <a:extLst>
              <a:ext uri="{FF2B5EF4-FFF2-40B4-BE49-F238E27FC236}">
                <a16:creationId xmlns:a16="http://schemas.microsoft.com/office/drawing/2014/main" id="{1E10390C-067D-408B-9727-8F8215929D8D}"/>
              </a:ext>
            </a:extLst>
          </p:cNvPr>
          <p:cNvGraphicFramePr>
            <a:graphicFrameLocks noGrp="1"/>
          </p:cNvGraphicFramePr>
          <p:nvPr>
            <p:ph idx="1"/>
            <p:extLst>
              <p:ext uri="{D42A27DB-BD31-4B8C-83A1-F6EECF244321}">
                <p14:modId xmlns:p14="http://schemas.microsoft.com/office/powerpoint/2010/main" val="3553755014"/>
              </p:ext>
            </p:extLst>
          </p:nvPr>
        </p:nvGraphicFramePr>
        <p:xfrm>
          <a:off x="572452" y="1868958"/>
          <a:ext cx="8472459" cy="421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7F955F-67E8-4F3B-9F49-CD38D8F4F9BE}"/>
              </a:ext>
            </a:extLst>
          </p:cNvPr>
          <p:cNvSpPr txBox="1"/>
          <p:nvPr/>
        </p:nvSpPr>
        <p:spPr>
          <a:xfrm>
            <a:off x="457200" y="1221658"/>
            <a:ext cx="8229600" cy="461665"/>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en-US" sz="2400">
                <a:latin typeface="Calibri"/>
                <a:ea typeface="MS PGothic"/>
                <a:cs typeface="Calibri"/>
              </a:rPr>
              <a:t>Due</a:t>
            </a:r>
            <a:r>
              <a:rPr lang="en-US" sz="2400" b="0" i="0">
                <a:latin typeface="Calibri"/>
                <a:ea typeface="MS PGothic"/>
                <a:cs typeface="Calibri"/>
              </a:rPr>
              <a:t> to </a:t>
            </a:r>
            <a:r>
              <a:rPr lang="en-CA" sz="2400">
                <a:latin typeface="Calibri"/>
                <a:ea typeface="MS PGothic"/>
                <a:cs typeface="Calibri"/>
              </a:rPr>
              <a:t>c</a:t>
            </a:r>
            <a:r>
              <a:rPr lang="en-US" sz="2400" b="0" i="0" err="1">
                <a:latin typeface="Calibri"/>
                <a:ea typeface="MS PGothic"/>
                <a:cs typeface="Calibri"/>
              </a:rPr>
              <a:t>hanges</a:t>
            </a:r>
            <a:r>
              <a:rPr lang="en-US" sz="2400" b="0" i="0">
                <a:latin typeface="Calibri"/>
                <a:ea typeface="MS PGothic"/>
                <a:cs typeface="Calibri"/>
              </a:rPr>
              <a:t> </a:t>
            </a:r>
            <a:r>
              <a:rPr lang="en-US" sz="2400">
                <a:latin typeface="Calibri"/>
                <a:ea typeface="MS PGothic"/>
                <a:cs typeface="Calibri"/>
              </a:rPr>
              <a:t>in</a:t>
            </a:r>
            <a:r>
              <a:rPr lang="en-US" sz="2400" b="0" i="0">
                <a:latin typeface="Calibri"/>
                <a:ea typeface="MS PGothic"/>
                <a:cs typeface="Calibri"/>
              </a:rPr>
              <a:t> brain areas that </a:t>
            </a:r>
            <a:r>
              <a:rPr lang="en-US" sz="2400">
                <a:latin typeface="Calibri"/>
                <a:ea typeface="MS PGothic"/>
                <a:cs typeface="Calibri"/>
              </a:rPr>
              <a:t>interpret</a:t>
            </a:r>
            <a:r>
              <a:rPr lang="en-US" sz="2400" b="0" i="0">
                <a:latin typeface="Calibri"/>
                <a:ea typeface="MS PGothic"/>
                <a:cs typeface="Calibri"/>
              </a:rPr>
              <a:t> visual images</a:t>
            </a:r>
            <a:r>
              <a:rPr lang="en-US" sz="2400" baseline="30000">
                <a:latin typeface="Calibri"/>
                <a:ea typeface="MS PGothic"/>
                <a:cs typeface="Calibri"/>
              </a:rPr>
              <a:t>6,19</a:t>
            </a:r>
            <a:r>
              <a:rPr lang="en-US" sz="2400" b="0" i="0">
                <a:latin typeface="Calibri"/>
                <a:ea typeface="MS PGothic"/>
                <a:cs typeface="Calibri"/>
              </a:rPr>
              <a:t> </a:t>
            </a:r>
            <a:endParaRPr lang="en-CA" sz="2400">
              <a:latin typeface="Calibri"/>
              <a:ea typeface="MS PGothic"/>
              <a:cs typeface="Calibri"/>
            </a:endParaRPr>
          </a:p>
        </p:txBody>
      </p:sp>
      <p:pic>
        <p:nvPicPr>
          <p:cNvPr id="5" name="Graphic 43" descr="Left Brain with solid fill">
            <a:extLst>
              <a:ext uri="{FF2B5EF4-FFF2-40B4-BE49-F238E27FC236}">
                <a16:creationId xmlns:a16="http://schemas.microsoft.com/office/drawing/2014/main" id="{11B9B4C7-57FB-4D35-BAE0-D4932E9F66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0249" y="141955"/>
            <a:ext cx="914400" cy="914400"/>
          </a:xfrm>
          <a:prstGeom prst="rect">
            <a:avLst/>
          </a:prstGeom>
        </p:spPr>
      </p:pic>
    </p:spTree>
    <p:extLst>
      <p:ext uri="{BB962C8B-B14F-4D97-AF65-F5344CB8AC3E}">
        <p14:creationId xmlns:p14="http://schemas.microsoft.com/office/powerpoint/2010/main" val="417610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16A34F0-7CE3-43C7-928B-B634AB7E45E5}"/>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0"/>
            <a:ext cx="8229600" cy="1143000"/>
          </a:xfrm>
        </p:spPr>
        <p:txBody>
          <a:bodyPr/>
          <a:lstStyle/>
          <a:p>
            <a:r>
              <a:rPr lang="en-US" altLang="en-US"/>
              <a:t>Mood Changes</a:t>
            </a:r>
          </a:p>
        </p:txBody>
      </p:sp>
      <p:sp>
        <p:nvSpPr>
          <p:cNvPr id="4" name="TextBox 3">
            <a:extLst>
              <a:ext uri="{FF2B5EF4-FFF2-40B4-BE49-F238E27FC236}">
                <a16:creationId xmlns:a16="http://schemas.microsoft.com/office/drawing/2014/main" id="{E427260D-68C3-4E60-ABF9-1551306CADCB}"/>
              </a:ext>
            </a:extLst>
          </p:cNvPr>
          <p:cNvSpPr txBox="1"/>
          <p:nvPr/>
        </p:nvSpPr>
        <p:spPr>
          <a:xfrm>
            <a:off x="457199" y="1203584"/>
            <a:ext cx="8551889" cy="1015663"/>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Calibri"/>
                <a:ea typeface="MS PGothic"/>
                <a:cs typeface="Calibri"/>
              </a:rPr>
              <a:t>Due to changes in chemicals and areas of brain that affect mood</a:t>
            </a:r>
            <a:endParaRPr lang="en-US" sz="2000" b="1" u="sng">
              <a:latin typeface="Calibri"/>
              <a:ea typeface="MS PGothic"/>
              <a:cs typeface="Calibri"/>
            </a:endParaRPr>
          </a:p>
          <a:p>
            <a:pPr marL="342900" indent="-342900">
              <a:buFont typeface="Arial"/>
              <a:buChar char="•"/>
            </a:pPr>
            <a:r>
              <a:rPr lang="en-US" sz="2000" b="1" u="sng">
                <a:latin typeface="Calibri"/>
                <a:ea typeface="MS PGothic"/>
                <a:cs typeface="Calibri"/>
              </a:rPr>
              <a:t>Depression</a:t>
            </a:r>
            <a:r>
              <a:rPr lang="en-US" sz="2000" b="1">
                <a:latin typeface="Calibri"/>
                <a:ea typeface="MS PGothic"/>
                <a:cs typeface="Calibri"/>
              </a:rPr>
              <a:t>: </a:t>
            </a:r>
            <a:r>
              <a:rPr lang="en-US" sz="2000">
                <a:latin typeface="Calibri"/>
                <a:ea typeface="MS PGothic"/>
                <a:cs typeface="Calibri"/>
              </a:rPr>
              <a:t>can</a:t>
            </a:r>
            <a:r>
              <a:rPr lang="en-US" sz="2000" b="0" i="0">
                <a:latin typeface="Calibri"/>
                <a:ea typeface="MS PGothic"/>
                <a:cs typeface="Calibri"/>
              </a:rPr>
              <a:t> be related to stress and sadness </a:t>
            </a:r>
            <a:r>
              <a:rPr lang="en-US" sz="2000">
                <a:latin typeface="Calibri"/>
                <a:ea typeface="MS PGothic"/>
                <a:cs typeface="Calibri"/>
              </a:rPr>
              <a:t>associated with PD</a:t>
            </a:r>
            <a:r>
              <a:rPr lang="en-US" sz="2000" baseline="30000">
                <a:latin typeface="Calibri"/>
                <a:ea typeface="MS PGothic"/>
                <a:cs typeface="Calibri"/>
              </a:rPr>
              <a:t>6</a:t>
            </a:r>
            <a:endParaRPr lang="en-US"/>
          </a:p>
          <a:p>
            <a:pPr marL="342900" indent="-342900">
              <a:buFont typeface="Arial"/>
              <a:buChar char="•"/>
            </a:pPr>
            <a:r>
              <a:rPr lang="en-US" sz="2000" b="1" i="0" u="sng">
                <a:latin typeface="Calibri"/>
                <a:ea typeface="MS PGothic"/>
                <a:cs typeface="Calibri"/>
              </a:rPr>
              <a:t>Anxiety</a:t>
            </a:r>
            <a:r>
              <a:rPr lang="en-US" sz="2000" b="0" i="0">
                <a:latin typeface="Calibri"/>
                <a:ea typeface="MS PGothic"/>
                <a:cs typeface="Calibri"/>
              </a:rPr>
              <a:t>: often occurs with depression in PD, common during “off periods”</a:t>
            </a:r>
            <a:r>
              <a:rPr lang="en-US" sz="2000" b="0" i="0" baseline="30000">
                <a:latin typeface="Calibri"/>
                <a:ea typeface="MS PGothic"/>
                <a:cs typeface="Calibri"/>
              </a:rPr>
              <a:t>6</a:t>
            </a:r>
            <a:r>
              <a:rPr lang="en-US" sz="2000">
                <a:latin typeface="Calibri"/>
                <a:ea typeface="MS PGothic"/>
                <a:cs typeface="Calibri"/>
              </a:rPr>
              <a:t> </a:t>
            </a:r>
            <a:endParaRPr lang="en-CA" sz="160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5B8C630D-3FB5-4A89-8D96-9A9259D1BB8E}"/>
              </a:ext>
            </a:extLst>
          </p:cNvPr>
          <p:cNvGraphicFramePr>
            <a:graphicFrameLocks noGrp="1"/>
          </p:cNvGraphicFramePr>
          <p:nvPr>
            <p:ph idx="1"/>
            <p:extLst>
              <p:ext uri="{D42A27DB-BD31-4B8C-83A1-F6EECF244321}">
                <p14:modId xmlns:p14="http://schemas.microsoft.com/office/powerpoint/2010/main" val="1899052453"/>
              </p:ext>
            </p:extLst>
          </p:nvPr>
        </p:nvGraphicFramePr>
        <p:xfrm>
          <a:off x="457199" y="1504637"/>
          <a:ext cx="8986603" cy="558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1BCBADF-E37B-428B-9A21-648A7422D253}"/>
              </a:ext>
            </a:extLst>
          </p:cNvPr>
          <p:cNvSpPr txBox="1"/>
          <p:nvPr/>
        </p:nvSpPr>
        <p:spPr>
          <a:xfrm>
            <a:off x="1139253" y="3038970"/>
            <a:ext cx="6985415" cy="3139321"/>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b="1" i="0">
                <a:latin typeface="+mn-lt"/>
                <a:cs typeface="Calibri" panose="020F0502020204030204" pitchFamily="34" charset="0"/>
              </a:rPr>
              <a:t>Lifestyle:</a:t>
            </a:r>
            <a:endParaRPr lang="en-CA">
              <a:latin typeface="+mn-lt"/>
              <a:cs typeface="Calibri" panose="020F0502020204030204" pitchFamily="34" charset="0"/>
            </a:endParaRPr>
          </a:p>
          <a:p>
            <a:pPr marL="742950" lvl="1" indent="-285750">
              <a:buFont typeface="Arial" panose="020B0604020202020204" pitchFamily="34" charset="0"/>
              <a:buChar char="•"/>
            </a:pPr>
            <a:r>
              <a:rPr lang="en-US" b="0" i="0">
                <a:latin typeface="+mn-lt"/>
                <a:cs typeface="Calibri" panose="020F0502020204030204" pitchFamily="34" charset="0"/>
              </a:rPr>
              <a:t>Keep engaged with family, friends, and community</a:t>
            </a:r>
            <a:endParaRPr lang="en-CA">
              <a:latin typeface="+mn-lt"/>
              <a:cs typeface="Calibri" panose="020F0502020204030204" pitchFamily="34" charset="0"/>
            </a:endParaRPr>
          </a:p>
          <a:p>
            <a:pPr marL="742950" lvl="1" indent="-285750">
              <a:buFont typeface="Arial" panose="020B0604020202020204" pitchFamily="34" charset="0"/>
              <a:buChar char="•"/>
            </a:pPr>
            <a:r>
              <a:rPr lang="en-US" b="0" i="0">
                <a:latin typeface="+mn-lt"/>
                <a:cs typeface="Calibri" panose="020F0502020204030204" pitchFamily="34" charset="0"/>
              </a:rPr>
              <a:t>Continue to exercise (30-60 minutes 2-3 times/week)</a:t>
            </a:r>
            <a:endParaRPr lang="en-CA">
              <a:latin typeface="+mn-lt"/>
              <a:cs typeface="Calibri" panose="020F0502020204030204" pitchFamily="34" charset="0"/>
            </a:endParaRPr>
          </a:p>
          <a:p>
            <a:pPr marL="742950" lvl="1" indent="-285750">
              <a:buFont typeface="Arial" panose="020B0604020202020204" pitchFamily="34" charset="0"/>
              <a:buChar char="•"/>
            </a:pPr>
            <a:r>
              <a:rPr lang="en-US" b="0" i="0">
                <a:latin typeface="+mn-lt"/>
                <a:ea typeface="MS PGothic"/>
                <a:cs typeface="Calibri"/>
              </a:rPr>
              <a:t>Join support and therapy groups</a:t>
            </a:r>
            <a:r>
              <a:rPr lang="en-US">
                <a:latin typeface="+mn-lt"/>
                <a:ea typeface="MS PGothic"/>
                <a:cs typeface="Calibri"/>
              </a:rPr>
              <a:t> </a:t>
            </a:r>
            <a:endParaRPr lang="en-CA">
              <a:latin typeface="+mn-lt"/>
              <a:cs typeface="Calibri" panose="020F0502020204030204" pitchFamily="34" charset="0"/>
            </a:endParaRPr>
          </a:p>
          <a:p>
            <a:pPr marL="1200150" lvl="2" indent="-285750">
              <a:buFont typeface="Arial" panose="020B0604020202020204" pitchFamily="34" charset="0"/>
              <a:buChar char="•"/>
            </a:pPr>
            <a:endParaRPr lang="en-CA">
              <a:latin typeface="+mn-lt"/>
              <a:cs typeface="Calibri" panose="020F0502020204030204" pitchFamily="34" charset="0"/>
            </a:endParaRPr>
          </a:p>
          <a:p>
            <a:pPr marL="285750" lvl="0" indent="-285750">
              <a:buFont typeface="Arial" panose="020B0604020202020204" pitchFamily="34" charset="0"/>
              <a:buChar char="•"/>
            </a:pPr>
            <a:r>
              <a:rPr lang="en-US" b="1" i="0">
                <a:latin typeface="+mn-lt"/>
                <a:cs typeface="Calibri" panose="020F0502020204030204" pitchFamily="34" charset="0"/>
              </a:rPr>
              <a:t>Speak to a professional</a:t>
            </a:r>
            <a:r>
              <a:rPr lang="en-US" i="0" baseline="30000">
                <a:latin typeface="+mn-lt"/>
                <a:cs typeface="Calibri" panose="020F0502020204030204" pitchFamily="34" charset="0"/>
              </a:rPr>
              <a:t>6</a:t>
            </a:r>
            <a:r>
              <a:rPr lang="en-US" b="1" i="0">
                <a:latin typeface="+mn-lt"/>
                <a:cs typeface="Calibri" panose="020F0502020204030204" pitchFamily="34" charset="0"/>
              </a:rPr>
              <a:t>:</a:t>
            </a:r>
            <a:endParaRPr lang="en-CA">
              <a:latin typeface="+mn-lt"/>
              <a:cs typeface="Calibri" panose="020F0502020204030204" pitchFamily="34" charset="0"/>
            </a:endParaRPr>
          </a:p>
          <a:p>
            <a:pPr marL="742950" lvl="1" indent="-285750">
              <a:buFont typeface="Arial" panose="020B0604020202020204" pitchFamily="34" charset="0"/>
              <a:buChar char="•"/>
            </a:pPr>
            <a:r>
              <a:rPr lang="en-US" b="0" i="0">
                <a:latin typeface="+mn-lt"/>
                <a:cs typeface="Calibri" panose="020F0502020204030204" pitchFamily="34" charset="0"/>
              </a:rPr>
              <a:t>E.g., social worker, therapist, psychologist</a:t>
            </a:r>
            <a:endParaRPr lang="en-CA">
              <a:latin typeface="+mn-lt"/>
              <a:cs typeface="Calibri" panose="020F0502020204030204" pitchFamily="34" charset="0"/>
            </a:endParaRPr>
          </a:p>
          <a:p>
            <a:pPr marL="742950" lvl="1" indent="-285750">
              <a:buFont typeface="Arial" panose="020B0604020202020204" pitchFamily="34" charset="0"/>
              <a:buChar char="•"/>
            </a:pPr>
            <a:endParaRPr lang="en-CA">
              <a:latin typeface="+mn-lt"/>
              <a:cs typeface="Calibri" panose="020F0502020204030204" pitchFamily="34" charset="0"/>
            </a:endParaRPr>
          </a:p>
          <a:p>
            <a:pPr marL="285750" lvl="0" indent="-285750">
              <a:buFont typeface="Arial" panose="020B0604020202020204" pitchFamily="34" charset="0"/>
              <a:buChar char="•"/>
            </a:pPr>
            <a:r>
              <a:rPr lang="en-US" b="1" i="0">
                <a:latin typeface="+mn-lt"/>
                <a:cs typeface="Calibri" panose="020F0502020204030204" pitchFamily="34" charset="0"/>
              </a:rPr>
              <a:t>Medication: </a:t>
            </a:r>
            <a:endParaRPr lang="en-CA">
              <a:latin typeface="+mn-lt"/>
              <a:cs typeface="Calibri" panose="020F0502020204030204" pitchFamily="34" charset="0"/>
            </a:endParaRPr>
          </a:p>
          <a:p>
            <a:pPr marL="742950" lvl="1" indent="-285750">
              <a:buFont typeface="Arial" panose="020B0604020202020204" pitchFamily="34" charset="0"/>
              <a:buChar char="•"/>
            </a:pPr>
            <a:r>
              <a:rPr lang="en-US" b="0" i="0">
                <a:latin typeface="+mn-lt"/>
                <a:cs typeface="Calibri" panose="020F0502020204030204" pitchFamily="34" charset="0"/>
              </a:rPr>
              <a:t>Prescription: Nortriptyline, citalopram</a:t>
            </a:r>
            <a:r>
              <a:rPr lang="en-US" b="0" i="0" baseline="30000">
                <a:latin typeface="+mn-lt"/>
                <a:cs typeface="Calibri" panose="020F0502020204030204" pitchFamily="34" charset="0"/>
              </a:rPr>
              <a:t>6,22,23</a:t>
            </a:r>
            <a:endParaRPr lang="en-CA">
              <a:latin typeface="+mn-lt"/>
              <a:cs typeface="Calibri" panose="020F0502020204030204" pitchFamily="34" charset="0"/>
            </a:endParaRPr>
          </a:p>
          <a:p>
            <a:pPr marL="285750" indent="-285750">
              <a:buFont typeface="Arial" panose="020B0604020202020204" pitchFamily="34" charset="0"/>
              <a:buChar char="•"/>
            </a:pPr>
            <a:endParaRPr lang="en-CA">
              <a:latin typeface="+mn-lt"/>
              <a:cs typeface="Calibri" panose="020F0502020204030204" pitchFamily="34" charset="0"/>
            </a:endParaRPr>
          </a:p>
        </p:txBody>
      </p:sp>
      <p:pic>
        <p:nvPicPr>
          <p:cNvPr id="6" name="Graphic 42" descr="Right Brain with solid fill">
            <a:extLst>
              <a:ext uri="{FF2B5EF4-FFF2-40B4-BE49-F238E27FC236}">
                <a16:creationId xmlns:a16="http://schemas.microsoft.com/office/drawing/2014/main" id="{9F0AD426-3DE9-4D6B-9BEC-51078DE9D6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4857" y="227429"/>
            <a:ext cx="914400" cy="914400"/>
          </a:xfrm>
          <a:prstGeom prst="rect">
            <a:avLst/>
          </a:prstGeom>
        </p:spPr>
      </p:pic>
    </p:spTree>
    <p:extLst>
      <p:ext uri="{BB962C8B-B14F-4D97-AF65-F5344CB8AC3E}">
        <p14:creationId xmlns:p14="http://schemas.microsoft.com/office/powerpoint/2010/main" val="61968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CC414D7-60C3-4547-B633-4C25EF050477}"/>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9786"/>
            <a:ext cx="8229600" cy="1143000"/>
          </a:xfrm>
        </p:spPr>
        <p:txBody>
          <a:bodyPr/>
          <a:lstStyle/>
          <a:p>
            <a:r>
              <a:rPr lang="en-US" altLang="en-US"/>
              <a:t>Daytime Sleepiness</a:t>
            </a:r>
          </a:p>
        </p:txBody>
      </p:sp>
      <p:sp>
        <p:nvSpPr>
          <p:cNvPr id="8" name="TextBox 7">
            <a:extLst>
              <a:ext uri="{FF2B5EF4-FFF2-40B4-BE49-F238E27FC236}">
                <a16:creationId xmlns:a16="http://schemas.microsoft.com/office/drawing/2014/main" id="{F7E036D7-944B-4E62-95CF-5D480403409F}"/>
              </a:ext>
            </a:extLst>
          </p:cNvPr>
          <p:cNvSpPr txBox="1"/>
          <p:nvPr/>
        </p:nvSpPr>
        <p:spPr>
          <a:xfrm>
            <a:off x="457200" y="1188465"/>
            <a:ext cx="8026400" cy="73866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to changes in areas of the brain that control sleep</a:t>
            </a:r>
            <a:r>
              <a:rPr lang="en-US" sz="2400" baseline="30000">
                <a:latin typeface="Calibri"/>
                <a:ea typeface="MS PGothic"/>
                <a:cs typeface="Calibri"/>
              </a:rPr>
              <a:t>6</a:t>
            </a:r>
            <a:endParaRPr lang="en-CA" sz="2400"/>
          </a:p>
          <a:p>
            <a:endParaRPr lang="en-CA"/>
          </a:p>
        </p:txBody>
      </p:sp>
      <p:graphicFrame>
        <p:nvGraphicFramePr>
          <p:cNvPr id="4" name="Content Placeholder 3">
            <a:extLst>
              <a:ext uri="{FF2B5EF4-FFF2-40B4-BE49-F238E27FC236}">
                <a16:creationId xmlns:a16="http://schemas.microsoft.com/office/drawing/2014/main" id="{1054E281-D72E-47C1-B413-12564990C0B8}"/>
              </a:ext>
            </a:extLst>
          </p:cNvPr>
          <p:cNvGraphicFramePr>
            <a:graphicFrameLocks noGrp="1"/>
          </p:cNvGraphicFramePr>
          <p:nvPr>
            <p:ph idx="1"/>
            <p:extLst>
              <p:ext uri="{D42A27DB-BD31-4B8C-83A1-F6EECF244321}">
                <p14:modId xmlns:p14="http://schemas.microsoft.com/office/powerpoint/2010/main" val="1175453287"/>
              </p:ext>
            </p:extLst>
          </p:nvPr>
        </p:nvGraphicFramePr>
        <p:xfrm>
          <a:off x="217470" y="2216916"/>
          <a:ext cx="7143008" cy="331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BA830F3-31E6-4535-89B5-226C93476C84}"/>
              </a:ext>
            </a:extLst>
          </p:cNvPr>
          <p:cNvGraphicFramePr/>
          <p:nvPr>
            <p:extLst>
              <p:ext uri="{D42A27DB-BD31-4B8C-83A1-F6EECF244321}">
                <p14:modId xmlns:p14="http://schemas.microsoft.com/office/powerpoint/2010/main" val="3269158155"/>
              </p:ext>
            </p:extLst>
          </p:nvPr>
        </p:nvGraphicFramePr>
        <p:xfrm>
          <a:off x="459949" y="2160229"/>
          <a:ext cx="8371451" cy="4004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a:extLst>
              <a:ext uri="{FF2B5EF4-FFF2-40B4-BE49-F238E27FC236}">
                <a16:creationId xmlns:a16="http://schemas.microsoft.com/office/drawing/2014/main" id="{6EBA432A-0EF0-4D7D-A8DF-3DC5130CF48A}"/>
              </a:ext>
            </a:extLst>
          </p:cNvPr>
          <p:cNvGrpSpPr/>
          <p:nvPr/>
        </p:nvGrpSpPr>
        <p:grpSpPr>
          <a:xfrm>
            <a:off x="588125" y="1690866"/>
            <a:ext cx="5298440" cy="678960"/>
            <a:chOff x="378460" y="64336"/>
            <a:chExt cx="5298440" cy="678960"/>
          </a:xfrm>
        </p:grpSpPr>
        <p:sp>
          <p:nvSpPr>
            <p:cNvPr id="13" name="Rectangle: Rounded Corners 12">
              <a:extLst>
                <a:ext uri="{FF2B5EF4-FFF2-40B4-BE49-F238E27FC236}">
                  <a16:creationId xmlns:a16="http://schemas.microsoft.com/office/drawing/2014/main" id="{472B5ED5-A405-40D5-B11C-DAD8BC502C53}"/>
                </a:ext>
              </a:extLst>
            </p:cNvPr>
            <p:cNvSpPr/>
            <p:nvPr/>
          </p:nvSpPr>
          <p:spPr>
            <a:xfrm>
              <a:off x="378460" y="64336"/>
              <a:ext cx="5298440"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EA65451D-553F-4979-BFB3-82B2EE12BF9F}"/>
                </a:ext>
              </a:extLst>
            </p:cNvPr>
            <p:cNvSpPr txBox="1"/>
            <p:nvPr/>
          </p:nvSpPr>
          <p:spPr>
            <a:xfrm>
              <a:off x="411604" y="97480"/>
              <a:ext cx="523215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0268" tIns="0" rIns="200268" bIns="0" numCol="1" spcCol="1270" anchor="ctr" anchorCtr="0">
              <a:noAutofit/>
            </a:bodyPr>
            <a:lstStyle/>
            <a:p>
              <a:pPr marL="0" lvl="0" indent="0" algn="l" defTabSz="1022350">
                <a:lnSpc>
                  <a:spcPct val="90000"/>
                </a:lnSpc>
                <a:spcBef>
                  <a:spcPct val="0"/>
                </a:spcBef>
                <a:spcAft>
                  <a:spcPct val="35000"/>
                </a:spcAft>
                <a:buNone/>
              </a:pPr>
              <a:r>
                <a:rPr lang="en-US" sz="2300" b="0" i="0" kern="1200"/>
                <a:t>Recommendations:</a:t>
              </a:r>
              <a:endParaRPr lang="en-CA" sz="2300" kern="1200"/>
            </a:p>
          </p:txBody>
        </p:sp>
      </p:grpSp>
      <p:pic>
        <p:nvPicPr>
          <p:cNvPr id="9" name="Graphic 37" descr="Sleep with solid fill">
            <a:extLst>
              <a:ext uri="{FF2B5EF4-FFF2-40B4-BE49-F238E27FC236}">
                <a16:creationId xmlns:a16="http://schemas.microsoft.com/office/drawing/2014/main" id="{7214A26E-FC86-4DF8-8A5A-E7682A2DF9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24857" y="222155"/>
            <a:ext cx="914400" cy="914400"/>
          </a:xfrm>
          <a:prstGeom prst="rect">
            <a:avLst/>
          </a:prstGeom>
        </p:spPr>
      </p:pic>
    </p:spTree>
    <p:extLst>
      <p:ext uri="{BB962C8B-B14F-4D97-AF65-F5344CB8AC3E}">
        <p14:creationId xmlns:p14="http://schemas.microsoft.com/office/powerpoint/2010/main" val="409943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274638"/>
            <a:ext cx="8229600" cy="1143000"/>
          </a:xfrm>
        </p:spPr>
        <p:txBody>
          <a:bodyPr wrap="square" anchor="ctr">
            <a:normAutofit/>
          </a:bodyPr>
          <a:lstStyle/>
          <a:p>
            <a:r>
              <a:rPr lang="en-US" altLang="en-US">
                <a:ea typeface="MS PGothic"/>
              </a:rPr>
              <a:t>True/False</a:t>
            </a:r>
            <a:endParaRPr lang="en-US" altLang="en-US"/>
          </a:p>
        </p:txBody>
      </p:sp>
      <p:sp>
        <p:nvSpPr>
          <p:cNvPr id="3" name="Content Placeholder 2">
            <a:extLst>
              <a:ext uri="{FF2B5EF4-FFF2-40B4-BE49-F238E27FC236}">
                <a16:creationId xmlns:a16="http://schemas.microsoft.com/office/drawing/2014/main" id="{4200A6CC-6AC5-4662-AA5E-0CCA14BFEFC4}"/>
              </a:ext>
            </a:extLst>
          </p:cNvPr>
          <p:cNvSpPr>
            <a:spLocks noGrp="1"/>
          </p:cNvSpPr>
          <p:nvPr>
            <p:ph sz="half" idx="1"/>
          </p:nvPr>
        </p:nvSpPr>
        <p:spPr>
          <a:xfrm>
            <a:off x="143242" y="1982835"/>
            <a:ext cx="8337177" cy="1926006"/>
          </a:xfrm>
        </p:spPr>
        <p:txBody>
          <a:bodyPr wrap="square" anchor="t">
            <a:normAutofit fontScale="40000" lnSpcReduction="20000"/>
          </a:bodyPr>
          <a:lstStyle/>
          <a:p>
            <a:pPr marL="457200" lvl="1" indent="0">
              <a:buNone/>
              <a:defRPr/>
            </a:pPr>
            <a:endParaRPr lang="en-US" altLang="x-none" sz="3000" b="1">
              <a:solidFill>
                <a:srgbClr val="0070C0"/>
              </a:solidFill>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lgn="ctr">
              <a:buNone/>
              <a:defRPr/>
            </a:pPr>
            <a:r>
              <a:rPr lang="en-US" altLang="x-none" sz="7000" b="1">
                <a:solidFill>
                  <a:srgbClr val="0070C0"/>
                </a:solidFill>
                <a:ea typeface="MS PGothic"/>
              </a:rPr>
              <a:t>Melatonin should be the first thing I try if I have trouble sleeping since it is over the counter and non-prescription </a:t>
            </a:r>
            <a:endParaRPr lang="en-US" sz="7000" b="1">
              <a:solidFill>
                <a:srgbClr val="0070C0"/>
              </a:solidFill>
            </a:endParaRPr>
          </a:p>
          <a:p>
            <a:pPr marL="457200" lvl="1" indent="0">
              <a:buNone/>
              <a:defRPr/>
            </a:pPr>
            <a:endParaRPr lang="en-US" altLang="x-none" sz="2800" b="1">
              <a:solidFill>
                <a:srgbClr val="0070C0"/>
              </a:solidFill>
            </a:endParaRPr>
          </a:p>
          <a:p>
            <a:pPr marL="457200" lvl="1" indent="0">
              <a:buNone/>
              <a:defRPr/>
            </a:pPr>
            <a:endParaRPr lang="en-US" altLang="x-none" sz="2800" b="1">
              <a:solidFill>
                <a:srgbClr val="0070C0"/>
              </a:solidFill>
            </a:endParaRPr>
          </a:p>
        </p:txBody>
      </p:sp>
      <p:sp>
        <p:nvSpPr>
          <p:cNvPr id="5" name="TextBox 1">
            <a:extLst>
              <a:ext uri="{FF2B5EF4-FFF2-40B4-BE49-F238E27FC236}">
                <a16:creationId xmlns:a16="http://schemas.microsoft.com/office/drawing/2014/main" id="{D64725BB-BE29-4DDF-A050-D72F1495647D}"/>
              </a:ext>
            </a:extLst>
          </p:cNvPr>
          <p:cNvSpPr txBox="1"/>
          <p:nvPr/>
        </p:nvSpPr>
        <p:spPr>
          <a:xfrm>
            <a:off x="3916615" y="4338495"/>
            <a:ext cx="274320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l"/>
            <a:r>
              <a:rPr lang="en-US" sz="3200">
                <a:solidFill>
                  <a:srgbClr val="FF0000"/>
                </a:solidFill>
                <a:latin typeface="Calibri"/>
                <a:ea typeface="MS PGothic"/>
                <a:cs typeface="Calibri"/>
              </a:rPr>
              <a:t>FALSE</a:t>
            </a:r>
            <a:endParaRPr lang="en-US" sz="3200">
              <a:solidFill>
                <a:srgbClr val="000000"/>
              </a:solidFill>
              <a:cs typeface="Calibri" panose="020F0502020204030204" pitchFamily="34" charset="0"/>
            </a:endParaRPr>
          </a:p>
        </p:txBody>
      </p:sp>
      <p:pic>
        <p:nvPicPr>
          <p:cNvPr id="6" name="Picture 5" descr="A white bottle with orange label&#10;&#10;Description automatically generated with low confidence">
            <a:extLst>
              <a:ext uri="{FF2B5EF4-FFF2-40B4-BE49-F238E27FC236}">
                <a16:creationId xmlns:a16="http://schemas.microsoft.com/office/drawing/2014/main" id="{14F647D7-2AB0-0B93-A3CF-46F7CD3DB92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86494" y="3628882"/>
            <a:ext cx="2005755" cy="2005755"/>
          </a:xfrm>
          <a:prstGeom prst="rect">
            <a:avLst/>
          </a:prstGeom>
        </p:spPr>
      </p:pic>
      <p:sp>
        <p:nvSpPr>
          <p:cNvPr id="7" name="TextBox 6">
            <a:extLst>
              <a:ext uri="{FF2B5EF4-FFF2-40B4-BE49-F238E27FC236}">
                <a16:creationId xmlns:a16="http://schemas.microsoft.com/office/drawing/2014/main" id="{5FA9034A-610A-A719-F3EF-3A8111E5E97D}"/>
              </a:ext>
            </a:extLst>
          </p:cNvPr>
          <p:cNvSpPr txBox="1"/>
          <p:nvPr/>
        </p:nvSpPr>
        <p:spPr>
          <a:xfrm>
            <a:off x="8590219" y="6629470"/>
            <a:ext cx="1419225" cy="246221"/>
          </a:xfrm>
          <a:prstGeom prst="rect">
            <a:avLst/>
          </a:prstGeom>
          <a:noFill/>
        </p:spPr>
        <p:txBody>
          <a:bodyPr wrap="square" lIns="91440" tIns="45720" rIns="91440" bIns="45720" rtlCol="0" anchor="t">
            <a:spAutoFit/>
          </a:bodyPr>
          <a:lstStyle/>
          <a:p>
            <a:r>
              <a:rPr lang="en-CA" sz="1000" dirty="0">
                <a:latin typeface="Calibri"/>
                <a:ea typeface="MS PGothic"/>
                <a:cs typeface="Calibri"/>
              </a:rPr>
              <a:t>Image 2 </a:t>
            </a:r>
            <a:endParaRPr lang="en-CA" sz="1000" dirty="0">
              <a:cs typeface="Calibri"/>
            </a:endParaRPr>
          </a:p>
        </p:txBody>
      </p:sp>
    </p:spTree>
    <p:extLst>
      <p:ext uri="{BB962C8B-B14F-4D97-AF65-F5344CB8AC3E}">
        <p14:creationId xmlns:p14="http://schemas.microsoft.com/office/powerpoint/2010/main" val="17547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D06355C-CF53-4876-A074-25E89DC6AF57}"/>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94675" y="34795"/>
            <a:ext cx="8229600" cy="1143000"/>
          </a:xfrm>
        </p:spPr>
        <p:txBody>
          <a:bodyPr/>
          <a:lstStyle/>
          <a:p>
            <a:r>
              <a:rPr lang="en-US" altLang="en-US"/>
              <a:t>Trouble Sleeping</a:t>
            </a:r>
          </a:p>
        </p:txBody>
      </p:sp>
      <p:graphicFrame>
        <p:nvGraphicFramePr>
          <p:cNvPr id="3" name="Content Placeholder 2">
            <a:extLst>
              <a:ext uri="{FF2B5EF4-FFF2-40B4-BE49-F238E27FC236}">
                <a16:creationId xmlns:a16="http://schemas.microsoft.com/office/drawing/2014/main" id="{4D7DB5BF-3069-43F1-86D1-9FA306792E55}"/>
              </a:ext>
            </a:extLst>
          </p:cNvPr>
          <p:cNvGraphicFramePr>
            <a:graphicFrameLocks noGrp="1"/>
          </p:cNvGraphicFramePr>
          <p:nvPr>
            <p:ph idx="1"/>
            <p:extLst>
              <p:ext uri="{D42A27DB-BD31-4B8C-83A1-F6EECF244321}">
                <p14:modId xmlns:p14="http://schemas.microsoft.com/office/powerpoint/2010/main" val="631647209"/>
              </p:ext>
            </p:extLst>
          </p:nvPr>
        </p:nvGraphicFramePr>
        <p:xfrm>
          <a:off x="494675" y="2214647"/>
          <a:ext cx="8026400" cy="391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3342FF4-46B1-4090-B13D-840FD5733166}"/>
              </a:ext>
            </a:extLst>
          </p:cNvPr>
          <p:cNvSpPr txBox="1"/>
          <p:nvPr/>
        </p:nvSpPr>
        <p:spPr>
          <a:xfrm>
            <a:off x="494675" y="1068544"/>
            <a:ext cx="8026400" cy="73866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to changes in areas of the brain that control sleep</a:t>
            </a:r>
            <a:r>
              <a:rPr lang="en-US" sz="2400" baseline="30000">
                <a:latin typeface="Calibri"/>
                <a:ea typeface="MS PGothic"/>
                <a:cs typeface="Calibri"/>
              </a:rPr>
              <a:t>6</a:t>
            </a:r>
            <a:endParaRPr lang="en-CA" sz="2400"/>
          </a:p>
          <a:p>
            <a:endParaRPr lang="en-CA"/>
          </a:p>
        </p:txBody>
      </p:sp>
      <p:grpSp>
        <p:nvGrpSpPr>
          <p:cNvPr id="5" name="Group 4">
            <a:extLst>
              <a:ext uri="{FF2B5EF4-FFF2-40B4-BE49-F238E27FC236}">
                <a16:creationId xmlns:a16="http://schemas.microsoft.com/office/drawing/2014/main" id="{7FD15062-1930-4DFD-9643-4599B25A9B01}"/>
              </a:ext>
            </a:extLst>
          </p:cNvPr>
          <p:cNvGrpSpPr/>
          <p:nvPr/>
        </p:nvGrpSpPr>
        <p:grpSpPr>
          <a:xfrm>
            <a:off x="838715" y="1793318"/>
            <a:ext cx="5298440" cy="678960"/>
            <a:chOff x="378460" y="64336"/>
            <a:chExt cx="5298440" cy="678960"/>
          </a:xfrm>
        </p:grpSpPr>
        <p:sp>
          <p:nvSpPr>
            <p:cNvPr id="6" name="Rectangle: Rounded Corners 5">
              <a:extLst>
                <a:ext uri="{FF2B5EF4-FFF2-40B4-BE49-F238E27FC236}">
                  <a16:creationId xmlns:a16="http://schemas.microsoft.com/office/drawing/2014/main" id="{C6CAD461-13D4-4ED3-B1E1-21E6EA25515E}"/>
                </a:ext>
              </a:extLst>
            </p:cNvPr>
            <p:cNvSpPr/>
            <p:nvPr/>
          </p:nvSpPr>
          <p:spPr>
            <a:xfrm>
              <a:off x="378460" y="64336"/>
              <a:ext cx="5298440"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6337F38-C807-4B3B-AA99-70D57EE95123}"/>
                </a:ext>
              </a:extLst>
            </p:cNvPr>
            <p:cNvSpPr txBox="1"/>
            <p:nvPr/>
          </p:nvSpPr>
          <p:spPr>
            <a:xfrm>
              <a:off x="411604" y="97480"/>
              <a:ext cx="523215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0268" tIns="0" rIns="200268" bIns="0" numCol="1" spcCol="1270" anchor="ctr" anchorCtr="0">
              <a:noAutofit/>
            </a:bodyPr>
            <a:lstStyle/>
            <a:p>
              <a:pPr marL="0" lvl="0" indent="0" algn="l" defTabSz="1022350">
                <a:lnSpc>
                  <a:spcPct val="90000"/>
                </a:lnSpc>
                <a:spcBef>
                  <a:spcPct val="0"/>
                </a:spcBef>
                <a:spcAft>
                  <a:spcPct val="35000"/>
                </a:spcAft>
                <a:buNone/>
              </a:pPr>
              <a:r>
                <a:rPr lang="en-US" sz="2300" b="0" i="0" kern="1200"/>
                <a:t>Recommendations:</a:t>
              </a:r>
              <a:endParaRPr lang="en-CA" sz="2300" kern="1200"/>
            </a:p>
          </p:txBody>
        </p:sp>
      </p:grpSp>
      <p:pic>
        <p:nvPicPr>
          <p:cNvPr id="10" name="Graphic 38" descr="Moon and stars with solid fill">
            <a:extLst>
              <a:ext uri="{FF2B5EF4-FFF2-40B4-BE49-F238E27FC236}">
                <a16:creationId xmlns:a16="http://schemas.microsoft.com/office/drawing/2014/main" id="{EEFECC22-61FC-4A62-BAA7-F4327FD39F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77314" y="303542"/>
            <a:ext cx="846961" cy="846961"/>
          </a:xfrm>
          <a:prstGeom prst="rect">
            <a:avLst/>
          </a:prstGeom>
        </p:spPr>
      </p:pic>
    </p:spTree>
    <p:extLst>
      <p:ext uri="{BB962C8B-B14F-4D97-AF65-F5344CB8AC3E}">
        <p14:creationId xmlns:p14="http://schemas.microsoft.com/office/powerpoint/2010/main" val="243426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F20E3B5-9418-41B1-87D3-76494DE21368}"/>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1670"/>
            <a:ext cx="8229600" cy="1143000"/>
          </a:xfrm>
        </p:spPr>
        <p:txBody>
          <a:bodyPr/>
          <a:lstStyle/>
          <a:p>
            <a:r>
              <a:rPr lang="en-US" altLang="en-US"/>
              <a:t>Drooling</a:t>
            </a:r>
          </a:p>
        </p:txBody>
      </p:sp>
      <p:graphicFrame>
        <p:nvGraphicFramePr>
          <p:cNvPr id="3" name="Content Placeholder 2">
            <a:extLst>
              <a:ext uri="{FF2B5EF4-FFF2-40B4-BE49-F238E27FC236}">
                <a16:creationId xmlns:a16="http://schemas.microsoft.com/office/drawing/2014/main" id="{06F64AC8-9257-43A3-B639-B2932AE1A6A3}"/>
              </a:ext>
            </a:extLst>
          </p:cNvPr>
          <p:cNvGraphicFramePr>
            <a:graphicFrameLocks noGrp="1"/>
          </p:cNvGraphicFramePr>
          <p:nvPr>
            <p:ph idx="1"/>
            <p:extLst>
              <p:ext uri="{D42A27DB-BD31-4B8C-83A1-F6EECF244321}">
                <p14:modId xmlns:p14="http://schemas.microsoft.com/office/powerpoint/2010/main" val="308387830"/>
              </p:ext>
            </p:extLst>
          </p:nvPr>
        </p:nvGraphicFramePr>
        <p:xfrm>
          <a:off x="457200" y="1837828"/>
          <a:ext cx="7569200" cy="3728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EE34C72-4C08-44DE-8892-3DCE4308BF63}"/>
              </a:ext>
            </a:extLst>
          </p:cNvPr>
          <p:cNvSpPr txBox="1"/>
          <p:nvPr/>
        </p:nvSpPr>
        <p:spPr>
          <a:xfrm>
            <a:off x="384397" y="1104133"/>
            <a:ext cx="8026400" cy="738664"/>
          </a:xfrm>
          <a:prstGeom prst="rect">
            <a:avLst/>
          </a:prstGeom>
          <a:noFill/>
        </p:spPr>
        <p:txBody>
          <a:bodyPr wrap="square" rtlCol="0">
            <a:spAutoFit/>
          </a:bodyPr>
          <a:lstStyle/>
          <a:p>
            <a:pPr marL="285750" indent="-285750">
              <a:buFont typeface="Arial" panose="020B0604020202020204" pitchFamily="34" charset="0"/>
              <a:buChar char="•"/>
            </a:pPr>
            <a:r>
              <a:rPr lang="en-US" sz="2400" b="0" i="0"/>
              <a:t>Due to decreased mouth movements and swallowing </a:t>
            </a:r>
            <a:endParaRPr lang="en-CA" sz="2400"/>
          </a:p>
          <a:p>
            <a:endParaRPr lang="en-CA"/>
          </a:p>
        </p:txBody>
      </p:sp>
      <p:pic>
        <p:nvPicPr>
          <p:cNvPr id="5" name="Graphic 47" descr="Water with solid fill">
            <a:extLst>
              <a:ext uri="{FF2B5EF4-FFF2-40B4-BE49-F238E27FC236}">
                <a16:creationId xmlns:a16="http://schemas.microsoft.com/office/drawing/2014/main" id="{A964899B-E829-4300-912A-6476FFAA47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8056" y="255033"/>
            <a:ext cx="914400" cy="914400"/>
          </a:xfrm>
          <a:prstGeom prst="rect">
            <a:avLst/>
          </a:prstGeom>
        </p:spPr>
      </p:pic>
    </p:spTree>
    <p:extLst>
      <p:ext uri="{BB962C8B-B14F-4D97-AF65-F5344CB8AC3E}">
        <p14:creationId xmlns:p14="http://schemas.microsoft.com/office/powerpoint/2010/main" val="117448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4825DE6-C34C-4B1C-99A4-FCA3BB67E32E}"/>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585989" y="92187"/>
            <a:ext cx="8229600" cy="1143000"/>
          </a:xfrm>
        </p:spPr>
        <p:txBody>
          <a:bodyPr/>
          <a:lstStyle/>
          <a:p>
            <a:r>
              <a:rPr lang="en-US" altLang="en-US"/>
              <a:t>Low Blood Pressure</a:t>
            </a:r>
          </a:p>
        </p:txBody>
      </p:sp>
      <p:graphicFrame>
        <p:nvGraphicFramePr>
          <p:cNvPr id="3" name="Content Placeholder 2">
            <a:extLst>
              <a:ext uri="{FF2B5EF4-FFF2-40B4-BE49-F238E27FC236}">
                <a16:creationId xmlns:a16="http://schemas.microsoft.com/office/drawing/2014/main" id="{4656FAF2-534F-45D8-A3B8-9056D2FF19CA}"/>
              </a:ext>
            </a:extLst>
          </p:cNvPr>
          <p:cNvGraphicFramePr>
            <a:graphicFrameLocks noGrp="1"/>
          </p:cNvGraphicFramePr>
          <p:nvPr>
            <p:ph idx="1"/>
            <p:extLst>
              <p:ext uri="{D42A27DB-BD31-4B8C-83A1-F6EECF244321}">
                <p14:modId xmlns:p14="http://schemas.microsoft.com/office/powerpoint/2010/main" val="1263910241"/>
              </p:ext>
            </p:extLst>
          </p:nvPr>
        </p:nvGraphicFramePr>
        <p:xfrm>
          <a:off x="564524" y="2241507"/>
          <a:ext cx="8026400" cy="361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0DB6560-9DB9-4E9A-81C9-9E933DA32D52}"/>
              </a:ext>
            </a:extLst>
          </p:cNvPr>
          <p:cNvSpPr txBox="1"/>
          <p:nvPr/>
        </p:nvSpPr>
        <p:spPr>
          <a:xfrm>
            <a:off x="457200" y="1290652"/>
            <a:ext cx="8359104"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to breakdown of areas that increase blood pressure when standing </a:t>
            </a:r>
            <a:endParaRPr lang="en-US" sz="2400">
              <a:cs typeface="Calibri"/>
            </a:endParaRPr>
          </a:p>
        </p:txBody>
      </p:sp>
      <p:pic>
        <p:nvPicPr>
          <p:cNvPr id="5" name="Graphic 46" descr="Dizzy with solid fill">
            <a:extLst>
              <a:ext uri="{FF2B5EF4-FFF2-40B4-BE49-F238E27FC236}">
                <a16:creationId xmlns:a16="http://schemas.microsoft.com/office/drawing/2014/main" id="{5B9B7675-1AB5-4726-BCF3-7178CFCAC6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4857" y="197883"/>
            <a:ext cx="914400" cy="914400"/>
          </a:xfrm>
          <a:prstGeom prst="rect">
            <a:avLst/>
          </a:prstGeom>
        </p:spPr>
      </p:pic>
    </p:spTree>
    <p:extLst>
      <p:ext uri="{BB962C8B-B14F-4D97-AF65-F5344CB8AC3E}">
        <p14:creationId xmlns:p14="http://schemas.microsoft.com/office/powerpoint/2010/main" val="203843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7508A1E-27FF-4EC5-9F48-ECA11EE20027}"/>
              </a:ext>
            </a:extLst>
          </p:cNvPr>
          <p:cNvPicPr>
            <a:picLocks noChangeAspect="1"/>
          </p:cNvPicPr>
          <p:nvPr/>
        </p:nvPicPr>
        <p:blipFill>
          <a:blip r:embed="rId3"/>
          <a:stretch>
            <a:fillRect/>
          </a:stretch>
        </p:blipFill>
        <p:spPr>
          <a:xfrm>
            <a:off x="4933032" y="2500216"/>
            <a:ext cx="3851860" cy="2651220"/>
          </a:xfrm>
          <a:prstGeom prst="rect">
            <a:avLst/>
          </a:prstGeom>
        </p:spPr>
      </p:pic>
      <p:sp>
        <p:nvSpPr>
          <p:cNvPr id="2" name="Title 1">
            <a:extLst>
              <a:ext uri="{FF2B5EF4-FFF2-40B4-BE49-F238E27FC236}">
                <a16:creationId xmlns:a16="http://schemas.microsoft.com/office/drawing/2014/main" id="{4C8BBA01-D769-481D-A5EF-097808C98F76}"/>
              </a:ext>
            </a:extLst>
          </p:cNvPr>
          <p:cNvSpPr>
            <a:spLocks noGrp="1"/>
          </p:cNvSpPr>
          <p:nvPr>
            <p:ph type="title"/>
          </p:nvPr>
        </p:nvSpPr>
        <p:spPr>
          <a:xfrm>
            <a:off x="30213" y="92187"/>
            <a:ext cx="9076644" cy="1143000"/>
          </a:xfrm>
        </p:spPr>
        <p:txBody>
          <a:bodyPr/>
          <a:lstStyle/>
          <a:p>
            <a:r>
              <a:rPr lang="en-US" altLang="en-US">
                <a:ea typeface="MS PGothic"/>
              </a:rPr>
              <a:t>Lifestyle Interventions</a:t>
            </a:r>
            <a:br>
              <a:rPr lang="en-US" altLang="en-US">
                <a:ea typeface="MS PGothic"/>
              </a:rPr>
            </a:br>
            <a:r>
              <a:rPr lang="en-US" altLang="en-US">
                <a:ea typeface="MS PGothic"/>
              </a:rPr>
              <a:t>for Low Blood Pressure</a:t>
            </a:r>
            <a:endParaRPr lang="en-US" altLang="en-US"/>
          </a:p>
        </p:txBody>
      </p:sp>
      <p:sp>
        <p:nvSpPr>
          <p:cNvPr id="3" name="TextBox 2">
            <a:extLst>
              <a:ext uri="{FF2B5EF4-FFF2-40B4-BE49-F238E27FC236}">
                <a16:creationId xmlns:a16="http://schemas.microsoft.com/office/drawing/2014/main" id="{2ADD85BF-3A9E-4588-BB91-527F8630AB29}"/>
              </a:ext>
            </a:extLst>
          </p:cNvPr>
          <p:cNvSpPr txBox="1"/>
          <p:nvPr/>
        </p:nvSpPr>
        <p:spPr>
          <a:xfrm>
            <a:off x="1304228" y="5724766"/>
            <a:ext cx="2411074" cy="369332"/>
          </a:xfrm>
          <a:prstGeom prst="rect">
            <a:avLst/>
          </a:prstGeom>
          <a:noFill/>
          <a:ln>
            <a:solidFill>
              <a:srgbClr val="0070C0"/>
            </a:solidFill>
          </a:ln>
        </p:spPr>
        <p:txBody>
          <a:bodyPr wrap="square" rtlCol="0">
            <a:spAutoFit/>
          </a:bodyPr>
          <a:lstStyle/>
          <a:p>
            <a:r>
              <a:rPr lang="en-CA"/>
              <a:t>Compression Stockings </a:t>
            </a:r>
          </a:p>
        </p:txBody>
      </p:sp>
      <p:sp>
        <p:nvSpPr>
          <p:cNvPr id="7" name="TextBox 6">
            <a:extLst>
              <a:ext uri="{FF2B5EF4-FFF2-40B4-BE49-F238E27FC236}">
                <a16:creationId xmlns:a16="http://schemas.microsoft.com/office/drawing/2014/main" id="{3B46CE46-1E16-4E49-88C7-2CB743EF1796}"/>
              </a:ext>
            </a:extLst>
          </p:cNvPr>
          <p:cNvSpPr txBox="1"/>
          <p:nvPr/>
        </p:nvSpPr>
        <p:spPr>
          <a:xfrm>
            <a:off x="6093023" y="5724766"/>
            <a:ext cx="1529855" cy="369332"/>
          </a:xfrm>
          <a:prstGeom prst="rect">
            <a:avLst/>
          </a:prstGeom>
          <a:noFill/>
          <a:ln>
            <a:solidFill>
              <a:srgbClr val="0070C0"/>
            </a:solidFill>
          </a:ln>
        </p:spPr>
        <p:txBody>
          <a:bodyPr wrap="square" lIns="91440" tIns="45720" rIns="91440" bIns="45720" rtlCol="0" anchor="t">
            <a:spAutoFit/>
          </a:bodyPr>
          <a:lstStyle/>
          <a:p>
            <a:r>
              <a:rPr lang="en-CA">
                <a:latin typeface="Calibri"/>
                <a:ea typeface="MS PGothic"/>
                <a:cs typeface="Calibri"/>
              </a:rPr>
              <a:t>Wedge Pillow</a:t>
            </a:r>
            <a:endParaRPr lang="en-CA"/>
          </a:p>
        </p:txBody>
      </p:sp>
      <p:sp>
        <p:nvSpPr>
          <p:cNvPr id="4" name="TextBox 3">
            <a:extLst>
              <a:ext uri="{FF2B5EF4-FFF2-40B4-BE49-F238E27FC236}">
                <a16:creationId xmlns:a16="http://schemas.microsoft.com/office/drawing/2014/main" id="{48C6A5FD-0561-4624-9498-75970C8A225F}"/>
              </a:ext>
            </a:extLst>
          </p:cNvPr>
          <p:cNvSpPr txBox="1"/>
          <p:nvPr/>
        </p:nvSpPr>
        <p:spPr>
          <a:xfrm>
            <a:off x="8317299" y="6613230"/>
            <a:ext cx="3553428"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Images 3 - 4 </a:t>
            </a:r>
            <a:endParaRPr lang="en-US" sz="1000" dirty="0">
              <a:cs typeface="Calibri"/>
            </a:endParaRPr>
          </a:p>
        </p:txBody>
      </p:sp>
      <p:pic>
        <p:nvPicPr>
          <p:cNvPr id="1026" name="Picture 2" descr="What are Compression Stockings and How Do I Select the Right Ones? |  advancedmedical">
            <a:extLst>
              <a:ext uri="{FF2B5EF4-FFF2-40B4-BE49-F238E27FC236}">
                <a16:creationId xmlns:a16="http://schemas.microsoft.com/office/drawing/2014/main" id="{4D6A3F5E-B298-AF7A-6869-CEAEB97A7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15" y="2498767"/>
            <a:ext cx="3851859" cy="256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1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D2DA12A9-9DEA-4E0C-83FD-349B558A683F}"/>
              </a:ext>
            </a:extLst>
          </p:cNvPr>
          <p:cNvSpPr>
            <a:spLocks noGrp="1"/>
          </p:cNvSpPr>
          <p:nvPr>
            <p:ph type="title"/>
          </p:nvPr>
        </p:nvSpPr>
        <p:spPr/>
        <p:txBody>
          <a:bodyPr/>
          <a:lstStyle/>
          <a:p>
            <a:r>
              <a:rPr lang="en-US" altLang="en-US">
                <a:solidFill>
                  <a:srgbClr val="073763"/>
                </a:solidFill>
              </a:rPr>
              <a:t>Land Acknowledgement </a:t>
            </a:r>
            <a:endParaRPr lang="en-US" altLang="en-US"/>
          </a:p>
        </p:txBody>
      </p:sp>
      <p:sp>
        <p:nvSpPr>
          <p:cNvPr id="12290" name="Content Placeholder 2">
            <a:extLst>
              <a:ext uri="{FF2B5EF4-FFF2-40B4-BE49-F238E27FC236}">
                <a16:creationId xmlns:a16="http://schemas.microsoft.com/office/drawing/2014/main" id="{B5F1E355-BA92-469E-81EE-0CF0BFA69B3A}"/>
              </a:ext>
            </a:extLst>
          </p:cNvPr>
          <p:cNvSpPr>
            <a:spLocks noGrp="1"/>
          </p:cNvSpPr>
          <p:nvPr>
            <p:ph idx="1"/>
          </p:nvPr>
        </p:nvSpPr>
        <p:spPr/>
        <p:txBody>
          <a:bodyPr/>
          <a:lstStyle/>
          <a:p>
            <a:pPr marL="0" indent="0" algn="ctr" rtl="0" fontAlgn="base">
              <a:buNone/>
            </a:pPr>
            <a:endParaRPr lang="en-CA" sz="3600" b="0" i="1" u="none" strike="noStrike">
              <a:solidFill>
                <a:srgbClr val="073763"/>
              </a:solidFill>
              <a:effectLst/>
              <a:latin typeface="Calibri Light" panose="020F0302020204030204" pitchFamily="34" charset="0"/>
            </a:endParaRPr>
          </a:p>
          <a:p>
            <a:pPr marL="0" indent="0" algn="ctr" rtl="0" fontAlgn="base">
              <a:buNone/>
            </a:pPr>
            <a:r>
              <a:rPr lang="en-CA" sz="3600" b="0" i="1" u="none" strike="noStrike">
                <a:solidFill>
                  <a:srgbClr val="073763"/>
                </a:solidFill>
                <a:effectLst/>
                <a:latin typeface="Calibri Light" panose="020F0302020204030204" pitchFamily="34" charset="0"/>
              </a:rPr>
              <a:t>[We invite you to create a land acknowledgement to recognize the traditional, ancestral, and unceded land that your office/clinic is located on]</a:t>
            </a:r>
            <a:r>
              <a:rPr lang="en-CA" sz="3600" b="0" i="0">
                <a:solidFill>
                  <a:srgbClr val="073763"/>
                </a:solidFill>
                <a:effectLst/>
                <a:latin typeface="Calibri Light" panose="020F0302020204030204" pitchFamily="34" charset="0"/>
              </a:rPr>
              <a:t>​</a:t>
            </a:r>
            <a:endParaRPr lang="en-CA" sz="3600" b="0" i="0">
              <a:solidFill>
                <a:srgbClr val="000000"/>
              </a:solidFill>
              <a:effectLst/>
              <a:latin typeface="Arial" panose="020B0604020202020204" pitchFamily="34" charset="0"/>
            </a:endParaRPr>
          </a:p>
          <a:p>
            <a:pPr marL="0" indent="0" algn="ctr" rtl="0" fontAlgn="base">
              <a:buNone/>
            </a:pPr>
            <a:endParaRPr lang="en-CA" sz="1600" b="0" i="0">
              <a:solidFill>
                <a:srgbClr val="000000"/>
              </a:solidFill>
              <a:effectLst/>
              <a:latin typeface="Arial" panose="020B0604020202020204" pitchFamily="34" charset="0"/>
            </a:endParaRPr>
          </a:p>
          <a:p>
            <a:pPr marL="0" indent="0">
              <a:buNone/>
            </a:pPr>
            <a:endParaRPr lang="en-US" altLang="en-US" sz="2800">
              <a:latin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274638"/>
            <a:ext cx="8229600" cy="1143000"/>
          </a:xfrm>
        </p:spPr>
        <p:txBody>
          <a:bodyPr wrap="square" anchor="ctr">
            <a:normAutofit/>
          </a:bodyPr>
          <a:lstStyle/>
          <a:p>
            <a:r>
              <a:rPr lang="en-US" altLang="en-US">
                <a:ea typeface="MS PGothic"/>
              </a:rPr>
              <a:t>True/False</a:t>
            </a:r>
            <a:endParaRPr lang="en-US" altLang="en-US"/>
          </a:p>
        </p:txBody>
      </p:sp>
      <p:sp>
        <p:nvSpPr>
          <p:cNvPr id="3" name="Content Placeholder 2">
            <a:extLst>
              <a:ext uri="{FF2B5EF4-FFF2-40B4-BE49-F238E27FC236}">
                <a16:creationId xmlns:a16="http://schemas.microsoft.com/office/drawing/2014/main" id="{4200A6CC-6AC5-4662-AA5E-0CCA14BFEFC4}"/>
              </a:ext>
            </a:extLst>
          </p:cNvPr>
          <p:cNvSpPr>
            <a:spLocks noGrp="1"/>
          </p:cNvSpPr>
          <p:nvPr>
            <p:ph sz="half" idx="1"/>
          </p:nvPr>
        </p:nvSpPr>
        <p:spPr>
          <a:xfrm>
            <a:off x="143242" y="1498828"/>
            <a:ext cx="8337177" cy="1926006"/>
          </a:xfrm>
        </p:spPr>
        <p:txBody>
          <a:bodyPr wrap="square" anchor="t">
            <a:normAutofit fontScale="47500" lnSpcReduction="20000"/>
          </a:bodyPr>
          <a:lstStyle/>
          <a:p>
            <a:pPr marL="457200" lvl="1" indent="0">
              <a:buNone/>
              <a:defRPr/>
            </a:pPr>
            <a:endParaRPr lang="en-US" altLang="x-none" sz="3000" b="1">
              <a:solidFill>
                <a:srgbClr val="0070C0"/>
              </a:solidFill>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lgn="ctr">
              <a:buNone/>
              <a:defRPr/>
            </a:pPr>
            <a:r>
              <a:rPr lang="en-US" sz="7000" b="1">
                <a:solidFill>
                  <a:srgbClr val="0070C0"/>
                </a:solidFill>
              </a:rPr>
              <a:t>Acetaminophen can be a good OTC option for  aches and pains.</a:t>
            </a:r>
          </a:p>
          <a:p>
            <a:pPr marL="457200" lvl="1" indent="0">
              <a:buNone/>
              <a:defRPr/>
            </a:pPr>
            <a:endParaRPr lang="en-US" altLang="x-none" sz="2800" b="1">
              <a:solidFill>
                <a:srgbClr val="0070C0"/>
              </a:solidFill>
            </a:endParaRPr>
          </a:p>
          <a:p>
            <a:pPr marL="457200" lvl="1" indent="0">
              <a:buNone/>
              <a:defRPr/>
            </a:pPr>
            <a:endParaRPr lang="en-US" altLang="x-none" sz="2800" b="1">
              <a:solidFill>
                <a:srgbClr val="0070C0"/>
              </a:solidFill>
            </a:endParaRPr>
          </a:p>
        </p:txBody>
      </p:sp>
      <p:sp>
        <p:nvSpPr>
          <p:cNvPr id="5" name="TextBox 1">
            <a:extLst>
              <a:ext uri="{FF2B5EF4-FFF2-40B4-BE49-F238E27FC236}">
                <a16:creationId xmlns:a16="http://schemas.microsoft.com/office/drawing/2014/main" id="{D64725BB-BE29-4DDF-A050-D72F1495647D}"/>
              </a:ext>
            </a:extLst>
          </p:cNvPr>
          <p:cNvSpPr txBox="1"/>
          <p:nvPr/>
        </p:nvSpPr>
        <p:spPr>
          <a:xfrm>
            <a:off x="4002699" y="1459474"/>
            <a:ext cx="274320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l"/>
            <a:r>
              <a:rPr lang="en-US" sz="3200">
                <a:solidFill>
                  <a:srgbClr val="00B050"/>
                </a:solidFill>
                <a:latin typeface="Calibri"/>
                <a:ea typeface="MS PGothic"/>
                <a:cs typeface="Calibri"/>
              </a:rPr>
              <a:t>TRUE</a:t>
            </a:r>
            <a:endParaRPr lang="en-US" sz="3200">
              <a:solidFill>
                <a:srgbClr val="00B050"/>
              </a:solidFill>
              <a:cs typeface="Calibri" panose="020F0502020204030204" pitchFamily="34" charset="0"/>
            </a:endParaRPr>
          </a:p>
        </p:txBody>
      </p:sp>
      <p:pic>
        <p:nvPicPr>
          <p:cNvPr id="4" name="Picture 3" descr="A picture containing text, drug, analgesic&#10;&#10;Description automatically generated">
            <a:extLst>
              <a:ext uri="{FF2B5EF4-FFF2-40B4-BE49-F238E27FC236}">
                <a16:creationId xmlns:a16="http://schemas.microsoft.com/office/drawing/2014/main" id="{DD3C2EEE-FE32-B6DB-918C-CBABBF5C979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0867"/>
          <a:stretch/>
        </p:blipFill>
        <p:spPr>
          <a:xfrm>
            <a:off x="2281842" y="3426412"/>
            <a:ext cx="4995240" cy="2610035"/>
          </a:xfrm>
          <a:prstGeom prst="rect">
            <a:avLst/>
          </a:prstGeom>
        </p:spPr>
      </p:pic>
      <p:sp>
        <p:nvSpPr>
          <p:cNvPr id="6" name="TextBox 5">
            <a:extLst>
              <a:ext uri="{FF2B5EF4-FFF2-40B4-BE49-F238E27FC236}">
                <a16:creationId xmlns:a16="http://schemas.microsoft.com/office/drawing/2014/main" id="{33010220-DC45-319B-EAFA-758B33BA01A7}"/>
              </a:ext>
            </a:extLst>
          </p:cNvPr>
          <p:cNvSpPr txBox="1"/>
          <p:nvPr/>
        </p:nvSpPr>
        <p:spPr>
          <a:xfrm>
            <a:off x="8572286" y="6614926"/>
            <a:ext cx="4063476"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5</a:t>
            </a:r>
            <a:endParaRPr lang="en-CA" sz="1000" dirty="0">
              <a:latin typeface="Calibri"/>
              <a:ea typeface="MS PGothic"/>
              <a:cs typeface="Calibri"/>
            </a:endParaRPr>
          </a:p>
        </p:txBody>
      </p:sp>
    </p:spTree>
    <p:extLst>
      <p:ext uri="{BB962C8B-B14F-4D97-AF65-F5344CB8AC3E}">
        <p14:creationId xmlns:p14="http://schemas.microsoft.com/office/powerpoint/2010/main" val="31889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8E575C8-5568-43B7-947C-7EC871217CEE}"/>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404"/>
            <a:ext cx="8229600" cy="1143000"/>
          </a:xfrm>
        </p:spPr>
        <p:txBody>
          <a:bodyPr/>
          <a:lstStyle/>
          <a:p>
            <a:r>
              <a:rPr lang="en-US" altLang="en-US"/>
              <a:t>Muscle Aches &amp; Pains</a:t>
            </a:r>
          </a:p>
        </p:txBody>
      </p:sp>
      <p:graphicFrame>
        <p:nvGraphicFramePr>
          <p:cNvPr id="3" name="Content Placeholder 2">
            <a:extLst>
              <a:ext uri="{FF2B5EF4-FFF2-40B4-BE49-F238E27FC236}">
                <a16:creationId xmlns:a16="http://schemas.microsoft.com/office/drawing/2014/main" id="{ED6B50FA-0228-4E34-8870-019A4258D83E}"/>
              </a:ext>
            </a:extLst>
          </p:cNvPr>
          <p:cNvGraphicFramePr>
            <a:graphicFrameLocks noGrp="1"/>
          </p:cNvGraphicFramePr>
          <p:nvPr>
            <p:ph idx="1"/>
            <p:extLst>
              <p:ext uri="{D42A27DB-BD31-4B8C-83A1-F6EECF244321}">
                <p14:modId xmlns:p14="http://schemas.microsoft.com/office/powerpoint/2010/main" val="3632968102"/>
              </p:ext>
            </p:extLst>
          </p:nvPr>
        </p:nvGraphicFramePr>
        <p:xfrm>
          <a:off x="505109" y="1907001"/>
          <a:ext cx="7784592" cy="382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AF4CEBF-F931-4981-B220-ADE77DCB0D97}"/>
              </a:ext>
            </a:extLst>
          </p:cNvPr>
          <p:cNvSpPr txBox="1"/>
          <p:nvPr/>
        </p:nvSpPr>
        <p:spPr>
          <a:xfrm>
            <a:off x="457200" y="1129666"/>
            <a:ext cx="8026400" cy="461665"/>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en-US" sz="2400">
                <a:latin typeface="Calibri"/>
                <a:ea typeface="MS PGothic"/>
                <a:cs typeface="Calibri"/>
              </a:rPr>
              <a:t>PD</a:t>
            </a:r>
            <a:r>
              <a:rPr lang="en-US" sz="2400" b="0" i="0">
                <a:latin typeface="Calibri"/>
                <a:ea typeface="MS PGothic"/>
                <a:cs typeface="Calibri"/>
              </a:rPr>
              <a:t> may </a:t>
            </a:r>
            <a:r>
              <a:rPr lang="en-US" sz="2400">
                <a:latin typeface="Calibri"/>
                <a:ea typeface="MS PGothic"/>
                <a:cs typeface="Calibri"/>
              </a:rPr>
              <a:t>increase</a:t>
            </a:r>
            <a:r>
              <a:rPr lang="en-US" sz="2400" b="0" i="0">
                <a:latin typeface="Calibri"/>
                <a:ea typeface="MS PGothic"/>
                <a:cs typeface="Calibri"/>
              </a:rPr>
              <a:t> </a:t>
            </a:r>
            <a:r>
              <a:rPr lang="en-US" sz="2400">
                <a:latin typeface="Calibri"/>
                <a:ea typeface="MS PGothic"/>
                <a:cs typeface="Calibri"/>
              </a:rPr>
              <a:t>sensitivity</a:t>
            </a:r>
            <a:r>
              <a:rPr lang="en-US" sz="2400" b="0" i="0">
                <a:latin typeface="Calibri"/>
                <a:ea typeface="MS PGothic"/>
                <a:cs typeface="Calibri"/>
              </a:rPr>
              <a:t> to pain, but cause is unclear</a:t>
            </a:r>
            <a:endParaRPr lang="en-CA" sz="2400">
              <a:latin typeface="Calibri"/>
              <a:ea typeface="MS PGothic"/>
              <a:cs typeface="Calibri"/>
            </a:endParaRPr>
          </a:p>
        </p:txBody>
      </p:sp>
      <p:pic>
        <p:nvPicPr>
          <p:cNvPr id="5" name="Graphic 44" descr="Adhesive Bandage with solid fill">
            <a:extLst>
              <a:ext uri="{FF2B5EF4-FFF2-40B4-BE49-F238E27FC236}">
                <a16:creationId xmlns:a16="http://schemas.microsoft.com/office/drawing/2014/main" id="{68AAECA2-1C7F-4D3B-B358-A182992F45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84957" y="285083"/>
            <a:ext cx="854300" cy="854300"/>
          </a:xfrm>
          <a:prstGeom prst="rect">
            <a:avLst/>
          </a:prstGeom>
        </p:spPr>
      </p:pic>
    </p:spTree>
    <p:extLst>
      <p:ext uri="{BB962C8B-B14F-4D97-AF65-F5344CB8AC3E}">
        <p14:creationId xmlns:p14="http://schemas.microsoft.com/office/powerpoint/2010/main" val="8270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274638"/>
            <a:ext cx="8229600" cy="1143000"/>
          </a:xfrm>
        </p:spPr>
        <p:txBody>
          <a:bodyPr wrap="square" anchor="ctr">
            <a:normAutofit/>
          </a:bodyPr>
          <a:lstStyle/>
          <a:p>
            <a:r>
              <a:rPr lang="en-US" altLang="en-US">
                <a:ea typeface="MS PGothic"/>
              </a:rPr>
              <a:t>True/False</a:t>
            </a:r>
            <a:endParaRPr lang="en-US" altLang="en-US"/>
          </a:p>
        </p:txBody>
      </p:sp>
      <p:sp>
        <p:nvSpPr>
          <p:cNvPr id="3" name="Content Placeholder 2">
            <a:extLst>
              <a:ext uri="{FF2B5EF4-FFF2-40B4-BE49-F238E27FC236}">
                <a16:creationId xmlns:a16="http://schemas.microsoft.com/office/drawing/2014/main" id="{4200A6CC-6AC5-4662-AA5E-0CCA14BFEFC4}"/>
              </a:ext>
            </a:extLst>
          </p:cNvPr>
          <p:cNvSpPr>
            <a:spLocks noGrp="1"/>
          </p:cNvSpPr>
          <p:nvPr>
            <p:ph sz="half" idx="1"/>
          </p:nvPr>
        </p:nvSpPr>
        <p:spPr>
          <a:xfrm>
            <a:off x="143242" y="1982835"/>
            <a:ext cx="8337177" cy="1926006"/>
          </a:xfrm>
        </p:spPr>
        <p:txBody>
          <a:bodyPr wrap="square" anchor="t">
            <a:normAutofit fontScale="47500" lnSpcReduction="20000"/>
          </a:bodyPr>
          <a:lstStyle/>
          <a:p>
            <a:pPr marL="457200" lvl="1" indent="0">
              <a:buNone/>
              <a:defRPr/>
            </a:pPr>
            <a:endParaRPr lang="en-US" altLang="x-none" sz="3000" b="1">
              <a:solidFill>
                <a:srgbClr val="0070C0"/>
              </a:solidFill>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buNone/>
              <a:defRPr/>
            </a:pPr>
            <a:endParaRPr lang="en-US" altLang="x-none" sz="2800" b="1">
              <a:solidFill>
                <a:srgbClr val="0070C0"/>
              </a:solidFill>
              <a:ea typeface="MS PGothic"/>
            </a:endParaRPr>
          </a:p>
          <a:p>
            <a:pPr marL="457200" lvl="1" indent="0" algn="ctr">
              <a:buNone/>
              <a:defRPr/>
            </a:pPr>
            <a:r>
              <a:rPr lang="en-US" sz="7000" b="1">
                <a:solidFill>
                  <a:srgbClr val="0070C0"/>
                </a:solidFill>
              </a:rPr>
              <a:t>Adding fiber to meals can help treat and prevent constipation. </a:t>
            </a:r>
          </a:p>
          <a:p>
            <a:pPr marL="457200" lvl="1" indent="0">
              <a:buNone/>
              <a:defRPr/>
            </a:pPr>
            <a:endParaRPr lang="en-US" altLang="x-none" sz="2800" b="1">
              <a:solidFill>
                <a:srgbClr val="0070C0"/>
              </a:solidFill>
            </a:endParaRPr>
          </a:p>
          <a:p>
            <a:pPr marL="457200" lvl="1" indent="0">
              <a:buNone/>
              <a:defRPr/>
            </a:pPr>
            <a:endParaRPr lang="en-US" altLang="x-none" sz="2800" b="1">
              <a:solidFill>
                <a:srgbClr val="0070C0"/>
              </a:solidFill>
            </a:endParaRPr>
          </a:p>
        </p:txBody>
      </p:sp>
      <p:sp>
        <p:nvSpPr>
          <p:cNvPr id="5" name="TextBox 1">
            <a:extLst>
              <a:ext uri="{FF2B5EF4-FFF2-40B4-BE49-F238E27FC236}">
                <a16:creationId xmlns:a16="http://schemas.microsoft.com/office/drawing/2014/main" id="{D64725BB-BE29-4DDF-A050-D72F1495647D}"/>
              </a:ext>
            </a:extLst>
          </p:cNvPr>
          <p:cNvSpPr txBox="1"/>
          <p:nvPr/>
        </p:nvSpPr>
        <p:spPr>
          <a:xfrm>
            <a:off x="3916615" y="4338495"/>
            <a:ext cx="274320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l"/>
            <a:r>
              <a:rPr lang="en-US" sz="3200">
                <a:solidFill>
                  <a:srgbClr val="00B050"/>
                </a:solidFill>
                <a:latin typeface="Calibri"/>
                <a:ea typeface="MS PGothic"/>
                <a:cs typeface="Calibri"/>
              </a:rPr>
              <a:t>TRUE</a:t>
            </a:r>
            <a:endParaRPr lang="en-US" sz="3200">
              <a:solidFill>
                <a:srgbClr val="00B050"/>
              </a:solidFill>
              <a:cs typeface="Calibri" panose="020F0502020204030204" pitchFamily="34" charset="0"/>
            </a:endParaRPr>
          </a:p>
        </p:txBody>
      </p:sp>
    </p:spTree>
    <p:extLst>
      <p:ext uri="{BB962C8B-B14F-4D97-AF65-F5344CB8AC3E}">
        <p14:creationId xmlns:p14="http://schemas.microsoft.com/office/powerpoint/2010/main" val="9126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62C71F1-769F-458D-8742-5DFDF2240F62}"/>
              </a:ext>
            </a:extLst>
          </p:cNvPr>
          <p:cNvSpPr/>
          <p:nvPr/>
        </p:nvSpPr>
        <p:spPr>
          <a:xfrm>
            <a:off x="7894629" y="146187"/>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3729"/>
            <a:ext cx="8229600" cy="1143000"/>
          </a:xfrm>
        </p:spPr>
        <p:txBody>
          <a:bodyPr/>
          <a:lstStyle/>
          <a:p>
            <a:r>
              <a:rPr lang="en-US" altLang="en-US"/>
              <a:t>Constipation</a:t>
            </a:r>
          </a:p>
        </p:txBody>
      </p:sp>
      <p:graphicFrame>
        <p:nvGraphicFramePr>
          <p:cNvPr id="3" name="Content Placeholder 2">
            <a:extLst>
              <a:ext uri="{FF2B5EF4-FFF2-40B4-BE49-F238E27FC236}">
                <a16:creationId xmlns:a16="http://schemas.microsoft.com/office/drawing/2014/main" id="{E30773DD-B634-43C9-959D-B4902FC8B489}"/>
              </a:ext>
            </a:extLst>
          </p:cNvPr>
          <p:cNvGraphicFramePr>
            <a:graphicFrameLocks noGrp="1"/>
          </p:cNvGraphicFramePr>
          <p:nvPr>
            <p:ph idx="1"/>
            <p:extLst>
              <p:ext uri="{D42A27DB-BD31-4B8C-83A1-F6EECF244321}">
                <p14:modId xmlns:p14="http://schemas.microsoft.com/office/powerpoint/2010/main" val="3364492160"/>
              </p:ext>
            </p:extLst>
          </p:nvPr>
        </p:nvGraphicFramePr>
        <p:xfrm>
          <a:off x="457200" y="1556030"/>
          <a:ext cx="8480685" cy="503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185162F-F2C7-4427-8F6E-6F32D1ED913B}"/>
              </a:ext>
            </a:extLst>
          </p:cNvPr>
          <p:cNvSpPr txBox="1"/>
          <p:nvPr/>
        </p:nvSpPr>
        <p:spPr>
          <a:xfrm>
            <a:off x="457200" y="1094365"/>
            <a:ext cx="802640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a breakdown of nerves that control bowel movements </a:t>
            </a:r>
            <a:endParaRPr lang="en-CA">
              <a:cs typeface="Calibri" panose="020F0502020204030204" pitchFamily="34" charset="0"/>
            </a:endParaRPr>
          </a:p>
        </p:txBody>
      </p:sp>
      <p:pic>
        <p:nvPicPr>
          <p:cNvPr id="5" name="Graphic 40" descr="Toilet with solid fill">
            <a:extLst>
              <a:ext uri="{FF2B5EF4-FFF2-40B4-BE49-F238E27FC236}">
                <a16:creationId xmlns:a16="http://schemas.microsoft.com/office/drawing/2014/main" id="{EA7DFA70-B095-493C-8579-9DE7C05A3E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7086" y="179965"/>
            <a:ext cx="914400" cy="914400"/>
          </a:xfrm>
          <a:prstGeom prst="rect">
            <a:avLst/>
          </a:prstGeom>
        </p:spPr>
      </p:pic>
    </p:spTree>
    <p:extLst>
      <p:ext uri="{BB962C8B-B14F-4D97-AF65-F5344CB8AC3E}">
        <p14:creationId xmlns:p14="http://schemas.microsoft.com/office/powerpoint/2010/main" val="256112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D812947-CCAA-4C64-85DB-114C19BE3C81}"/>
              </a:ext>
            </a:extLst>
          </p:cNvPr>
          <p:cNvGraphicFramePr>
            <a:graphicFrameLocks noGrp="1"/>
          </p:cNvGraphicFramePr>
          <p:nvPr>
            <p:extLst>
              <p:ext uri="{D42A27DB-BD31-4B8C-83A1-F6EECF244321}">
                <p14:modId xmlns:p14="http://schemas.microsoft.com/office/powerpoint/2010/main" val="1097690091"/>
              </p:ext>
            </p:extLst>
          </p:nvPr>
        </p:nvGraphicFramePr>
        <p:xfrm>
          <a:off x="0" y="1004341"/>
          <a:ext cx="9009088" cy="5301372"/>
        </p:xfrm>
        <a:graphic>
          <a:graphicData uri="http://schemas.openxmlformats.org/drawingml/2006/table">
            <a:tbl>
              <a:tblPr firstRow="1" bandRow="1">
                <a:tableStyleId>{5C22544A-7EE6-4342-B048-85BDC9FD1C3A}</a:tableStyleId>
              </a:tblPr>
              <a:tblGrid>
                <a:gridCol w="1269074">
                  <a:extLst>
                    <a:ext uri="{9D8B030D-6E8A-4147-A177-3AD203B41FA5}">
                      <a16:colId xmlns:a16="http://schemas.microsoft.com/office/drawing/2014/main" val="4241443379"/>
                    </a:ext>
                  </a:extLst>
                </a:gridCol>
                <a:gridCol w="1458190">
                  <a:extLst>
                    <a:ext uri="{9D8B030D-6E8A-4147-A177-3AD203B41FA5}">
                      <a16:colId xmlns:a16="http://schemas.microsoft.com/office/drawing/2014/main" val="280144021"/>
                    </a:ext>
                  </a:extLst>
                </a:gridCol>
                <a:gridCol w="1382574">
                  <a:extLst>
                    <a:ext uri="{9D8B030D-6E8A-4147-A177-3AD203B41FA5}">
                      <a16:colId xmlns:a16="http://schemas.microsoft.com/office/drawing/2014/main" val="2389493412"/>
                    </a:ext>
                  </a:extLst>
                </a:gridCol>
                <a:gridCol w="2338438">
                  <a:extLst>
                    <a:ext uri="{9D8B030D-6E8A-4147-A177-3AD203B41FA5}">
                      <a16:colId xmlns:a16="http://schemas.microsoft.com/office/drawing/2014/main" val="2038105745"/>
                    </a:ext>
                  </a:extLst>
                </a:gridCol>
                <a:gridCol w="2560812">
                  <a:extLst>
                    <a:ext uri="{9D8B030D-6E8A-4147-A177-3AD203B41FA5}">
                      <a16:colId xmlns:a16="http://schemas.microsoft.com/office/drawing/2014/main" val="71820333"/>
                    </a:ext>
                  </a:extLst>
                </a:gridCol>
              </a:tblGrid>
              <a:tr h="340926">
                <a:tc>
                  <a:txBody>
                    <a:bodyPr/>
                    <a:lstStyle/>
                    <a:p>
                      <a:pPr algn="ctr"/>
                      <a:endParaRPr lang="en-CA"/>
                    </a:p>
                  </a:txBody>
                  <a:tcPr>
                    <a:lnB w="0">
                      <a:noFill/>
                    </a:lnB>
                    <a:solidFill>
                      <a:schemeClr val="bg1"/>
                    </a:solidFill>
                  </a:tcPr>
                </a:tc>
                <a:tc gridSpan="2">
                  <a:txBody>
                    <a:bodyPr/>
                    <a:lstStyle/>
                    <a:p>
                      <a:pPr algn="ctr"/>
                      <a:r>
                        <a:rPr lang="en-US" dirty="0"/>
                        <a:t>Laxatives</a:t>
                      </a:r>
                    </a:p>
                  </a:txBody>
                  <a:tcPr>
                    <a:solidFill>
                      <a:schemeClr val="accent6">
                        <a:lumMod val="75000"/>
                      </a:schemeClr>
                    </a:solidFill>
                  </a:tcPr>
                </a:tc>
                <a:tc hMerge="1">
                  <a:txBody>
                    <a:bodyPr/>
                    <a:lstStyle/>
                    <a:p>
                      <a:pPr lvl="0" algn="ctr">
                        <a:buNone/>
                      </a:pPr>
                      <a:endParaRPr lang="en-US" b="0"/>
                    </a:p>
                  </a:txBody>
                  <a:tcPr>
                    <a:solidFill>
                      <a:schemeClr val="accent6">
                        <a:lumMod val="75000"/>
                      </a:schemeClr>
                    </a:solidFill>
                  </a:tcPr>
                </a:tc>
                <a:tc>
                  <a:txBody>
                    <a:bodyPr/>
                    <a:lstStyle/>
                    <a:p>
                      <a:pPr algn="ctr"/>
                      <a:r>
                        <a:rPr lang="en-US" dirty="0"/>
                        <a:t>Bulking Agent</a:t>
                      </a:r>
                    </a:p>
                  </a:txBody>
                  <a:tcPr>
                    <a:solidFill>
                      <a:schemeClr val="accent4">
                        <a:lumMod val="75000"/>
                      </a:schemeClr>
                    </a:solidFill>
                  </a:tcPr>
                </a:tc>
                <a:tc>
                  <a:txBody>
                    <a:bodyPr/>
                    <a:lstStyle/>
                    <a:p>
                      <a:pPr algn="ctr"/>
                      <a:r>
                        <a:rPr lang="en-US" dirty="0"/>
                        <a:t>Stimulant</a:t>
                      </a:r>
                    </a:p>
                  </a:txBody>
                  <a:tcPr>
                    <a:solidFill>
                      <a:srgbClr val="00B050"/>
                    </a:solidFill>
                  </a:tcPr>
                </a:tc>
                <a:extLst>
                  <a:ext uri="{0D108BD9-81ED-4DB2-BD59-A6C34878D82A}">
                    <a16:rowId xmlns:a16="http://schemas.microsoft.com/office/drawing/2014/main" val="1212399029"/>
                  </a:ext>
                </a:extLst>
              </a:tr>
              <a:tr h="860460">
                <a:tc rowSpan="2">
                  <a:txBody>
                    <a:bodyPr/>
                    <a:lstStyle/>
                    <a:p>
                      <a:pPr lvl="0" algn="ctr">
                        <a:buNone/>
                      </a:pPr>
                      <a:r>
                        <a:rPr lang="en-CA" b="1" dirty="0">
                          <a:solidFill>
                            <a:schemeClr val="tx1">
                              <a:lumMod val="95000"/>
                              <a:lumOff val="5000"/>
                            </a:schemeClr>
                          </a:solidFill>
                        </a:rPr>
                        <a:t>Example</a:t>
                      </a:r>
                    </a:p>
                    <a:p>
                      <a:pPr lvl="0" algn="ctr">
                        <a:buNone/>
                      </a:pPr>
                      <a:endParaRPr lang="en-CA" b="1">
                        <a:solidFill>
                          <a:schemeClr val="tx1">
                            <a:lumMod val="95000"/>
                            <a:lumOff val="5000"/>
                          </a:schemeClr>
                        </a:solidFill>
                      </a:endParaRPr>
                    </a:p>
                    <a:p>
                      <a:pPr lvl="0" algn="ctr">
                        <a:buNone/>
                      </a:pPr>
                      <a:endParaRPr lang="en-CA" b="1">
                        <a:solidFill>
                          <a:schemeClr val="tx1">
                            <a:lumMod val="95000"/>
                            <a:lumOff val="5000"/>
                          </a:schemeClr>
                        </a:solidFill>
                      </a:endParaRPr>
                    </a:p>
                    <a:p>
                      <a:pPr lvl="0" algn="ctr">
                        <a:buNone/>
                      </a:pPr>
                      <a:endParaRPr lang="en-CA" b="1">
                        <a:solidFill>
                          <a:schemeClr val="tx1">
                            <a:lumMod val="95000"/>
                            <a:lumOff val="5000"/>
                          </a:schemeClr>
                        </a:solidFill>
                      </a:endParaRPr>
                    </a:p>
                    <a:p>
                      <a:pPr lvl="0" algn="ctr">
                        <a:buNone/>
                      </a:pPr>
                      <a:endParaRPr lang="en-CA" b="1">
                        <a:solidFill>
                          <a:schemeClr val="tx1">
                            <a:lumMod val="95000"/>
                            <a:lumOff val="5000"/>
                          </a:schemeClr>
                        </a:solidFill>
                      </a:endParaRPr>
                    </a:p>
                  </a:txBody>
                  <a:tcPr anchor="ctr">
                    <a:lnL w="0">
                      <a:noFill/>
                    </a:lnL>
                    <a:lnR w="0">
                      <a:noFill/>
                    </a:lnR>
                    <a:lnT w="0">
                      <a:noFill/>
                    </a:lnT>
                    <a:lnB w="0">
                      <a:noFill/>
                    </a:lnB>
                    <a:solidFill>
                      <a:schemeClr val="bg1"/>
                    </a:solidFill>
                  </a:tcPr>
                </a:tc>
                <a:tc>
                  <a:txBody>
                    <a:bodyPr/>
                    <a:lstStyle/>
                    <a:p>
                      <a:pPr lvl="0" algn="ctr">
                        <a:buNone/>
                      </a:pPr>
                      <a:r>
                        <a:rPr lang="en-US" dirty="0"/>
                        <a:t>Lactulose</a:t>
                      </a:r>
                    </a:p>
                  </a:txBody>
                  <a:tcPr anchor="ctr">
                    <a:lnL w="0">
                      <a:noFill/>
                    </a:lnL>
                    <a:solidFill>
                      <a:schemeClr val="accent6">
                        <a:lumMod val="60000"/>
                        <a:lumOff val="40000"/>
                      </a:schemeClr>
                    </a:solidFill>
                  </a:tcPr>
                </a:tc>
                <a:tc>
                  <a:txBody>
                    <a:bodyPr/>
                    <a:lstStyle/>
                    <a:p>
                      <a:pPr lvl="0" algn="ctr">
                        <a:buNone/>
                      </a:pPr>
                      <a:r>
                        <a:rPr lang="en-US" sz="1800" u="none" strike="noStrike" noProof="0" dirty="0"/>
                        <a:t>PEG 3350</a:t>
                      </a:r>
                      <a:endParaRPr lang="en-US" dirty="0"/>
                    </a:p>
                  </a:txBody>
                  <a:tcPr anchor="ctr">
                    <a:solidFill>
                      <a:schemeClr val="accent6">
                        <a:lumMod val="60000"/>
                        <a:lumOff val="40000"/>
                      </a:schemeClr>
                    </a:solidFill>
                  </a:tcPr>
                </a:tc>
                <a:tc>
                  <a:txBody>
                    <a:bodyPr/>
                    <a:lstStyle/>
                    <a:p>
                      <a:pPr lvl="0" algn="ctr">
                        <a:buNone/>
                      </a:pPr>
                      <a:r>
                        <a:rPr lang="en-US" dirty="0"/>
                        <a:t>Psyllium Fiber</a:t>
                      </a:r>
                    </a:p>
                  </a:txBody>
                  <a:tcPr anchor="ctr">
                    <a:solidFill>
                      <a:schemeClr val="accent4">
                        <a:lumMod val="60000"/>
                        <a:lumOff val="40000"/>
                      </a:schemeClr>
                    </a:solidFill>
                  </a:tcPr>
                </a:tc>
                <a:tc>
                  <a:txBody>
                    <a:bodyPr/>
                    <a:lstStyle/>
                    <a:p>
                      <a:pPr lvl="0" algn="ctr">
                        <a:buNone/>
                      </a:pPr>
                      <a:r>
                        <a:rPr lang="en-US" dirty="0"/>
                        <a:t>Sennosides</a:t>
                      </a:r>
                    </a:p>
                  </a:txBody>
                  <a:tcPr anchor="ctr">
                    <a:solidFill>
                      <a:schemeClr val="accent3">
                        <a:lumMod val="60000"/>
                        <a:lumOff val="40000"/>
                      </a:schemeClr>
                    </a:solidFill>
                  </a:tcPr>
                </a:tc>
                <a:extLst>
                  <a:ext uri="{0D108BD9-81ED-4DB2-BD59-A6C34878D82A}">
                    <a16:rowId xmlns:a16="http://schemas.microsoft.com/office/drawing/2014/main" val="86063635"/>
                  </a:ext>
                </a:extLst>
              </a:tr>
              <a:tr h="1204329">
                <a:tc vMerge="1">
                  <a:txBody>
                    <a:bodyPr/>
                    <a:lstStyle/>
                    <a:p>
                      <a:endParaRPr lang="en-US"/>
                    </a:p>
                  </a:txBody>
                  <a:tcPr>
                    <a:lnL w="0">
                      <a:noFill/>
                    </a:lnL>
                    <a:lnR w="0">
                      <a:noFill/>
                    </a:lnR>
                    <a:lnT w="0">
                      <a:noFill/>
                    </a:lnT>
                    <a:lnB w="0">
                      <a:noFill/>
                    </a:lnB>
                    <a:solidFill>
                      <a:schemeClr val="bg1"/>
                    </a:solidFill>
                  </a:tcPr>
                </a:tc>
                <a:tc>
                  <a:txBody>
                    <a:bodyPr/>
                    <a:lstStyle/>
                    <a:p>
                      <a:pPr lvl="0" algn="ctr">
                        <a:buNone/>
                      </a:pPr>
                      <a:endParaRPr lang="en-US"/>
                    </a:p>
                    <a:p>
                      <a:pPr lvl="0" algn="ctr">
                        <a:buNone/>
                      </a:pPr>
                      <a:endParaRPr lang="en-US"/>
                    </a:p>
                    <a:p>
                      <a:pPr lvl="0" algn="ctr">
                        <a:buNone/>
                      </a:pPr>
                      <a:endParaRPr lang="en-US"/>
                    </a:p>
                    <a:p>
                      <a:pPr lvl="0" algn="ctr">
                        <a:buNone/>
                      </a:pPr>
                      <a:endParaRPr lang="en-US"/>
                    </a:p>
                  </a:txBody>
                  <a:tcPr>
                    <a:lnL w="0">
                      <a:noFill/>
                    </a:lnL>
                    <a:solidFill>
                      <a:schemeClr val="accent6">
                        <a:lumMod val="60000"/>
                        <a:lumOff val="40000"/>
                      </a:schemeClr>
                    </a:solidFill>
                  </a:tcPr>
                </a:tc>
                <a:tc>
                  <a:txBody>
                    <a:bodyPr/>
                    <a:lstStyle/>
                    <a:p>
                      <a:pPr lvl="0" algn="ctr">
                        <a:buNone/>
                      </a:pPr>
                      <a:endParaRPr lang="en-US" sz="1800" u="none" strike="noStrike" noProof="0"/>
                    </a:p>
                  </a:txBody>
                  <a:tcPr>
                    <a:solidFill>
                      <a:schemeClr val="accent6">
                        <a:lumMod val="60000"/>
                        <a:lumOff val="40000"/>
                      </a:schemeClr>
                    </a:solidFill>
                  </a:tcPr>
                </a:tc>
                <a:tc>
                  <a:txBody>
                    <a:bodyPr/>
                    <a:lstStyle/>
                    <a:p>
                      <a:pPr lvl="0" algn="ctr">
                        <a:buNone/>
                      </a:pPr>
                      <a:endParaRPr lang="en-US"/>
                    </a:p>
                  </a:txBody>
                  <a:tcPr>
                    <a:solidFill>
                      <a:schemeClr val="accent4">
                        <a:lumMod val="60000"/>
                        <a:lumOff val="40000"/>
                      </a:schemeClr>
                    </a:solidFill>
                  </a:tcPr>
                </a:tc>
                <a:tc>
                  <a:txBody>
                    <a:bodyPr/>
                    <a:lstStyle/>
                    <a:p>
                      <a:pPr lvl="0" algn="ctr">
                        <a:buNone/>
                      </a:pPr>
                      <a:endParaRPr lang="en-US"/>
                    </a:p>
                  </a:txBody>
                  <a:tcPr>
                    <a:solidFill>
                      <a:schemeClr val="accent3">
                        <a:lumMod val="60000"/>
                        <a:lumOff val="40000"/>
                      </a:schemeClr>
                    </a:solidFill>
                  </a:tcPr>
                </a:tc>
                <a:extLst>
                  <a:ext uri="{0D108BD9-81ED-4DB2-BD59-A6C34878D82A}">
                    <a16:rowId xmlns:a16="http://schemas.microsoft.com/office/drawing/2014/main" val="3066467820"/>
                  </a:ext>
                </a:extLst>
              </a:tr>
              <a:tr h="1204329">
                <a:tc>
                  <a:txBody>
                    <a:bodyPr/>
                    <a:lstStyle/>
                    <a:p>
                      <a:pPr algn="ctr"/>
                      <a:r>
                        <a:rPr lang="en-US" b="1" dirty="0">
                          <a:solidFill>
                            <a:schemeClr val="tx1">
                              <a:lumMod val="95000"/>
                              <a:lumOff val="5000"/>
                            </a:schemeClr>
                          </a:solidFill>
                        </a:rPr>
                        <a:t>Dose</a:t>
                      </a:r>
                      <a:endParaRPr lang="en-CA" b="1" dirty="0">
                        <a:solidFill>
                          <a:schemeClr val="tx1">
                            <a:lumMod val="95000"/>
                            <a:lumOff val="5000"/>
                          </a:schemeClr>
                        </a:solidFill>
                      </a:endParaRPr>
                    </a:p>
                  </a:txBody>
                  <a:tcPr anchor="ctr">
                    <a:lnL w="0">
                      <a:noFill/>
                    </a:lnL>
                    <a:lnR w="0">
                      <a:noFill/>
                    </a:lnR>
                    <a:lnT w="0">
                      <a:noFill/>
                    </a:lnT>
                    <a:lnB w="0">
                      <a:noFill/>
                    </a:lnB>
                    <a:solidFill>
                      <a:schemeClr val="bg1"/>
                    </a:solidFill>
                  </a:tcPr>
                </a:tc>
                <a:tc>
                  <a:txBody>
                    <a:bodyPr/>
                    <a:lstStyle/>
                    <a:p>
                      <a:pPr algn="ctr"/>
                      <a:r>
                        <a:rPr lang="en-US" dirty="0"/>
                        <a:t> 15-30mL one or two times a day</a:t>
                      </a:r>
                    </a:p>
                  </a:txBody>
                  <a:tcPr anchor="ctr">
                    <a:lnL w="0">
                      <a:noFill/>
                    </a:lnL>
                    <a:solidFill>
                      <a:schemeClr val="accent6">
                        <a:lumMod val="20000"/>
                        <a:lumOff val="80000"/>
                      </a:schemeClr>
                    </a:solidFill>
                  </a:tcPr>
                </a:tc>
                <a:tc>
                  <a:txBody>
                    <a:bodyPr/>
                    <a:lstStyle/>
                    <a:p>
                      <a:pPr lvl="0" algn="ctr">
                        <a:buNone/>
                      </a:pPr>
                      <a:r>
                        <a:rPr lang="en-US" sz="1800" u="none" strike="noStrike" noProof="0" dirty="0"/>
                        <a:t>17 grams (capful) once daily</a:t>
                      </a:r>
                      <a:endParaRPr lang="en-US" dirty="0"/>
                    </a:p>
                  </a:txBody>
                  <a:tcPr anchor="ctr">
                    <a:solidFill>
                      <a:schemeClr val="accent6">
                        <a:lumMod val="20000"/>
                        <a:lumOff val="80000"/>
                      </a:schemeClr>
                    </a:solidFill>
                  </a:tcPr>
                </a:tc>
                <a:tc>
                  <a:txBody>
                    <a:bodyPr/>
                    <a:lstStyle/>
                    <a:p>
                      <a:pPr algn="ctr"/>
                      <a:endParaRPr lang="en-US"/>
                    </a:p>
                    <a:p>
                      <a:pPr algn="ctr"/>
                      <a:r>
                        <a:rPr lang="en-US" dirty="0"/>
                        <a:t>3.4 grams one to three times a day</a:t>
                      </a:r>
                      <a:endParaRPr lang="en-CA" dirty="0"/>
                    </a:p>
                  </a:txBody>
                  <a:tcPr anchor="ctr">
                    <a:solidFill>
                      <a:schemeClr val="accent4">
                        <a:lumMod val="20000"/>
                        <a:lumOff val="80000"/>
                      </a:schemeClr>
                    </a:solidFill>
                  </a:tcPr>
                </a:tc>
                <a:tc>
                  <a:txBody>
                    <a:bodyPr/>
                    <a:lstStyle/>
                    <a:p>
                      <a:pPr algn="ctr"/>
                      <a:endParaRPr lang="en-US"/>
                    </a:p>
                    <a:p>
                      <a:pPr algn="ctr"/>
                      <a:r>
                        <a:rPr lang="en-US" dirty="0"/>
                        <a:t>2 tablets daily at bedtime</a:t>
                      </a:r>
                      <a:endParaRPr lang="en-CA" dirty="0"/>
                    </a:p>
                  </a:txBody>
                  <a:tcPr anchor="ctr">
                    <a:solidFill>
                      <a:schemeClr val="accent3">
                        <a:lumMod val="20000"/>
                        <a:lumOff val="80000"/>
                      </a:schemeClr>
                    </a:solidFill>
                  </a:tcPr>
                </a:tc>
                <a:extLst>
                  <a:ext uri="{0D108BD9-81ED-4DB2-BD59-A6C34878D82A}">
                    <a16:rowId xmlns:a16="http://schemas.microsoft.com/office/drawing/2014/main" val="980966516"/>
                  </a:ext>
                </a:extLst>
              </a:tr>
              <a:tr h="648485">
                <a:tc>
                  <a:txBody>
                    <a:bodyPr/>
                    <a:lstStyle/>
                    <a:p>
                      <a:pPr algn="ctr"/>
                      <a:r>
                        <a:rPr lang="en-US" b="1" dirty="0">
                          <a:solidFill>
                            <a:schemeClr val="tx1">
                              <a:lumMod val="95000"/>
                              <a:lumOff val="5000"/>
                            </a:schemeClr>
                          </a:solidFill>
                        </a:rPr>
                        <a:t>Onset</a:t>
                      </a:r>
                      <a:endParaRPr lang="en-CA" b="1" dirty="0">
                        <a:solidFill>
                          <a:schemeClr val="tx1">
                            <a:lumMod val="95000"/>
                            <a:lumOff val="5000"/>
                          </a:schemeClr>
                        </a:solidFill>
                      </a:endParaRPr>
                    </a:p>
                  </a:txBody>
                  <a:tcPr anchor="ctr">
                    <a:lnL w="0">
                      <a:noFill/>
                    </a:lnL>
                    <a:lnR w="0">
                      <a:noFill/>
                    </a:lnR>
                    <a:lnT w="0">
                      <a:noFill/>
                    </a:lnT>
                    <a:lnB w="0">
                      <a:noFill/>
                    </a:lnB>
                    <a:solidFill>
                      <a:schemeClr val="bg1"/>
                    </a:solidFill>
                  </a:tcPr>
                </a:tc>
                <a:tc>
                  <a:txBody>
                    <a:bodyPr/>
                    <a:lstStyle/>
                    <a:p>
                      <a:pPr algn="ctr"/>
                      <a:r>
                        <a:rPr lang="en-US" dirty="0"/>
                        <a:t> 24-48 hours </a:t>
                      </a:r>
                    </a:p>
                  </a:txBody>
                  <a:tcPr anchor="ctr">
                    <a:lnL w="0">
                      <a:noFill/>
                    </a:lnL>
                    <a:solidFill>
                      <a:schemeClr val="accent6">
                        <a:lumMod val="60000"/>
                        <a:lumOff val="40000"/>
                      </a:schemeClr>
                    </a:solidFill>
                  </a:tcPr>
                </a:tc>
                <a:tc>
                  <a:txBody>
                    <a:bodyPr/>
                    <a:lstStyle/>
                    <a:p>
                      <a:pPr lvl="0" algn="ctr">
                        <a:buNone/>
                      </a:pPr>
                      <a:r>
                        <a:rPr lang="en-US" sz="1800" u="none" strike="noStrike" noProof="0" dirty="0"/>
                        <a:t>2-4 days</a:t>
                      </a:r>
                      <a:endParaRPr lang="en-US" dirty="0"/>
                    </a:p>
                  </a:txBody>
                  <a:tcPr anchor="ctr">
                    <a:solidFill>
                      <a:schemeClr val="accent6">
                        <a:lumMod val="60000"/>
                        <a:lumOff val="40000"/>
                      </a:schemeClr>
                    </a:solidFill>
                  </a:tcPr>
                </a:tc>
                <a:tc>
                  <a:txBody>
                    <a:bodyPr/>
                    <a:lstStyle/>
                    <a:p>
                      <a:pPr algn="ctr"/>
                      <a:r>
                        <a:rPr lang="en-US" dirty="0"/>
                        <a:t>12-72 hours</a:t>
                      </a:r>
                      <a:endParaRPr lang="en-CA" dirty="0"/>
                    </a:p>
                  </a:txBody>
                  <a:tcPr anchor="ctr">
                    <a:solidFill>
                      <a:schemeClr val="accent4">
                        <a:lumMod val="60000"/>
                        <a:lumOff val="40000"/>
                      </a:schemeClr>
                    </a:solidFill>
                  </a:tcPr>
                </a:tc>
                <a:tc>
                  <a:txBody>
                    <a:bodyPr/>
                    <a:lstStyle/>
                    <a:p>
                      <a:pPr algn="ctr"/>
                      <a:r>
                        <a:rPr lang="en-US" dirty="0"/>
                        <a:t>6-12 hours </a:t>
                      </a:r>
                      <a:endParaRPr lang="en-CA" dirty="0"/>
                    </a:p>
                  </a:txBody>
                  <a:tcPr anchor="ctr">
                    <a:solidFill>
                      <a:schemeClr val="accent3">
                        <a:lumMod val="60000"/>
                        <a:lumOff val="40000"/>
                      </a:schemeClr>
                    </a:solidFill>
                  </a:tcPr>
                </a:tc>
                <a:extLst>
                  <a:ext uri="{0D108BD9-81ED-4DB2-BD59-A6C34878D82A}">
                    <a16:rowId xmlns:a16="http://schemas.microsoft.com/office/drawing/2014/main" val="973501633"/>
                  </a:ext>
                </a:extLst>
              </a:tr>
              <a:tr h="1018009">
                <a:tc>
                  <a:txBody>
                    <a:bodyPr/>
                    <a:lstStyle/>
                    <a:p>
                      <a:pPr algn="ctr"/>
                      <a:r>
                        <a:rPr lang="en-US" b="1" dirty="0">
                          <a:solidFill>
                            <a:schemeClr val="tx1">
                              <a:lumMod val="95000"/>
                              <a:lumOff val="5000"/>
                            </a:schemeClr>
                          </a:solidFill>
                        </a:rPr>
                        <a:t>Side Effects</a:t>
                      </a:r>
                      <a:endParaRPr lang="en-CA" b="1" dirty="0">
                        <a:solidFill>
                          <a:schemeClr val="tx1">
                            <a:lumMod val="95000"/>
                            <a:lumOff val="5000"/>
                          </a:schemeClr>
                        </a:solidFill>
                      </a:endParaRPr>
                    </a:p>
                  </a:txBody>
                  <a:tcPr anchor="ctr">
                    <a:lnL w="0">
                      <a:noFill/>
                    </a:lnL>
                    <a:lnR w="0">
                      <a:noFill/>
                    </a:lnR>
                    <a:lnT w="0">
                      <a:noFill/>
                    </a:lnT>
                    <a:lnB w="0">
                      <a:noFill/>
                    </a:lnB>
                    <a:solidFill>
                      <a:schemeClr val="bg1"/>
                    </a:solidFill>
                  </a:tcPr>
                </a:tc>
                <a:tc gridSpan="2">
                  <a:txBody>
                    <a:bodyPr/>
                    <a:lstStyle/>
                    <a:p>
                      <a:pPr algn="ctr"/>
                      <a:r>
                        <a:rPr lang="en-US" dirty="0"/>
                        <a:t>Bloating, stomach upset, diarrhea </a:t>
                      </a:r>
                      <a:endParaRPr lang="en-CA" dirty="0"/>
                    </a:p>
                  </a:txBody>
                  <a:tcPr anchor="ctr">
                    <a:lnL w="0">
                      <a:noFill/>
                    </a:lnL>
                    <a:solidFill>
                      <a:schemeClr val="accent6">
                        <a:lumMod val="20000"/>
                        <a:lumOff val="80000"/>
                      </a:schemeClr>
                    </a:solidFill>
                  </a:tcPr>
                </a:tc>
                <a:tc hMerge="1">
                  <a:txBody>
                    <a:bodyPr/>
                    <a:lstStyle/>
                    <a:p>
                      <a:pPr algn="ctr"/>
                      <a:endParaRPr lang="en-CA"/>
                    </a:p>
                  </a:txBody>
                  <a:tcPr anchor="ctr">
                    <a:solidFill>
                      <a:schemeClr val="accent6">
                        <a:lumMod val="20000"/>
                        <a:lumOff val="80000"/>
                      </a:schemeClr>
                    </a:solidFill>
                  </a:tcPr>
                </a:tc>
                <a:tc>
                  <a:txBody>
                    <a:bodyPr/>
                    <a:lstStyle/>
                    <a:p>
                      <a:pPr algn="ctr"/>
                      <a:r>
                        <a:rPr lang="en-US" dirty="0"/>
                        <a:t>Bloating, stomach discomfort </a:t>
                      </a:r>
                      <a:endParaRPr lang="en-CA" dirty="0"/>
                    </a:p>
                  </a:txBody>
                  <a:tcPr anchor="ctr">
                    <a:solidFill>
                      <a:schemeClr val="accent4">
                        <a:lumMod val="20000"/>
                        <a:lumOff val="80000"/>
                      </a:schemeClr>
                    </a:solidFill>
                  </a:tcPr>
                </a:tc>
                <a:tc>
                  <a:txBody>
                    <a:bodyPr/>
                    <a:lstStyle/>
                    <a:p>
                      <a:pPr lvl="0" algn="ctr">
                        <a:buNone/>
                      </a:pPr>
                      <a:r>
                        <a:rPr lang="en-US" sz="1800" b="0" i="0" u="none" strike="noStrike" noProof="0" dirty="0">
                          <a:latin typeface="Calibri"/>
                        </a:rPr>
                        <a:t>Stomach pain, cramps, d</a:t>
                      </a:r>
                      <a:r>
                        <a:rPr lang="en-US" dirty="0"/>
                        <a:t>iscolored urine or feces</a:t>
                      </a:r>
                    </a:p>
                  </a:txBody>
                  <a:tcPr anchor="ctr">
                    <a:solidFill>
                      <a:schemeClr val="accent3">
                        <a:lumMod val="20000"/>
                        <a:lumOff val="80000"/>
                      </a:schemeClr>
                    </a:solidFill>
                  </a:tcPr>
                </a:tc>
                <a:extLst>
                  <a:ext uri="{0D108BD9-81ED-4DB2-BD59-A6C34878D82A}">
                    <a16:rowId xmlns:a16="http://schemas.microsoft.com/office/drawing/2014/main" val="2678713236"/>
                  </a:ext>
                </a:extLst>
              </a:tr>
            </a:tbl>
          </a:graphicData>
        </a:graphic>
      </p:graphicFrame>
      <p:sp>
        <p:nvSpPr>
          <p:cNvPr id="8" name="TextBox 7">
            <a:extLst>
              <a:ext uri="{FF2B5EF4-FFF2-40B4-BE49-F238E27FC236}">
                <a16:creationId xmlns:a16="http://schemas.microsoft.com/office/drawing/2014/main" id="{6BEF71FA-33AC-4DB9-AB54-2CF5647D25D7}"/>
              </a:ext>
            </a:extLst>
          </p:cNvPr>
          <p:cNvSpPr txBox="1"/>
          <p:nvPr/>
        </p:nvSpPr>
        <p:spPr>
          <a:xfrm>
            <a:off x="542482" y="94396"/>
            <a:ext cx="8351520" cy="769441"/>
          </a:xfrm>
          <a:prstGeom prst="rect">
            <a:avLst/>
          </a:prstGeom>
          <a:noFill/>
        </p:spPr>
        <p:txBody>
          <a:bodyPr wrap="square" lIns="91440" tIns="45720" rIns="91440" bIns="45720" rtlCol="0" anchor="t">
            <a:spAutoFit/>
          </a:bodyPr>
          <a:lstStyle/>
          <a:p>
            <a:pPr algn="ctr"/>
            <a:r>
              <a:rPr lang="en-US" sz="4400" dirty="0">
                <a:latin typeface="Calibri"/>
                <a:ea typeface="MS PGothic"/>
                <a:cs typeface="Calibri"/>
              </a:rPr>
              <a:t>Medications for Constipation</a:t>
            </a:r>
            <a:r>
              <a:rPr lang="en-US" sz="4400" baseline="30000" dirty="0">
                <a:latin typeface="Calibri"/>
                <a:ea typeface="MS PGothic"/>
                <a:cs typeface="Calibri"/>
              </a:rPr>
              <a:t>39-42</a:t>
            </a:r>
            <a:r>
              <a:rPr lang="en-US" sz="4400" dirty="0">
                <a:latin typeface="Calibri"/>
                <a:ea typeface="MS PGothic"/>
                <a:cs typeface="Calibri"/>
              </a:rPr>
              <a:t> </a:t>
            </a:r>
            <a:endParaRPr lang="en-CA" sz="4400" dirty="0">
              <a:cs typeface="Calibri" panose="020F0502020204030204" pitchFamily="34" charset="0"/>
            </a:endParaRPr>
          </a:p>
        </p:txBody>
      </p:sp>
      <p:pic>
        <p:nvPicPr>
          <p:cNvPr id="2" name="Picture 2">
            <a:extLst>
              <a:ext uri="{FF2B5EF4-FFF2-40B4-BE49-F238E27FC236}">
                <a16:creationId xmlns:a16="http://schemas.microsoft.com/office/drawing/2014/main" id="{925D5A4E-3842-F02F-88C8-F23C07A5C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765" y="2198571"/>
            <a:ext cx="805753" cy="1078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B28061-1584-B1C7-E32F-EC168B8DD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361" y="2072402"/>
            <a:ext cx="1314907" cy="1351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26C47A-82C9-6F64-681B-51B1B0745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53857"/>
            <a:ext cx="1197082" cy="11848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06ACEEE-3B70-BDEB-4D77-F9BE25EC4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669" y="2375459"/>
            <a:ext cx="1026415" cy="9015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E928DB-294F-B5AA-9B9B-B5BB71A8BCDE}"/>
              </a:ext>
            </a:extLst>
          </p:cNvPr>
          <p:cNvSpPr txBox="1"/>
          <p:nvPr/>
        </p:nvSpPr>
        <p:spPr>
          <a:xfrm>
            <a:off x="8374061" y="6617274"/>
            <a:ext cx="1118799" cy="400110"/>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6 - 9</a:t>
            </a:r>
            <a:endParaRPr lang="en-US" sz="1000" dirty="0"/>
          </a:p>
          <a:p>
            <a:endParaRPr lang="en-CA" sz="1000"/>
          </a:p>
        </p:txBody>
      </p:sp>
      <p:sp>
        <p:nvSpPr>
          <p:cNvPr id="10" name="TextBox 9">
            <a:extLst>
              <a:ext uri="{FF2B5EF4-FFF2-40B4-BE49-F238E27FC236}">
                <a16:creationId xmlns:a16="http://schemas.microsoft.com/office/drawing/2014/main" id="{C8E4D64A-E36D-5939-6839-5EFF52834158}"/>
              </a:ext>
            </a:extLst>
          </p:cNvPr>
          <p:cNvSpPr txBox="1"/>
          <p:nvPr/>
        </p:nvSpPr>
        <p:spPr>
          <a:xfrm>
            <a:off x="3491270" y="3161316"/>
            <a:ext cx="1400026" cy="230832"/>
          </a:xfrm>
          <a:prstGeom prst="rect">
            <a:avLst/>
          </a:prstGeom>
          <a:noFill/>
        </p:spPr>
        <p:txBody>
          <a:bodyPr wrap="square" lIns="91440" tIns="45720" rIns="91440" bIns="45720" rtlCol="0" anchor="t">
            <a:spAutoFit/>
          </a:bodyPr>
          <a:lstStyle/>
          <a:p>
            <a:endParaRPr lang="en-US" sz="900" dirty="0">
              <a:cs typeface="Calibri"/>
            </a:endParaRPr>
          </a:p>
        </p:txBody>
      </p:sp>
      <p:sp>
        <p:nvSpPr>
          <p:cNvPr id="11" name="TextBox 10">
            <a:extLst>
              <a:ext uri="{FF2B5EF4-FFF2-40B4-BE49-F238E27FC236}">
                <a16:creationId xmlns:a16="http://schemas.microsoft.com/office/drawing/2014/main" id="{9BCD8746-A6E7-C17E-4E9F-51E5AE35E368}"/>
              </a:ext>
            </a:extLst>
          </p:cNvPr>
          <p:cNvSpPr txBox="1"/>
          <p:nvPr/>
        </p:nvSpPr>
        <p:spPr>
          <a:xfrm>
            <a:off x="5433344" y="3122408"/>
            <a:ext cx="4063476" cy="230832"/>
          </a:xfrm>
          <a:prstGeom prst="rect">
            <a:avLst/>
          </a:prstGeom>
          <a:noFill/>
        </p:spPr>
        <p:txBody>
          <a:bodyPr wrap="square" lIns="91440" tIns="45720" rIns="91440" bIns="45720" rtlCol="0" anchor="t">
            <a:spAutoFit/>
          </a:bodyPr>
          <a:lstStyle/>
          <a:p>
            <a:endParaRPr lang="en-US" sz="900" dirty="0">
              <a:cs typeface="Calibri"/>
            </a:endParaRPr>
          </a:p>
        </p:txBody>
      </p:sp>
    </p:spTree>
    <p:extLst>
      <p:ext uri="{BB962C8B-B14F-4D97-AF65-F5344CB8AC3E}">
        <p14:creationId xmlns:p14="http://schemas.microsoft.com/office/powerpoint/2010/main" val="294564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83C4B82-BDEE-4574-A8DA-7A9EB447EA44}"/>
              </a:ext>
            </a:extLst>
          </p:cNvPr>
          <p:cNvSpPr/>
          <p:nvPr/>
        </p:nvSpPr>
        <p:spPr>
          <a:xfrm>
            <a:off x="7859952" y="90211"/>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3729"/>
            <a:ext cx="8229600" cy="1143000"/>
          </a:xfrm>
        </p:spPr>
        <p:txBody>
          <a:bodyPr/>
          <a:lstStyle/>
          <a:p>
            <a:r>
              <a:rPr lang="en-US" altLang="en-US">
                <a:ea typeface="MS PGothic"/>
              </a:rPr>
              <a:t>Bladder Issues</a:t>
            </a:r>
            <a:endParaRPr lang="en-US" altLang="en-US"/>
          </a:p>
        </p:txBody>
      </p:sp>
      <p:graphicFrame>
        <p:nvGraphicFramePr>
          <p:cNvPr id="3" name="Content Placeholder 2">
            <a:extLst>
              <a:ext uri="{FF2B5EF4-FFF2-40B4-BE49-F238E27FC236}">
                <a16:creationId xmlns:a16="http://schemas.microsoft.com/office/drawing/2014/main" id="{68421B25-6762-4928-A8D6-20B06FE9E788}"/>
              </a:ext>
            </a:extLst>
          </p:cNvPr>
          <p:cNvGraphicFramePr>
            <a:graphicFrameLocks noGrp="1"/>
          </p:cNvGraphicFramePr>
          <p:nvPr>
            <p:ph idx="1"/>
            <p:extLst>
              <p:ext uri="{D42A27DB-BD31-4B8C-83A1-F6EECF244321}">
                <p14:modId xmlns:p14="http://schemas.microsoft.com/office/powerpoint/2010/main" val="139934694"/>
              </p:ext>
            </p:extLst>
          </p:nvPr>
        </p:nvGraphicFramePr>
        <p:xfrm>
          <a:off x="626656" y="1840438"/>
          <a:ext cx="8188036" cy="3816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F2BAE47-B6AB-416C-92D0-A8095BA72FBF}"/>
              </a:ext>
            </a:extLst>
          </p:cNvPr>
          <p:cNvSpPr txBox="1"/>
          <p:nvPr/>
        </p:nvSpPr>
        <p:spPr>
          <a:xfrm>
            <a:off x="495685" y="1140290"/>
            <a:ext cx="8188036"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to breakdown of nerves that control bladder movements </a:t>
            </a:r>
            <a:endParaRPr lang="en-CA"/>
          </a:p>
        </p:txBody>
      </p:sp>
      <p:pic>
        <p:nvPicPr>
          <p:cNvPr id="5" name="Graphic 39" descr="Toilet Paper with solid fill">
            <a:extLst>
              <a:ext uri="{FF2B5EF4-FFF2-40B4-BE49-F238E27FC236}">
                <a16:creationId xmlns:a16="http://schemas.microsoft.com/office/drawing/2014/main" id="{2FEF9783-B9C3-49FE-8369-F0B4CFBC7C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12409" y="175893"/>
            <a:ext cx="914400" cy="914400"/>
          </a:xfrm>
          <a:prstGeom prst="rect">
            <a:avLst/>
          </a:prstGeom>
        </p:spPr>
      </p:pic>
    </p:spTree>
    <p:extLst>
      <p:ext uri="{BB962C8B-B14F-4D97-AF65-F5344CB8AC3E}">
        <p14:creationId xmlns:p14="http://schemas.microsoft.com/office/powerpoint/2010/main" val="114172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BF4DE1E-A92C-47AF-AC69-02AFA7C49B66}"/>
              </a:ext>
            </a:extLst>
          </p:cNvPr>
          <p:cNvSpPr/>
          <p:nvPr/>
        </p:nvSpPr>
        <p:spPr>
          <a:xfrm>
            <a:off x="7772400" y="197883"/>
            <a:ext cx="1019314" cy="1028700"/>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43729"/>
            <a:ext cx="8229600" cy="1143000"/>
          </a:xfrm>
        </p:spPr>
        <p:txBody>
          <a:bodyPr/>
          <a:lstStyle/>
          <a:p>
            <a:r>
              <a:rPr lang="en-US" altLang="en-US"/>
              <a:t>Sexual Dysfunction</a:t>
            </a:r>
          </a:p>
        </p:txBody>
      </p:sp>
      <p:graphicFrame>
        <p:nvGraphicFramePr>
          <p:cNvPr id="3" name="Content Placeholder 2">
            <a:extLst>
              <a:ext uri="{FF2B5EF4-FFF2-40B4-BE49-F238E27FC236}">
                <a16:creationId xmlns:a16="http://schemas.microsoft.com/office/drawing/2014/main" id="{09990CDB-54A6-433B-8E77-3FA3995EF57D}"/>
              </a:ext>
            </a:extLst>
          </p:cNvPr>
          <p:cNvGraphicFramePr>
            <a:graphicFrameLocks noGrp="1"/>
          </p:cNvGraphicFramePr>
          <p:nvPr>
            <p:ph idx="1"/>
            <p:extLst>
              <p:ext uri="{D42A27DB-BD31-4B8C-83A1-F6EECF244321}">
                <p14:modId xmlns:p14="http://schemas.microsoft.com/office/powerpoint/2010/main" val="2346247595"/>
              </p:ext>
            </p:extLst>
          </p:nvPr>
        </p:nvGraphicFramePr>
        <p:xfrm>
          <a:off x="457200" y="2209893"/>
          <a:ext cx="8229600" cy="374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29A5EE7-A62A-438F-87F5-A16C54423155}"/>
              </a:ext>
            </a:extLst>
          </p:cNvPr>
          <p:cNvSpPr txBox="1"/>
          <p:nvPr/>
        </p:nvSpPr>
        <p:spPr>
          <a:xfrm>
            <a:off x="457200" y="1186471"/>
            <a:ext cx="8686800"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Due to PD affecting sexual response and functioning</a:t>
            </a:r>
            <a:r>
              <a:rPr lang="en-US" sz="2400" baseline="30000">
                <a:latin typeface="Calibri"/>
                <a:ea typeface="MS PGothic"/>
                <a:cs typeface="Calibri"/>
              </a:rPr>
              <a:t>6,46</a:t>
            </a:r>
            <a:endParaRPr lang="en-US" sz="2400">
              <a:latin typeface="Calibri"/>
              <a:ea typeface="MS PGothic"/>
              <a:cs typeface="Calibri"/>
            </a:endParaRPr>
          </a:p>
          <a:p>
            <a:pPr marL="285750" indent="-285750">
              <a:buFont typeface="Arial" panose="020B0604020202020204" pitchFamily="34" charset="0"/>
              <a:buChar char="•"/>
            </a:pPr>
            <a:r>
              <a:rPr lang="en-US" sz="2400">
                <a:latin typeface="Calibri"/>
                <a:ea typeface="MS PGothic"/>
                <a:cs typeface="Calibri"/>
              </a:rPr>
              <a:t>Less dopamine may result in decreased sex drive and interest</a:t>
            </a:r>
            <a:r>
              <a:rPr lang="en-US" sz="2400" baseline="30000">
                <a:latin typeface="Calibri"/>
                <a:ea typeface="MS PGothic"/>
                <a:cs typeface="Calibri"/>
              </a:rPr>
              <a:t>6,46</a:t>
            </a:r>
            <a:endParaRPr lang="en-CA"/>
          </a:p>
        </p:txBody>
      </p:sp>
      <p:pic>
        <p:nvPicPr>
          <p:cNvPr id="5" name="Graphic 45" descr="Home1 with solid fill">
            <a:extLst>
              <a:ext uri="{FF2B5EF4-FFF2-40B4-BE49-F238E27FC236}">
                <a16:creationId xmlns:a16="http://schemas.microsoft.com/office/drawing/2014/main" id="{425C6555-2B8C-4E33-8EB5-C7A713535B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4857" y="158029"/>
            <a:ext cx="914400" cy="914400"/>
          </a:xfrm>
          <a:prstGeom prst="rect">
            <a:avLst/>
          </a:prstGeom>
        </p:spPr>
      </p:pic>
    </p:spTree>
    <p:extLst>
      <p:ext uri="{BB962C8B-B14F-4D97-AF65-F5344CB8AC3E}">
        <p14:creationId xmlns:p14="http://schemas.microsoft.com/office/powerpoint/2010/main" val="421634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4E7ED95-EEE3-43AE-A1AA-7A37614C5B62}"/>
              </a:ext>
            </a:extLst>
          </p:cNvPr>
          <p:cNvSpPr/>
          <p:nvPr/>
        </p:nvSpPr>
        <p:spPr>
          <a:xfrm>
            <a:off x="8044404" y="165858"/>
            <a:ext cx="948851" cy="927822"/>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Title 1">
            <a:extLst>
              <a:ext uri="{FF2B5EF4-FFF2-40B4-BE49-F238E27FC236}">
                <a16:creationId xmlns:a16="http://schemas.microsoft.com/office/drawing/2014/main" id="{FEC8EE2D-2A24-4558-87FC-669FBD0E6543}"/>
              </a:ext>
            </a:extLst>
          </p:cNvPr>
          <p:cNvSpPr>
            <a:spLocks noGrp="1"/>
          </p:cNvSpPr>
          <p:nvPr>
            <p:ph type="title"/>
          </p:nvPr>
        </p:nvSpPr>
        <p:spPr>
          <a:xfrm>
            <a:off x="457200" y="-907"/>
            <a:ext cx="8229600" cy="1143000"/>
          </a:xfrm>
        </p:spPr>
        <p:txBody>
          <a:bodyPr/>
          <a:lstStyle/>
          <a:p>
            <a:r>
              <a:rPr lang="en-US" altLang="en-US"/>
              <a:t>Restless Leg Syndrome (RLS)</a:t>
            </a:r>
          </a:p>
        </p:txBody>
      </p:sp>
      <p:graphicFrame>
        <p:nvGraphicFramePr>
          <p:cNvPr id="4" name="Content Placeholder 3">
            <a:extLst>
              <a:ext uri="{FF2B5EF4-FFF2-40B4-BE49-F238E27FC236}">
                <a16:creationId xmlns:a16="http://schemas.microsoft.com/office/drawing/2014/main" id="{D8C79314-70F4-4464-AFDB-AEB6F924F9C3}"/>
              </a:ext>
            </a:extLst>
          </p:cNvPr>
          <p:cNvGraphicFramePr>
            <a:graphicFrameLocks noGrp="1"/>
          </p:cNvGraphicFramePr>
          <p:nvPr>
            <p:ph idx="1"/>
            <p:extLst>
              <p:ext uri="{D42A27DB-BD31-4B8C-83A1-F6EECF244321}">
                <p14:modId xmlns:p14="http://schemas.microsoft.com/office/powerpoint/2010/main" val="4149342825"/>
              </p:ext>
            </p:extLst>
          </p:nvPr>
        </p:nvGraphicFramePr>
        <p:xfrm>
          <a:off x="578757" y="2019959"/>
          <a:ext cx="8218913" cy="374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004E5C3-1D36-4AC9-B7F2-8EC757CB3B0C}"/>
              </a:ext>
            </a:extLst>
          </p:cNvPr>
          <p:cNvSpPr txBox="1"/>
          <p:nvPr/>
        </p:nvSpPr>
        <p:spPr>
          <a:xfrm>
            <a:off x="457200" y="1221658"/>
            <a:ext cx="8859078"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MS PGothic"/>
                <a:cs typeface="Calibri"/>
              </a:rPr>
              <a:t>Often the cause is unknown but can be more severe with PD</a:t>
            </a:r>
            <a:r>
              <a:rPr lang="en-US" sz="2400" baseline="30000">
                <a:latin typeface="Calibri"/>
                <a:ea typeface="MS PGothic"/>
                <a:cs typeface="Calibri"/>
              </a:rPr>
              <a:t>50</a:t>
            </a:r>
            <a:endParaRPr lang="en-US" sz="2400">
              <a:cs typeface="Calibri"/>
            </a:endParaRPr>
          </a:p>
        </p:txBody>
      </p:sp>
      <p:pic>
        <p:nvPicPr>
          <p:cNvPr id="5" name="Graphic 48" descr="Foot with solid fill">
            <a:extLst>
              <a:ext uri="{FF2B5EF4-FFF2-40B4-BE49-F238E27FC236}">
                <a16:creationId xmlns:a16="http://schemas.microsoft.com/office/drawing/2014/main" id="{12CD2A21-F1D4-4AEA-A743-D7A0E52669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74378" y="226142"/>
            <a:ext cx="688902" cy="688902"/>
          </a:xfrm>
          <a:prstGeom prst="rect">
            <a:avLst/>
          </a:prstGeom>
        </p:spPr>
      </p:pic>
    </p:spTree>
    <p:extLst>
      <p:ext uri="{BB962C8B-B14F-4D97-AF65-F5344CB8AC3E}">
        <p14:creationId xmlns:p14="http://schemas.microsoft.com/office/powerpoint/2010/main" val="1949046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35D4BB54-E5A2-4F00-842D-A4269C4609B1}"/>
              </a:ext>
            </a:extLst>
          </p:cNvPr>
          <p:cNvSpPr>
            <a:spLocks noGrp="1"/>
          </p:cNvSpPr>
          <p:nvPr>
            <p:ph type="title"/>
          </p:nvPr>
        </p:nvSpPr>
        <p:spPr/>
        <p:txBody>
          <a:bodyPr/>
          <a:lstStyle/>
          <a:p>
            <a:r>
              <a:rPr lang="en-US" altLang="en-US"/>
              <a:t>Group Discussion</a:t>
            </a:r>
          </a:p>
        </p:txBody>
      </p:sp>
      <p:sp>
        <p:nvSpPr>
          <p:cNvPr id="54274" name="Content Placeholder 2">
            <a:extLst>
              <a:ext uri="{FF2B5EF4-FFF2-40B4-BE49-F238E27FC236}">
                <a16:creationId xmlns:a16="http://schemas.microsoft.com/office/drawing/2014/main" id="{5E9EED35-5404-46B8-8B01-A2241E8B3E40}"/>
              </a:ext>
            </a:extLst>
          </p:cNvPr>
          <p:cNvSpPr>
            <a:spLocks noGrp="1"/>
          </p:cNvSpPr>
          <p:nvPr>
            <p:ph idx="1"/>
          </p:nvPr>
        </p:nvSpPr>
        <p:spPr>
          <a:xfrm>
            <a:off x="457200" y="3084607"/>
            <a:ext cx="8229600" cy="2111188"/>
          </a:xfrm>
        </p:spPr>
        <p:txBody>
          <a:bodyPr/>
          <a:lstStyle/>
          <a:p>
            <a:pPr marL="0" indent="0" algn="ctr">
              <a:buNone/>
              <a:defRPr/>
            </a:pPr>
            <a:r>
              <a:rPr lang="en-CA" altLang="en-US" b="1">
                <a:solidFill>
                  <a:schemeClr val="accent1"/>
                </a:solidFill>
                <a:ea typeface="ＭＳ Ｐゴシック"/>
              </a:rPr>
              <a:t>Q</a:t>
            </a:r>
            <a:r>
              <a:rPr lang="en-CA" altLang="en-US">
                <a:ea typeface="ＭＳ Ｐゴシック"/>
              </a:rPr>
              <a:t>: What non-motor symptoms do you have or have experienced? What do you do that helps? </a:t>
            </a:r>
            <a:endParaRPr lang="en-CA" altLang="en-US">
              <a:latin typeface="Calibri Light" panose="020F0302020204030204" pitchFamily="34" charset="0"/>
              <a:ea typeface="ＭＳ Ｐゴシック" panose="020B0600070205080204" pitchFamily="34" charset="-128"/>
            </a:endParaRPr>
          </a:p>
          <a:p>
            <a:pPr>
              <a:defRPr/>
            </a:pPr>
            <a:endParaRPr lang="en-CA" altLang="en-US">
              <a:latin typeface="Calibri Light" panose="020F0302020204030204" pitchFamily="34" charset="0"/>
              <a:ea typeface="ＭＳ Ｐゴシック" panose="020B0600070205080204" pitchFamily="34" charset="-128"/>
            </a:endParaRPr>
          </a:p>
          <a:p>
            <a:pPr marL="0" indent="0">
              <a:buNone/>
              <a:defRPr/>
            </a:pPr>
            <a:endParaRPr lang="en-US" altLang="en-US">
              <a:latin typeface="Calibri Light" panose="020F0302020204030204" pitchFamily="34" charset="0"/>
              <a:ea typeface="ＭＳ Ｐゴシック" panose="020B0600070205080204" pitchFamily="34" charset="-128"/>
            </a:endParaRPr>
          </a:p>
        </p:txBody>
      </p:sp>
      <p:pic>
        <p:nvPicPr>
          <p:cNvPr id="73731" name="Graphic 2" descr="Customer review">
            <a:extLst>
              <a:ext uri="{FF2B5EF4-FFF2-40B4-BE49-F238E27FC236}">
                <a16:creationId xmlns:a16="http://schemas.microsoft.com/office/drawing/2014/main" id="{9565EB30-C960-42B6-96A7-35AEE4321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38" y="361950"/>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A41A-7DB2-4403-9243-A4BBFA936C34}"/>
              </a:ext>
            </a:extLst>
          </p:cNvPr>
          <p:cNvSpPr>
            <a:spLocks noGrp="1"/>
          </p:cNvSpPr>
          <p:nvPr>
            <p:ph type="title"/>
          </p:nvPr>
        </p:nvSpPr>
        <p:spPr/>
        <p:txBody>
          <a:bodyPr/>
          <a:lstStyle/>
          <a:p>
            <a:r>
              <a:rPr lang="en-US"/>
              <a:t>Take Home Messages </a:t>
            </a:r>
            <a:endParaRPr lang="en-CA"/>
          </a:p>
        </p:txBody>
      </p:sp>
      <p:sp>
        <p:nvSpPr>
          <p:cNvPr id="3" name="Content Placeholder 2">
            <a:extLst>
              <a:ext uri="{FF2B5EF4-FFF2-40B4-BE49-F238E27FC236}">
                <a16:creationId xmlns:a16="http://schemas.microsoft.com/office/drawing/2014/main" id="{35FE331C-7E01-46A4-9073-956C38596EBB}"/>
              </a:ext>
            </a:extLst>
          </p:cNvPr>
          <p:cNvSpPr>
            <a:spLocks noGrp="1"/>
          </p:cNvSpPr>
          <p:nvPr>
            <p:ph idx="1"/>
          </p:nvPr>
        </p:nvSpPr>
        <p:spPr>
          <a:xfrm>
            <a:off x="457200" y="1600200"/>
            <a:ext cx="8498993" cy="4525963"/>
          </a:xfrm>
        </p:spPr>
        <p:txBody>
          <a:bodyPr/>
          <a:lstStyle/>
          <a:p>
            <a:r>
              <a:rPr lang="en-US">
                <a:ea typeface="MS PGothic"/>
              </a:rPr>
              <a:t>Different people experience different non-motor symptoms associated with PD</a:t>
            </a:r>
            <a:endParaRPr lang="en-US"/>
          </a:p>
          <a:p>
            <a:r>
              <a:rPr lang="en-US">
                <a:ea typeface="MS PGothic"/>
              </a:rPr>
              <a:t>Many non-motor symptoms can be addressed with lifestyle and/or medication interventions</a:t>
            </a:r>
          </a:p>
          <a:p>
            <a:r>
              <a:rPr lang="en-US">
                <a:ea typeface="MS PGothic"/>
              </a:rPr>
              <a:t>Pharmacists can help you address non-motor symptoms, discuss treatment options, and assess if you may be experiencing side effects</a:t>
            </a:r>
            <a:endParaRPr lang="en-US"/>
          </a:p>
          <a:p>
            <a:r>
              <a:rPr lang="en-US"/>
              <a:t>Participate in choices about your care </a:t>
            </a:r>
          </a:p>
          <a:p>
            <a:pPr marL="0" indent="0">
              <a:buNone/>
            </a:pPr>
            <a:endParaRPr lang="en-US"/>
          </a:p>
          <a:p>
            <a:endParaRPr lang="en-US"/>
          </a:p>
          <a:p>
            <a:pPr lvl="1"/>
            <a:endParaRPr lang="en-US"/>
          </a:p>
        </p:txBody>
      </p:sp>
      <p:pic>
        <p:nvPicPr>
          <p:cNvPr id="5" name="Graphic 4" descr="Home with solid fill">
            <a:extLst>
              <a:ext uri="{FF2B5EF4-FFF2-40B4-BE49-F238E27FC236}">
                <a16:creationId xmlns:a16="http://schemas.microsoft.com/office/drawing/2014/main" id="{5F30AD93-A478-4708-9574-5B2E5A2428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0012" y="274638"/>
            <a:ext cx="914400" cy="914400"/>
          </a:xfrm>
          <a:prstGeom prst="rect">
            <a:avLst/>
          </a:prstGeom>
        </p:spPr>
      </p:pic>
    </p:spTree>
    <p:extLst>
      <p:ext uri="{BB962C8B-B14F-4D97-AF65-F5344CB8AC3E}">
        <p14:creationId xmlns:p14="http://schemas.microsoft.com/office/powerpoint/2010/main" val="184979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DF2CABB-7F1B-406D-AFF2-CC100975570F}"/>
              </a:ext>
            </a:extLst>
          </p:cNvPr>
          <p:cNvSpPr>
            <a:spLocks noGrp="1"/>
          </p:cNvSpPr>
          <p:nvPr>
            <p:ph type="title"/>
          </p:nvPr>
        </p:nvSpPr>
        <p:spPr/>
        <p:txBody>
          <a:bodyPr/>
          <a:lstStyle/>
          <a:p>
            <a:r>
              <a:rPr lang="en-US" altLang="en-US"/>
              <a:t>Timeline</a:t>
            </a:r>
          </a:p>
        </p:txBody>
      </p:sp>
      <p:grpSp>
        <p:nvGrpSpPr>
          <p:cNvPr id="19" name="Group 1">
            <a:extLst>
              <a:ext uri="{FF2B5EF4-FFF2-40B4-BE49-F238E27FC236}">
                <a16:creationId xmlns:a16="http://schemas.microsoft.com/office/drawing/2014/main" id="{645907F6-2602-4807-AED4-DAC1989650F3}"/>
              </a:ext>
            </a:extLst>
          </p:cNvPr>
          <p:cNvGrpSpPr>
            <a:grpSpLocks/>
          </p:cNvGrpSpPr>
          <p:nvPr/>
        </p:nvGrpSpPr>
        <p:grpSpPr bwMode="auto">
          <a:xfrm>
            <a:off x="736719" y="2972761"/>
            <a:ext cx="7950081" cy="2390557"/>
            <a:chOff x="733425" y="3232121"/>
            <a:chExt cx="7950081" cy="2390500"/>
          </a:xfrm>
        </p:grpSpPr>
        <p:sp>
          <p:nvSpPr>
            <p:cNvPr id="20" name="TextBox 6">
              <a:extLst>
                <a:ext uri="{FF2B5EF4-FFF2-40B4-BE49-F238E27FC236}">
                  <a16:creationId xmlns:a16="http://schemas.microsoft.com/office/drawing/2014/main" id="{79262916-5B5F-44AD-8B6C-6667884CFC58}"/>
                </a:ext>
              </a:extLst>
            </p:cNvPr>
            <p:cNvSpPr txBox="1">
              <a:spLocks noChangeArrowheads="1"/>
            </p:cNvSpPr>
            <p:nvPr/>
          </p:nvSpPr>
          <p:spPr bwMode="auto">
            <a:xfrm>
              <a:off x="733425" y="3806825"/>
              <a:ext cx="1501775" cy="13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1 </a:t>
              </a:r>
              <a:r>
                <a:rPr lang="en-US" altLang="en-US" sz="1600">
                  <a:solidFill>
                    <a:srgbClr val="FF0000"/>
                  </a:solidFill>
                </a:rPr>
                <a:t> </a:t>
              </a:r>
            </a:p>
            <a:p>
              <a:pPr>
                <a:spcBef>
                  <a:spcPct val="0"/>
                </a:spcBef>
                <a:buFontTx/>
                <a:buNone/>
              </a:pPr>
              <a:endParaRPr lang="en-US" altLang="en-US" sz="1600"/>
            </a:p>
            <a:p>
              <a:pPr>
                <a:spcBef>
                  <a:spcPct val="0"/>
                </a:spcBef>
                <a:buFontTx/>
                <a:buNone/>
              </a:pPr>
              <a:r>
                <a:rPr lang="en-US" altLang="en-US" sz="1600">
                  <a:solidFill>
                    <a:schemeClr val="tx2"/>
                  </a:solidFill>
                </a:rPr>
                <a:t>Introduction</a:t>
              </a:r>
            </a:p>
            <a:p>
              <a:pPr>
                <a:spcBef>
                  <a:spcPct val="0"/>
                </a:spcBef>
                <a:buFontTx/>
                <a:buNone/>
              </a:pPr>
              <a:endParaRPr lang="en-US" altLang="en-US" sz="1600">
                <a:solidFill>
                  <a:schemeClr val="tx2"/>
                </a:solidFill>
              </a:endParaRPr>
            </a:p>
            <a:p>
              <a:pPr>
                <a:spcBef>
                  <a:spcPct val="0"/>
                </a:spcBef>
                <a:buFontTx/>
                <a:buNone/>
              </a:pPr>
              <a:r>
                <a:rPr lang="en-US" altLang="en-US" sz="1600"/>
                <a:t>[60 mins]</a:t>
              </a:r>
            </a:p>
          </p:txBody>
        </p:sp>
        <p:cxnSp>
          <p:nvCxnSpPr>
            <p:cNvPr id="21" name="Straight Arrow Connector 20">
              <a:extLst>
                <a:ext uri="{FF2B5EF4-FFF2-40B4-BE49-F238E27FC236}">
                  <a16:creationId xmlns:a16="http://schemas.microsoft.com/office/drawing/2014/main" id="{ED41322F-EF17-4BB3-B254-20AE090FD8B2}"/>
                </a:ext>
              </a:extLst>
            </p:cNvPr>
            <p:cNvCxnSpPr>
              <a:cxnSpLocks/>
            </p:cNvCxnSpPr>
            <p:nvPr/>
          </p:nvCxnSpPr>
          <p:spPr>
            <a:xfrm>
              <a:off x="1223963"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6BB1CFD9-DF6E-4F6A-9BF1-80B03B17B38C}"/>
                </a:ext>
              </a:extLst>
            </p:cNvPr>
            <p:cNvCxnSpPr>
              <a:cxnSpLocks/>
            </p:cNvCxnSpPr>
            <p:nvPr/>
          </p:nvCxnSpPr>
          <p:spPr>
            <a:xfrm>
              <a:off x="4466615"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TextBox 13">
              <a:extLst>
                <a:ext uri="{FF2B5EF4-FFF2-40B4-BE49-F238E27FC236}">
                  <a16:creationId xmlns:a16="http://schemas.microsoft.com/office/drawing/2014/main" id="{66776B6B-C30E-4663-8EC4-F04D26D92E9A}"/>
                </a:ext>
              </a:extLst>
            </p:cNvPr>
            <p:cNvSpPr txBox="1">
              <a:spLocks noChangeArrowheads="1"/>
            </p:cNvSpPr>
            <p:nvPr/>
          </p:nvSpPr>
          <p:spPr bwMode="auto">
            <a:xfrm>
              <a:off x="4017588" y="3809741"/>
              <a:ext cx="1533527" cy="15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2 </a:t>
              </a:r>
            </a:p>
            <a:p>
              <a:pPr>
                <a:spcBef>
                  <a:spcPct val="0"/>
                </a:spcBef>
                <a:buFontTx/>
                <a:buNone/>
              </a:pPr>
              <a:endParaRPr lang="en-US" altLang="en-US" sz="1600">
                <a:solidFill>
                  <a:schemeClr val="tx2"/>
                </a:solidFill>
              </a:endParaRPr>
            </a:p>
            <a:p>
              <a:pPr>
                <a:spcBef>
                  <a:spcPct val="0"/>
                </a:spcBef>
                <a:buFontTx/>
                <a:buNone/>
              </a:pPr>
              <a:r>
                <a:rPr lang="en-US" altLang="en-US" sz="1600">
                  <a:solidFill>
                    <a:schemeClr val="tx2"/>
                  </a:solidFill>
                </a:rPr>
                <a:t>Motor Symptoms </a:t>
              </a:r>
            </a:p>
            <a:p>
              <a:pPr>
                <a:spcBef>
                  <a:spcPct val="0"/>
                </a:spcBef>
                <a:buFontTx/>
                <a:buNone/>
              </a:pPr>
              <a:endParaRPr lang="en-US" altLang="en-US" sz="1600">
                <a:solidFill>
                  <a:schemeClr val="tx2"/>
                </a:solidFill>
              </a:endParaRPr>
            </a:p>
            <a:p>
              <a:pPr>
                <a:spcBef>
                  <a:spcPct val="0"/>
                </a:spcBef>
                <a:buFontTx/>
                <a:buNone/>
              </a:pPr>
              <a:r>
                <a:rPr lang="en-US" altLang="en-US" sz="1600"/>
                <a:t>[60 mins]</a:t>
              </a:r>
            </a:p>
          </p:txBody>
        </p:sp>
        <p:cxnSp>
          <p:nvCxnSpPr>
            <p:cNvPr id="25" name="Straight Arrow Connector 24">
              <a:extLst>
                <a:ext uri="{FF2B5EF4-FFF2-40B4-BE49-F238E27FC236}">
                  <a16:creationId xmlns:a16="http://schemas.microsoft.com/office/drawing/2014/main" id="{0EBF239C-8136-4A48-B5A6-C5669ABAD219}"/>
                </a:ext>
              </a:extLst>
            </p:cNvPr>
            <p:cNvCxnSpPr>
              <a:cxnSpLocks/>
            </p:cNvCxnSpPr>
            <p:nvPr/>
          </p:nvCxnSpPr>
          <p:spPr>
            <a:xfrm>
              <a:off x="7804882" y="3232121"/>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15">
              <a:extLst>
                <a:ext uri="{FF2B5EF4-FFF2-40B4-BE49-F238E27FC236}">
                  <a16:creationId xmlns:a16="http://schemas.microsoft.com/office/drawing/2014/main" id="{7C69523D-B1F1-481F-A82A-12A2F4D973DA}"/>
                </a:ext>
              </a:extLst>
            </p:cNvPr>
            <p:cNvSpPr txBox="1">
              <a:spLocks noChangeArrowheads="1"/>
            </p:cNvSpPr>
            <p:nvPr/>
          </p:nvSpPr>
          <p:spPr bwMode="auto">
            <a:xfrm>
              <a:off x="7333504" y="3806782"/>
              <a:ext cx="1350002" cy="181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t>Session 3</a:t>
              </a:r>
              <a:endParaRPr lang="en-US" altLang="en-US" sz="1600" b="1">
                <a:latin typeface="Calibri"/>
                <a:ea typeface="MS PGothic"/>
                <a:cs typeface="Calibri"/>
              </a:endParaRPr>
            </a:p>
            <a:p>
              <a:pPr>
                <a:spcBef>
                  <a:spcPct val="0"/>
                </a:spcBef>
                <a:buNone/>
              </a:pPr>
              <a:r>
                <a:rPr lang="en-US" altLang="en-US" sz="1600">
                  <a:solidFill>
                    <a:srgbClr val="FF0000"/>
                  </a:solidFill>
                </a:rPr>
                <a:t>Today</a:t>
              </a:r>
              <a:endParaRPr lang="en-US" altLang="en-US" sz="1600" b="1">
                <a:latin typeface="Calibri"/>
                <a:ea typeface="MS PGothic"/>
                <a:cs typeface="Calibri"/>
              </a:endParaRPr>
            </a:p>
            <a:p>
              <a:pPr>
                <a:spcBef>
                  <a:spcPct val="0"/>
                </a:spcBef>
                <a:buNone/>
              </a:pPr>
              <a:endParaRPr lang="en-US" altLang="en-US" sz="1600">
                <a:solidFill>
                  <a:schemeClr val="tx2"/>
                </a:solidFill>
              </a:endParaRPr>
            </a:p>
            <a:p>
              <a:pPr>
                <a:spcBef>
                  <a:spcPct val="0"/>
                </a:spcBef>
                <a:buNone/>
              </a:pPr>
              <a:r>
                <a:rPr lang="en-US" altLang="en-US" sz="1600">
                  <a:solidFill>
                    <a:schemeClr val="tx2"/>
                  </a:solidFill>
                </a:rPr>
                <a:t>Non-Motor Symptoms </a:t>
              </a:r>
            </a:p>
            <a:p>
              <a:pPr>
                <a:spcBef>
                  <a:spcPct val="0"/>
                </a:spcBef>
                <a:buFontTx/>
                <a:buNone/>
              </a:pPr>
              <a:endParaRPr lang="en-US" altLang="en-US" sz="1600">
                <a:solidFill>
                  <a:schemeClr val="tx2"/>
                </a:solidFill>
                <a:cs typeface="Calibri" panose="020F0502020204030204" pitchFamily="34" charset="0"/>
              </a:endParaRPr>
            </a:p>
            <a:p>
              <a:pPr>
                <a:spcBef>
                  <a:spcPct val="0"/>
                </a:spcBef>
                <a:buFontTx/>
                <a:buNone/>
              </a:pPr>
              <a:r>
                <a:rPr lang="en-US" altLang="en-US" sz="1600"/>
                <a:t>[60 mins]</a:t>
              </a:r>
            </a:p>
          </p:txBody>
        </p:sp>
      </p:grpSp>
      <p:sp>
        <p:nvSpPr>
          <p:cNvPr id="29" name="Arrow: Right 28">
            <a:extLst>
              <a:ext uri="{FF2B5EF4-FFF2-40B4-BE49-F238E27FC236}">
                <a16:creationId xmlns:a16="http://schemas.microsoft.com/office/drawing/2014/main" id="{81F1AE77-7A37-47F2-A18E-065377071E10}"/>
              </a:ext>
            </a:extLst>
          </p:cNvPr>
          <p:cNvSpPr/>
          <p:nvPr/>
        </p:nvSpPr>
        <p:spPr>
          <a:xfrm>
            <a:off x="724692" y="2404282"/>
            <a:ext cx="7693025" cy="725949"/>
          </a:xfrm>
          <a:prstGeom prst="rightArrow">
            <a:avLst/>
          </a:prstGeom>
          <a:gradFill rotWithShape="1">
            <a:gsLst>
              <a:gs pos="0">
                <a:srgbClr val="002040">
                  <a:tint val="100000"/>
                  <a:shade val="100000"/>
                  <a:satMod val="130000"/>
                </a:srgbClr>
              </a:gs>
              <a:gs pos="100000">
                <a:srgbClr val="002040">
                  <a:tint val="50000"/>
                  <a:shade val="100000"/>
                  <a:satMod val="350000"/>
                </a:srgbClr>
              </a:gs>
            </a:gsLst>
            <a:lin ang="16200000" scaled="0"/>
          </a:gradFill>
          <a:ln w="9525" cap="flat" cmpd="sng" algn="ctr">
            <a:solidFill>
              <a:srgbClr val="00204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0A557BFF-EF98-4E30-A925-45B26F16A59E}"/>
              </a:ext>
            </a:extLst>
          </p:cNvPr>
          <p:cNvSpPr/>
          <p:nvPr/>
        </p:nvSpPr>
        <p:spPr>
          <a:xfrm>
            <a:off x="6890237" y="2322786"/>
            <a:ext cx="2119615" cy="316230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A5BEDCD2-F812-59A1-E938-D4EAF074C38B}"/>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4" name="AutoShape 4"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DBDF4059-3E39-9983-561B-4D3811AB9DC4}"/>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5" name="AutoShape 6"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CBDEB234-B866-DFFB-FFEB-0F2CE529BE55}"/>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2" name="TextBox 1">
            <a:extLst>
              <a:ext uri="{FF2B5EF4-FFF2-40B4-BE49-F238E27FC236}">
                <a16:creationId xmlns:a16="http://schemas.microsoft.com/office/drawing/2014/main" id="{246AD6CE-0FF3-448C-B427-E320EC7A304E}"/>
              </a:ext>
            </a:extLst>
          </p:cNvPr>
          <p:cNvSpPr txBox="1"/>
          <p:nvPr/>
        </p:nvSpPr>
        <p:spPr>
          <a:xfrm>
            <a:off x="2018268" y="2931949"/>
            <a:ext cx="528827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US" sz="2400" b="1">
                <a:solidFill>
                  <a:srgbClr val="FF0000"/>
                </a:solidFill>
              </a:rPr>
              <a:t>[INSERT INFORMATION ABOUT YOUR CLINIC/OFFICE AND SERVICES OFFERED]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5" name="Title 1">
            <a:extLst>
              <a:ext uri="{FF2B5EF4-FFF2-40B4-BE49-F238E27FC236}">
                <a16:creationId xmlns:a16="http://schemas.microsoft.com/office/drawing/2014/main" id="{71999DB3-7695-4C08-B642-1E45EAEFF41F}"/>
              </a:ext>
            </a:extLst>
          </p:cNvPr>
          <p:cNvSpPr>
            <a:spLocks noGrp="1"/>
          </p:cNvSpPr>
          <p:nvPr>
            <p:ph type="title"/>
          </p:nvPr>
        </p:nvSpPr>
        <p:spPr>
          <a:xfrm>
            <a:off x="457200" y="274638"/>
            <a:ext cx="8229600" cy="1143000"/>
          </a:xfrm>
        </p:spPr>
        <p:txBody>
          <a:bodyPr/>
          <a:lstStyle/>
          <a:p>
            <a:r>
              <a:rPr lang="en-US" dirty="0"/>
              <a:t>“Homework”</a:t>
            </a:r>
          </a:p>
        </p:txBody>
      </p:sp>
      <p:sp>
        <p:nvSpPr>
          <p:cNvPr id="59403" name="Content Placeholder 3">
            <a:extLst>
              <a:ext uri="{FF2B5EF4-FFF2-40B4-BE49-F238E27FC236}">
                <a16:creationId xmlns:a16="http://schemas.microsoft.com/office/drawing/2014/main" id="{F435CB89-CB32-4218-BC83-82473AA2B409}"/>
              </a:ext>
            </a:extLst>
          </p:cNvPr>
          <p:cNvSpPr>
            <a:spLocks noGrp="1"/>
          </p:cNvSpPr>
          <p:nvPr>
            <p:ph sz="half" idx="1"/>
          </p:nvPr>
        </p:nvSpPr>
        <p:spPr>
          <a:xfrm>
            <a:off x="457200" y="1600200"/>
            <a:ext cx="4038600" cy="4525963"/>
          </a:xfrm>
        </p:spPr>
        <p:txBody>
          <a:bodyPr wrap="square" anchor="t">
            <a:normAutofit/>
          </a:bodyPr>
          <a:lstStyle/>
          <a:p>
            <a:pPr marL="0" indent="0">
              <a:buNone/>
            </a:pPr>
            <a:endParaRPr lang="en-US"/>
          </a:p>
          <a:p>
            <a:pPr marL="0" indent="0">
              <a:buNone/>
            </a:pPr>
            <a:r>
              <a:rPr lang="en-US">
                <a:ea typeface="MS PGothic"/>
              </a:rPr>
              <a:t>Questionnaire helping to identify non-motor symptoms experienced</a:t>
            </a:r>
            <a:endParaRPr lang="en-US"/>
          </a:p>
        </p:txBody>
      </p:sp>
      <p:sp>
        <p:nvSpPr>
          <p:cNvPr id="59397" name="AutoShape 14" descr="mage result for weather">
            <a:extLst>
              <a:ext uri="{FF2B5EF4-FFF2-40B4-BE49-F238E27FC236}">
                <a16:creationId xmlns:a16="http://schemas.microsoft.com/office/drawing/2014/main" id="{57E11B3F-8CA0-49BB-9ADB-6B18CF38B2C0}"/>
              </a:ext>
            </a:extLst>
          </p:cNvPr>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p>
        </p:txBody>
      </p:sp>
      <p:pic>
        <p:nvPicPr>
          <p:cNvPr id="20" name="Graphic 19" descr="Books with solid fill">
            <a:extLst>
              <a:ext uri="{FF2B5EF4-FFF2-40B4-BE49-F238E27FC236}">
                <a16:creationId xmlns:a16="http://schemas.microsoft.com/office/drawing/2014/main" id="{400CFEC8-DD71-4967-99B2-40229A466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576" y="388938"/>
            <a:ext cx="914400" cy="914400"/>
          </a:xfrm>
          <a:prstGeom prst="rect">
            <a:avLst/>
          </a:prstGeom>
        </p:spPr>
      </p:pic>
      <p:pic>
        <p:nvPicPr>
          <p:cNvPr id="2" name="Picture 2" descr="A picture containing text&#10;&#10;Description automatically generated">
            <a:extLst>
              <a:ext uri="{FF2B5EF4-FFF2-40B4-BE49-F238E27FC236}">
                <a16:creationId xmlns:a16="http://schemas.microsoft.com/office/drawing/2014/main" id="{768BEA6D-4B20-72AE-85F1-3E1890810955}"/>
              </a:ext>
            </a:extLst>
          </p:cNvPr>
          <p:cNvPicPr>
            <a:picLocks noChangeAspect="1"/>
          </p:cNvPicPr>
          <p:nvPr/>
        </p:nvPicPr>
        <p:blipFill rotWithShape="1">
          <a:blip r:embed="rId5"/>
          <a:srcRect t="68" r="-273" b="21470"/>
          <a:stretch/>
        </p:blipFill>
        <p:spPr>
          <a:xfrm>
            <a:off x="4258733" y="1417638"/>
            <a:ext cx="4383624" cy="4841808"/>
          </a:xfrm>
          <a:prstGeom prst="rect">
            <a:avLst/>
          </a:prstGeom>
        </p:spPr>
      </p:pic>
      <p:sp>
        <p:nvSpPr>
          <p:cNvPr id="3" name="TextBox 2">
            <a:extLst>
              <a:ext uri="{FF2B5EF4-FFF2-40B4-BE49-F238E27FC236}">
                <a16:creationId xmlns:a16="http://schemas.microsoft.com/office/drawing/2014/main" id="{13E76AB0-57BA-4020-5044-BDC0D3F238F1}"/>
              </a:ext>
            </a:extLst>
          </p:cNvPr>
          <p:cNvSpPr txBox="1"/>
          <p:nvPr/>
        </p:nvSpPr>
        <p:spPr>
          <a:xfrm>
            <a:off x="8470900" y="6608233"/>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B66C-44DC-452E-8AFD-8EE58BF0B37F}"/>
              </a:ext>
            </a:extLst>
          </p:cNvPr>
          <p:cNvSpPr>
            <a:spLocks noGrp="1"/>
          </p:cNvSpPr>
          <p:nvPr>
            <p:ph type="title"/>
          </p:nvPr>
        </p:nvSpPr>
        <p:spPr/>
        <p:txBody>
          <a:bodyPr/>
          <a:lstStyle/>
          <a:p>
            <a:r>
              <a:rPr lang="en-US"/>
              <a:t>Reflection Questions</a:t>
            </a:r>
            <a:endParaRPr lang="en-CA"/>
          </a:p>
        </p:txBody>
      </p:sp>
      <p:sp>
        <p:nvSpPr>
          <p:cNvPr id="3" name="Content Placeholder 2">
            <a:extLst>
              <a:ext uri="{FF2B5EF4-FFF2-40B4-BE49-F238E27FC236}">
                <a16:creationId xmlns:a16="http://schemas.microsoft.com/office/drawing/2014/main" id="{B5C056BF-7447-4F74-94BE-DF70F86D9BC9}"/>
              </a:ext>
            </a:extLst>
          </p:cNvPr>
          <p:cNvSpPr>
            <a:spLocks noGrp="1"/>
          </p:cNvSpPr>
          <p:nvPr>
            <p:ph idx="1"/>
          </p:nvPr>
        </p:nvSpPr>
        <p:spPr/>
        <p:txBody>
          <a:bodyPr/>
          <a:lstStyle/>
          <a:p>
            <a:pPr marL="0" indent="0">
              <a:buNone/>
            </a:pPr>
            <a:r>
              <a:rPr lang="en-US" altLang="en-US" sz="3200" b="1">
                <a:solidFill>
                  <a:srgbClr val="0070C0"/>
                </a:solidFill>
                <a:ea typeface="MS PGothic"/>
              </a:rPr>
              <a:t>Q: </a:t>
            </a:r>
            <a:r>
              <a:rPr lang="en-US">
                <a:ea typeface="MS PGothic"/>
              </a:rPr>
              <a:t>How has your outlook on Parkinson’s treatment changed over the past 3 sessions?</a:t>
            </a:r>
          </a:p>
          <a:p>
            <a:pPr marL="0" indent="0">
              <a:buNone/>
            </a:pPr>
            <a:endParaRPr lang="en-US"/>
          </a:p>
          <a:p>
            <a:pPr marL="0" indent="0">
              <a:buNone/>
            </a:pPr>
            <a:r>
              <a:rPr lang="en-US" altLang="en-US" sz="3200" b="1">
                <a:solidFill>
                  <a:srgbClr val="0070C0"/>
                </a:solidFill>
                <a:ea typeface="MS PGothic"/>
              </a:rPr>
              <a:t>Q: </a:t>
            </a:r>
            <a:r>
              <a:rPr lang="en-US">
                <a:ea typeface="MS PGothic"/>
              </a:rPr>
              <a:t>What goals had you set for yourself? Have they changed since we first met?  </a:t>
            </a:r>
            <a:endParaRPr lang="en-CA"/>
          </a:p>
        </p:txBody>
      </p:sp>
      <p:pic>
        <p:nvPicPr>
          <p:cNvPr id="5" name="Graphic 4" descr="Brain in head with solid fill">
            <a:extLst>
              <a:ext uri="{FF2B5EF4-FFF2-40B4-BE49-F238E27FC236}">
                <a16:creationId xmlns:a16="http://schemas.microsoft.com/office/drawing/2014/main" id="{BC843FC5-0D38-4300-935F-8498A4046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0" y="274637"/>
            <a:ext cx="914400" cy="914400"/>
          </a:xfrm>
          <a:prstGeom prst="rect">
            <a:avLst/>
          </a:prstGeom>
        </p:spPr>
      </p:pic>
    </p:spTree>
    <p:extLst>
      <p:ext uri="{BB962C8B-B14F-4D97-AF65-F5344CB8AC3E}">
        <p14:creationId xmlns:p14="http://schemas.microsoft.com/office/powerpoint/2010/main" val="3384483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12B71EA6-C441-4BF9-84B1-48A7E4532667}"/>
              </a:ext>
            </a:extLst>
          </p:cNvPr>
          <p:cNvSpPr>
            <a:spLocks noGrp="1"/>
          </p:cNvSpPr>
          <p:nvPr>
            <p:ph type="title"/>
          </p:nvPr>
        </p:nvSpPr>
        <p:spPr>
          <a:xfrm>
            <a:off x="457200" y="95928"/>
            <a:ext cx="8229600" cy="1143000"/>
          </a:xfrm>
        </p:spPr>
        <p:txBody>
          <a:bodyPr/>
          <a:lstStyle/>
          <a:p>
            <a:r>
              <a:rPr lang="en-US" altLang="en-US">
                <a:ea typeface="MS PGothic"/>
              </a:rPr>
              <a:t>Additional Resources </a:t>
            </a:r>
            <a:endParaRPr lang="en-US" altLang="en-US"/>
          </a:p>
        </p:txBody>
      </p:sp>
      <p:sp>
        <p:nvSpPr>
          <p:cNvPr id="3" name="Content Placeholder 2">
            <a:extLst>
              <a:ext uri="{FF2B5EF4-FFF2-40B4-BE49-F238E27FC236}">
                <a16:creationId xmlns:a16="http://schemas.microsoft.com/office/drawing/2014/main" id="{4BFA915D-F6D3-49C4-B2AE-471DFA03159A}"/>
              </a:ext>
            </a:extLst>
          </p:cNvPr>
          <p:cNvSpPr>
            <a:spLocks noGrp="1"/>
          </p:cNvSpPr>
          <p:nvPr>
            <p:ph idx="1"/>
          </p:nvPr>
        </p:nvSpPr>
        <p:spPr>
          <a:xfrm>
            <a:off x="228600" y="1167491"/>
            <a:ext cx="8686800" cy="4525963"/>
          </a:xfrm>
        </p:spPr>
        <p:txBody>
          <a:bodyPr/>
          <a:lstStyle/>
          <a:p>
            <a:r>
              <a:rPr lang="en-US" sz="2400">
                <a:ea typeface="MS PGothic"/>
              </a:rPr>
              <a:t>Cognitive </a:t>
            </a:r>
            <a:r>
              <a:rPr lang="en-US" sz="2400" err="1">
                <a:ea typeface="MS PGothic"/>
              </a:rPr>
              <a:t>Behavioural</a:t>
            </a:r>
            <a:r>
              <a:rPr lang="en-US" sz="2400">
                <a:ea typeface="MS PGothic"/>
              </a:rPr>
              <a:t> Therapy (CBT)</a:t>
            </a:r>
          </a:p>
          <a:p>
            <a:pPr lvl="1"/>
            <a:r>
              <a:rPr lang="en-US" sz="2000">
                <a:solidFill>
                  <a:srgbClr val="000000"/>
                </a:solidFill>
                <a:ea typeface="MS PGothic"/>
              </a:rPr>
              <a:t>Calm on YouTube:</a:t>
            </a:r>
            <a:r>
              <a:rPr lang="en-US" sz="2400">
                <a:ea typeface="MS PGothic"/>
              </a:rPr>
              <a:t> </a:t>
            </a:r>
            <a:r>
              <a:rPr lang="en-US" sz="2000" u="sng">
                <a:solidFill>
                  <a:srgbClr val="0000FF"/>
                </a:solidFill>
                <a:ea typeface="MS PGothic"/>
                <a:hlinkClick r:id="rId3">
                  <a:extLst>
                    <a:ext uri="{A12FA001-AC4F-418D-AE19-62706E023703}">
                      <ahyp:hlinkClr xmlns:ahyp="http://schemas.microsoft.com/office/drawing/2018/hyperlinkcolor" val="tx"/>
                    </a:ext>
                  </a:extLst>
                </a:hlinkClick>
              </a:rPr>
              <a:t>https://www.youtube.com/user/calmdotcom</a:t>
            </a:r>
            <a:r>
              <a:rPr lang="en-US" sz="2000" u="sng">
                <a:solidFill>
                  <a:srgbClr val="0000FF"/>
                </a:solidFill>
                <a:ea typeface="MS PGothic"/>
              </a:rPr>
              <a:t> </a:t>
            </a:r>
          </a:p>
          <a:p>
            <a:pPr lvl="1"/>
            <a:r>
              <a:rPr lang="en-US" sz="2000">
                <a:solidFill>
                  <a:srgbClr val="000000"/>
                </a:solidFill>
                <a:ea typeface="MS PGothic"/>
              </a:rPr>
              <a:t>Art Therapy Classes: </a:t>
            </a:r>
            <a:r>
              <a:rPr lang="en-US" sz="2000" u="sng">
                <a:solidFill>
                  <a:srgbClr val="0000FF"/>
                </a:solidFill>
                <a:ea typeface="MS PGothic"/>
                <a:hlinkClick r:id="rId4">
                  <a:extLst>
                    <a:ext uri="{A12FA001-AC4F-418D-AE19-62706E023703}">
                      <ahyp:hlinkClr xmlns:ahyp="http://schemas.microsoft.com/office/drawing/2018/hyperlinkcolor" val="tx"/>
                    </a:ext>
                  </a:extLst>
                </a:hlinkClick>
              </a:rPr>
              <a:t>https://fraservalleyarttherapy.com/</a:t>
            </a:r>
            <a:r>
              <a:rPr lang="en-US" sz="2000" u="sng">
                <a:solidFill>
                  <a:srgbClr val="0000FF"/>
                </a:solidFill>
                <a:ea typeface="MS PGothic"/>
              </a:rPr>
              <a:t> </a:t>
            </a:r>
          </a:p>
          <a:p>
            <a:pPr lvl="1"/>
            <a:r>
              <a:rPr lang="en-US" sz="2000">
                <a:solidFill>
                  <a:srgbClr val="000000"/>
                </a:solidFill>
                <a:ea typeface="MS PGothic"/>
              </a:rPr>
              <a:t>Cognitive Activities: puzzles, goal setting, meditation </a:t>
            </a:r>
            <a:endParaRPr lang="en-CA" sz="2000">
              <a:solidFill>
                <a:srgbClr val="000000"/>
              </a:solidFill>
              <a:ea typeface="MS PGothic"/>
            </a:endParaRPr>
          </a:p>
          <a:p>
            <a:r>
              <a:rPr lang="en-US" sz="2400">
                <a:ea typeface="MS PGothic"/>
              </a:rPr>
              <a:t>Exercise Resources </a:t>
            </a:r>
            <a:endParaRPr lang="en-US"/>
          </a:p>
          <a:p>
            <a:pPr lvl="1"/>
            <a:r>
              <a:rPr lang="en-CA" sz="2000" b="0" i="0" u="sng" strike="noStrike">
                <a:solidFill>
                  <a:srgbClr val="0000FF"/>
                </a:solidFill>
                <a:effectLst/>
                <a:latin typeface="Calibri Light" panose="020F0302020204030204" pitchFamily="34" charset="0"/>
                <a:hlinkClick r:id="rId5"/>
              </a:rPr>
              <a:t>PSBC Video Recordings: </a:t>
            </a:r>
            <a:r>
              <a:rPr lang="en-CA" sz="2000" b="0" i="0" u="none" strike="noStrike">
                <a:solidFill>
                  <a:srgbClr val="000000"/>
                </a:solidFill>
                <a:effectLst/>
                <a:latin typeface="Calibri Light" panose="020F0302020204030204" pitchFamily="34" charset="0"/>
              </a:rPr>
              <a:t>https://www.parkinson.bc.ca/resources-services/resources/online-exercise-resources/</a:t>
            </a:r>
            <a:r>
              <a:rPr lang="en-CA" sz="2000" b="0" i="0">
                <a:solidFill>
                  <a:srgbClr val="000000"/>
                </a:solidFill>
                <a:effectLst/>
                <a:latin typeface="Calibri Light" panose="020F0302020204030204" pitchFamily="34" charset="0"/>
              </a:rPr>
              <a:t>​</a:t>
            </a:r>
            <a:endParaRPr lang="en-CA" sz="2000">
              <a:solidFill>
                <a:srgbClr val="000000"/>
              </a:solidFill>
              <a:latin typeface="Arial" panose="020B0604020202020204" pitchFamily="34" charset="0"/>
            </a:endParaRPr>
          </a:p>
          <a:p>
            <a:pPr lvl="1"/>
            <a:r>
              <a:rPr lang="en-CA" sz="2000" b="0" i="0" u="sng" strike="noStrike">
                <a:solidFill>
                  <a:srgbClr val="0000FF"/>
                </a:solidFill>
                <a:effectLst/>
                <a:latin typeface="Calibri Light" panose="020F0302020204030204" pitchFamily="34" charset="0"/>
                <a:hlinkClick r:id="rId6"/>
              </a:rPr>
              <a:t>PWP Weekly Zoom Classes</a:t>
            </a:r>
            <a:r>
              <a:rPr lang="en-CA" sz="2000" b="0" i="0" u="none" strike="noStrike">
                <a:solidFill>
                  <a:srgbClr val="000000"/>
                </a:solidFill>
                <a:effectLst/>
                <a:latin typeface="Calibri Light" panose="020F0302020204030204" pitchFamily="34" charset="0"/>
              </a:rPr>
              <a:t>: https://parkinsonwellnessproject.org/schedule</a:t>
            </a:r>
            <a:endParaRPr lang="en-US" sz="2000"/>
          </a:p>
          <a:p>
            <a:r>
              <a:rPr lang="en-US" sz="2400"/>
              <a:t>Support Groups</a:t>
            </a:r>
          </a:p>
          <a:p>
            <a:pPr lvl="1"/>
            <a:r>
              <a:rPr lang="en-US" sz="2000"/>
              <a:t>PWP monthly support groups: </a:t>
            </a:r>
            <a:r>
              <a:rPr lang="en-CA" sz="2000" b="0" i="0" u="sng" strike="noStrike">
                <a:solidFill>
                  <a:srgbClr val="0000FF"/>
                </a:solidFill>
                <a:effectLst/>
                <a:latin typeface="Calibri Light" panose="020F0302020204030204" pitchFamily="34" charset="0"/>
                <a:hlinkClick r:id="rId7"/>
              </a:rPr>
              <a:t>https://parkinsonwellnessproject.org/support-groups</a:t>
            </a:r>
            <a:r>
              <a:rPr lang="en-CA" sz="2000" b="0" i="0" u="none" strike="noStrike">
                <a:solidFill>
                  <a:srgbClr val="000000"/>
                </a:solidFill>
                <a:effectLst/>
                <a:latin typeface="Calibri Light" panose="020F0302020204030204" pitchFamily="34" charset="0"/>
              </a:rPr>
              <a:t> </a:t>
            </a:r>
          </a:p>
          <a:p>
            <a:pPr lvl="1"/>
            <a:r>
              <a:rPr lang="en-CA" sz="2000">
                <a:solidFill>
                  <a:srgbClr val="000000"/>
                </a:solidFill>
                <a:latin typeface="Calibri Light" panose="020F0302020204030204" pitchFamily="34" charset="0"/>
              </a:rPr>
              <a:t>Depression/anxiety support:</a:t>
            </a:r>
          </a:p>
          <a:p>
            <a:pPr lvl="2"/>
            <a:r>
              <a:rPr lang="en-CA" sz="1600">
                <a:solidFill>
                  <a:srgbClr val="000000"/>
                </a:solidFill>
                <a:latin typeface="Calibri Light" panose="020F0302020204030204" pitchFamily="34" charset="0"/>
              </a:rPr>
              <a:t>Dial 2-1-1 or visit your </a:t>
            </a:r>
            <a:r>
              <a:rPr lang="en-CA" sz="1600">
                <a:solidFill>
                  <a:srgbClr val="000000"/>
                </a:solidFill>
                <a:latin typeface="Calibri Light" panose="020F0302020204030204" pitchFamily="34" charset="0"/>
                <a:hlinkClick r:id="rId8"/>
              </a:rPr>
              <a:t>community mental health center </a:t>
            </a:r>
            <a:endParaRPr lang="en-CA"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E4D37F61-2FA8-431E-945D-8BC5FF4250E1}"/>
              </a:ext>
            </a:extLst>
          </p:cNvPr>
          <p:cNvSpPr>
            <a:spLocks noGrp="1"/>
          </p:cNvSpPr>
          <p:nvPr>
            <p:ph type="title"/>
          </p:nvPr>
        </p:nvSpPr>
        <p:spPr>
          <a:xfrm>
            <a:off x="457200" y="236819"/>
            <a:ext cx="8229600" cy="571500"/>
          </a:xfrm>
        </p:spPr>
        <p:txBody>
          <a:bodyPr/>
          <a:lstStyle/>
          <a:p>
            <a:r>
              <a:rPr lang="en-US" altLang="en-US" sz="3200" dirty="0"/>
              <a:t>References</a:t>
            </a:r>
          </a:p>
        </p:txBody>
      </p:sp>
      <p:sp>
        <p:nvSpPr>
          <p:cNvPr id="82946" name="Content Placeholder 2">
            <a:extLst>
              <a:ext uri="{FF2B5EF4-FFF2-40B4-BE49-F238E27FC236}">
                <a16:creationId xmlns:a16="http://schemas.microsoft.com/office/drawing/2014/main" id="{B6CA6A08-BA16-4C38-ADAE-2370CB27AEDE}"/>
              </a:ext>
            </a:extLst>
          </p:cNvPr>
          <p:cNvSpPr>
            <a:spLocks noGrp="1"/>
          </p:cNvSpPr>
          <p:nvPr>
            <p:ph idx="1"/>
          </p:nvPr>
        </p:nvSpPr>
        <p:spPr>
          <a:xfrm>
            <a:off x="457200" y="1165225"/>
            <a:ext cx="8229600" cy="5145088"/>
          </a:xfrm>
        </p:spPr>
        <p:txBody>
          <a:bodyPr/>
          <a:lstStyle/>
          <a:p>
            <a:endParaRPr lang="en-US" altLang="en-US" sz="1800">
              <a:latin typeface="Calibri Light" panose="020F0302020204030204" pitchFamily="34" charset="0"/>
              <a:cs typeface="Calibri Light" panose="020F0302020204030204" pitchFamily="34" charset="0"/>
            </a:endParaRPr>
          </a:p>
          <a:p>
            <a:endParaRPr lang="en-US" altLang="en-US" sz="1800">
              <a:latin typeface="Calibri Light" panose="020F0302020204030204" pitchFamily="34" charset="0"/>
              <a:cs typeface="Calibri Light" panose="020F0302020204030204" pitchFamily="34" charset="0"/>
            </a:endParaRPr>
          </a:p>
          <a:p>
            <a:endParaRPr lang="en-US" altLang="en-US" sz="180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A706A541-0A07-42A2-A8F2-B94554604CC5}"/>
              </a:ext>
            </a:extLst>
          </p:cNvPr>
          <p:cNvSpPr txBox="1"/>
          <p:nvPr/>
        </p:nvSpPr>
        <p:spPr>
          <a:xfrm>
            <a:off x="0" y="808319"/>
            <a:ext cx="9144000" cy="7594387"/>
          </a:xfrm>
          <a:prstGeom prst="rect">
            <a:avLst/>
          </a:prstGeom>
          <a:noFill/>
        </p:spPr>
        <p:txBody>
          <a:bodyPr wrap="square" lIns="91440" tIns="45720" rIns="91440" bIns="45720" rtlCol="0" anchor="t">
            <a:spAutoFit/>
          </a:bodyPr>
          <a:lstStyle/>
          <a:p>
            <a:pPr marL="342900" indent="-342900">
              <a:buFont typeface="+mj-lt"/>
              <a:buAutoNum type="arabicPeriod"/>
            </a:pPr>
            <a:r>
              <a:rPr lang="en-CA" sz="650" i="0" u="none" strike="noStrike" dirty="0" err="1">
                <a:solidFill>
                  <a:srgbClr val="0D0D0D"/>
                </a:solidFill>
                <a:effectLst/>
                <a:latin typeface="Calibri Light" panose="020F0302020204030204" pitchFamily="34" charset="0"/>
                <a:cs typeface="Calibri Light" panose="020F0302020204030204" pitchFamily="34" charset="0"/>
              </a:rPr>
              <a:t>Kouli</a:t>
            </a:r>
            <a:r>
              <a:rPr lang="en-CA" sz="650" i="0" u="none" strike="noStrike" dirty="0">
                <a:solidFill>
                  <a:srgbClr val="0D0D0D"/>
                </a:solidFill>
                <a:effectLst/>
                <a:latin typeface="Calibri Light" panose="020F0302020204030204" pitchFamily="34" charset="0"/>
                <a:cs typeface="Calibri Light" panose="020F0302020204030204" pitchFamily="34" charset="0"/>
              </a:rPr>
              <a:t> </a:t>
            </a:r>
            <a:r>
              <a:rPr lang="en-CA" sz="650" dirty="0">
                <a:solidFill>
                  <a:srgbClr val="0D0D0D"/>
                </a:solidFill>
                <a:latin typeface="Calibri Light" panose="020F0302020204030204" pitchFamily="34" charset="0"/>
                <a:cs typeface="Calibri Light" panose="020F0302020204030204" pitchFamily="34" charset="0"/>
              </a:rPr>
              <a:t>A, </a:t>
            </a:r>
            <a:r>
              <a:rPr lang="en-CA" sz="650" dirty="0" err="1">
                <a:solidFill>
                  <a:srgbClr val="0D0D0D"/>
                </a:solidFill>
                <a:latin typeface="Calibri Light" panose="020F0302020204030204" pitchFamily="34" charset="0"/>
                <a:cs typeface="Calibri Light" panose="020F0302020204030204" pitchFamily="34" charset="0"/>
              </a:rPr>
              <a:t>Torsney</a:t>
            </a:r>
            <a:r>
              <a:rPr lang="en-CA" sz="650" dirty="0">
                <a:solidFill>
                  <a:srgbClr val="0D0D0D"/>
                </a:solidFill>
                <a:latin typeface="Calibri Light" panose="020F0302020204030204" pitchFamily="34" charset="0"/>
                <a:cs typeface="Calibri Light" panose="020F0302020204030204" pitchFamily="34" charset="0"/>
              </a:rPr>
              <a:t> KM, </a:t>
            </a:r>
            <a:r>
              <a:rPr lang="en-CA" sz="650" dirty="0" err="1">
                <a:solidFill>
                  <a:srgbClr val="0D0D0D"/>
                </a:solidFill>
                <a:latin typeface="Calibri Light" panose="020F0302020204030204" pitchFamily="34" charset="0"/>
                <a:cs typeface="Calibri Light" panose="020F0302020204030204" pitchFamily="34" charset="0"/>
              </a:rPr>
              <a:t>Kuan</a:t>
            </a:r>
            <a:r>
              <a:rPr lang="en-CA" sz="650" dirty="0">
                <a:solidFill>
                  <a:srgbClr val="0D0D0D"/>
                </a:solidFill>
                <a:latin typeface="Calibri Light" panose="020F0302020204030204" pitchFamily="34" charset="0"/>
                <a:cs typeface="Calibri Light" panose="020F0302020204030204" pitchFamily="34" charset="0"/>
              </a:rPr>
              <a:t> WL</a:t>
            </a:r>
            <a:r>
              <a:rPr lang="en-CA" sz="650" i="0" u="none" strike="noStrike" dirty="0">
                <a:solidFill>
                  <a:srgbClr val="0D0D0D"/>
                </a:solidFill>
                <a:effectLst/>
                <a:latin typeface="Calibri Light" panose="020F0302020204030204" pitchFamily="34" charset="0"/>
                <a:cs typeface="Calibri Light" panose="020F0302020204030204" pitchFamily="34" charset="0"/>
              </a:rPr>
              <a:t>. Parkinson’s Disease: Etiology, Neuropathology, and Pathogenesis. In: Stoker TB, Greenland JC. Parkinson’s Disease: Pathogenesis and Clinical Aspects [Internet].Brisbane: Codon Publications; 2018 [cited 2021 Aug 25]; Chapter 1. 2012 Jan 18; 20 (4):286-296. </a:t>
            </a:r>
            <a:r>
              <a:rPr lang="en-US" sz="650" i="0" dirty="0">
                <a:solidFill>
                  <a:srgbClr val="222222"/>
                </a:solidFill>
                <a:effectLst/>
                <a:latin typeface="Calibri Light" panose="020F0302020204030204" pitchFamily="34" charset="0"/>
                <a:cs typeface="Calibri Light" panose="020F0302020204030204" pitchFamily="34" charset="0"/>
              </a:rPr>
              <a:t>Available from: https://</a:t>
            </a:r>
            <a:r>
              <a:rPr lang="en-US" sz="650" i="0" dirty="0" err="1">
                <a:solidFill>
                  <a:srgbClr val="222222"/>
                </a:solidFill>
                <a:effectLst/>
                <a:latin typeface="Calibri Light" panose="020F0302020204030204" pitchFamily="34" charset="0"/>
                <a:cs typeface="Calibri Light" panose="020F0302020204030204" pitchFamily="34" charset="0"/>
              </a:rPr>
              <a:t>www.ncbi.nlm.nih.gov</a:t>
            </a:r>
            <a:r>
              <a:rPr lang="en-US" sz="650" i="0" dirty="0">
                <a:solidFill>
                  <a:srgbClr val="222222"/>
                </a:solidFill>
                <a:effectLst/>
                <a:latin typeface="Calibri Light" panose="020F0302020204030204" pitchFamily="34" charset="0"/>
                <a:cs typeface="Calibri Light" panose="020F0302020204030204" pitchFamily="34" charset="0"/>
              </a:rPr>
              <a:t>/books/NBK536722/ doi:10.15586/codonpublications.parkinsonsdisease.2018.ch1</a:t>
            </a: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Poliakoff</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E, Smith-Spark JH. Everyday cognitive failures and memory problems in Parkinson’s patients without dementia. Brain </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Cogn</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[Internet]. 2008 [cited 2021 Aug 25]; 67(3):340-50. Available from: https://</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pubmed.ncbi.nlm.nih.gov</a:t>
            </a:r>
            <a:r>
              <a:rPr lang="en-US" sz="650" dirty="0">
                <a:effectLst/>
                <a:latin typeface="Calibri Light" panose="020F0302020204030204" pitchFamily="34" charset="0"/>
                <a:ea typeface="Calibri" panose="020F0502020204030204" pitchFamily="34" charset="0"/>
                <a:cs typeface="Calibri Light" panose="020F0302020204030204" pitchFamily="34" charset="0"/>
              </a:rPr>
              <a:t>/18358582/. </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doi</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10.1016/j.bandc.2008.02.004</a:t>
            </a:r>
          </a:p>
          <a:p>
            <a:pPr marL="342900" indent="-342900">
              <a:buFont typeface="+mj-lt"/>
              <a:buAutoNum type="arabicPeriod"/>
            </a:pPr>
            <a:r>
              <a:rPr lang="en-US" sz="650" dirty="0" err="1">
                <a:latin typeface="Calibri Light" panose="020F0302020204030204" pitchFamily="34" charset="0"/>
                <a:ea typeface="Calibri" panose="020F0502020204030204" pitchFamily="34" charset="0"/>
                <a:cs typeface="Calibri Light" panose="020F0302020204030204" pitchFamily="34" charset="0"/>
              </a:rPr>
              <a:t>Dirnberger</a:t>
            </a:r>
            <a:r>
              <a:rPr lang="en-US" sz="650" dirty="0">
                <a:latin typeface="Calibri Light" panose="020F0302020204030204" pitchFamily="34" charset="0"/>
                <a:ea typeface="Calibri" panose="020F0502020204030204" pitchFamily="34" charset="0"/>
                <a:cs typeface="Calibri Light" panose="020F0302020204030204" pitchFamily="34" charset="0"/>
              </a:rPr>
              <a:t> G, Frith CD, </a:t>
            </a:r>
            <a:r>
              <a:rPr lang="en-US" sz="650" dirty="0" err="1">
                <a:latin typeface="Calibri Light" panose="020F0302020204030204" pitchFamily="34" charset="0"/>
                <a:ea typeface="Calibri" panose="020F0502020204030204" pitchFamily="34" charset="0"/>
                <a:cs typeface="Calibri Light" panose="020F0302020204030204" pitchFamily="34" charset="0"/>
              </a:rPr>
              <a:t>Jahanshahi</a:t>
            </a:r>
            <a:r>
              <a:rPr lang="en-US" sz="650" dirty="0">
                <a:latin typeface="Calibri Light" panose="020F0302020204030204" pitchFamily="34" charset="0"/>
                <a:ea typeface="Calibri" panose="020F0502020204030204" pitchFamily="34" charset="0"/>
                <a:cs typeface="Calibri Light" panose="020F0302020204030204" pitchFamily="34" charset="0"/>
              </a:rPr>
              <a:t> M. Executive dysfunction in Parkinson’s disease is associated with altered pallidal-frontal processing. Neuroimage [Internet]. 2005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 25(2):588-99. Available from: https://</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pubmed.ncbi.nlm.nih.gov</a:t>
            </a:r>
            <a:r>
              <a:rPr lang="en-US" sz="650" dirty="0">
                <a:effectLst/>
                <a:latin typeface="Calibri Light" panose="020F0302020204030204" pitchFamily="34" charset="0"/>
                <a:ea typeface="Calibri" panose="020F0502020204030204" pitchFamily="34" charset="0"/>
                <a:cs typeface="Calibri Light" panose="020F0302020204030204" pitchFamily="34" charset="0"/>
              </a:rPr>
              <a:t>/15784438/. </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doi</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a:t>
            </a:r>
            <a:r>
              <a:rPr lang="en-CA" sz="650" i="0" u="none" strike="noStrike" dirty="0">
                <a:effectLst/>
                <a:latin typeface="Calibri Light" panose="020F0302020204030204" pitchFamily="34" charset="0"/>
                <a:cs typeface="Calibri Light" panose="020F0302020204030204" pitchFamily="34" charset="0"/>
              </a:rPr>
              <a:t>10.1016/j.neuroimage.2004.11.023</a:t>
            </a:r>
          </a:p>
          <a:p>
            <a:pPr marL="342900" indent="-342900">
              <a:buFont typeface="+mj-lt"/>
              <a:buAutoNum type="arabicPeriod"/>
            </a:pPr>
            <a:r>
              <a:rPr lang="en-CA" sz="650" i="0" dirty="0" err="1">
                <a:solidFill>
                  <a:srgbClr val="212121"/>
                </a:solidFill>
                <a:effectLst/>
                <a:latin typeface="Calibri Light" panose="020F0302020204030204" pitchFamily="34" charset="0"/>
                <a:cs typeface="Calibri Light" panose="020F0302020204030204" pitchFamily="34" charset="0"/>
              </a:rPr>
              <a:t>Jagust</a:t>
            </a:r>
            <a:r>
              <a:rPr lang="en-CA" sz="650" i="0" dirty="0">
                <a:solidFill>
                  <a:srgbClr val="212121"/>
                </a:solidFill>
                <a:effectLst/>
                <a:latin typeface="Calibri Light" panose="020F0302020204030204" pitchFamily="34" charset="0"/>
                <a:cs typeface="Calibri Light" panose="020F0302020204030204" pitchFamily="34" charset="0"/>
              </a:rPr>
              <a:t> WJ, Reed BR, Martin EM, </a:t>
            </a:r>
            <a:r>
              <a:rPr lang="en-CA" sz="650" i="0" dirty="0" err="1">
                <a:solidFill>
                  <a:srgbClr val="212121"/>
                </a:solidFill>
                <a:effectLst/>
                <a:latin typeface="Calibri Light" panose="020F0302020204030204" pitchFamily="34" charset="0"/>
                <a:cs typeface="Calibri Light" panose="020F0302020204030204" pitchFamily="34" charset="0"/>
              </a:rPr>
              <a:t>Eberling</a:t>
            </a:r>
            <a:r>
              <a:rPr lang="en-CA" sz="650" i="0" dirty="0">
                <a:solidFill>
                  <a:srgbClr val="212121"/>
                </a:solidFill>
                <a:effectLst/>
                <a:latin typeface="Calibri Light" panose="020F0302020204030204" pitchFamily="34" charset="0"/>
                <a:cs typeface="Calibri Light" panose="020F0302020204030204" pitchFamily="34" charset="0"/>
              </a:rPr>
              <a:t> JL, Nelson-Abbott RA. Cognitive function and regional cerebral blood flow in Parkinson's disease. Brain [Internet]. 1992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a:t>
            </a:r>
            <a:r>
              <a:rPr lang="en-CA" sz="650" i="0" dirty="0">
                <a:solidFill>
                  <a:srgbClr val="212121"/>
                </a:solidFill>
                <a:effectLst/>
                <a:latin typeface="Calibri Light" panose="020F0302020204030204" pitchFamily="34" charset="0"/>
                <a:cs typeface="Calibri Light" panose="020F0302020204030204" pitchFamily="34" charset="0"/>
              </a:rPr>
              <a:t> 521-37. Available from https://</a:t>
            </a:r>
            <a:r>
              <a:rPr lang="en-CA" sz="650" i="0" dirty="0" err="1">
                <a:solidFill>
                  <a:srgbClr val="212121"/>
                </a:solidFill>
                <a:effectLst/>
                <a:latin typeface="Calibri Light" panose="020F0302020204030204" pitchFamily="34" charset="0"/>
                <a:cs typeface="Calibri Light" panose="020F0302020204030204" pitchFamily="34" charset="0"/>
              </a:rPr>
              <a:t>pubmed.ncbi.nlm.nih.gov</a:t>
            </a:r>
            <a:r>
              <a:rPr lang="en-CA" sz="650" i="0" dirty="0">
                <a:solidFill>
                  <a:srgbClr val="212121"/>
                </a:solidFill>
                <a:effectLst/>
                <a:latin typeface="Calibri Light" panose="020F0302020204030204" pitchFamily="34" charset="0"/>
                <a:cs typeface="Calibri Light" panose="020F0302020204030204" pitchFamily="34" charset="0"/>
              </a:rPr>
              <a:t>/1606480/. </a:t>
            </a:r>
            <a:r>
              <a:rPr lang="en-CA" sz="650" i="0" dirty="0" err="1">
                <a:solidFill>
                  <a:srgbClr val="212121"/>
                </a:solidFill>
                <a:effectLst/>
                <a:latin typeface="Calibri Light" panose="020F0302020204030204" pitchFamily="34" charset="0"/>
                <a:cs typeface="Calibri Light" panose="020F0302020204030204" pitchFamily="34" charset="0"/>
              </a:rPr>
              <a:t>doi</a:t>
            </a:r>
            <a:r>
              <a:rPr lang="en-CA" sz="650" i="0" dirty="0">
                <a:solidFill>
                  <a:srgbClr val="212121"/>
                </a:solidFill>
                <a:effectLst/>
                <a:latin typeface="Calibri Light" panose="020F0302020204030204" pitchFamily="34" charset="0"/>
                <a:cs typeface="Calibri Light" panose="020F0302020204030204" pitchFamily="34" charset="0"/>
              </a:rPr>
              <a:t>: 10.1093/brain/115.2.521. </a:t>
            </a:r>
          </a:p>
          <a:p>
            <a:pPr marL="342900" indent="-342900">
              <a:buFont typeface="+mj-lt"/>
              <a:buAutoNum type="arabicPeriod"/>
            </a:pPr>
            <a:r>
              <a:rPr lang="en-CA" sz="650" i="0" dirty="0">
                <a:solidFill>
                  <a:srgbClr val="212121"/>
                </a:solidFill>
                <a:effectLst/>
                <a:latin typeface="Calibri Light" panose="020F0302020204030204" pitchFamily="34" charset="0"/>
                <a:cs typeface="Calibri Light" panose="020F0302020204030204" pitchFamily="34" charset="0"/>
              </a:rPr>
              <a:t>Burton EJ, </a:t>
            </a:r>
            <a:r>
              <a:rPr lang="en-CA" sz="650" i="0" dirty="0" err="1">
                <a:solidFill>
                  <a:srgbClr val="212121"/>
                </a:solidFill>
                <a:effectLst/>
                <a:latin typeface="Calibri Light" panose="020F0302020204030204" pitchFamily="34" charset="0"/>
                <a:cs typeface="Calibri Light" panose="020F0302020204030204" pitchFamily="34" charset="0"/>
              </a:rPr>
              <a:t>McKeith</a:t>
            </a:r>
            <a:r>
              <a:rPr lang="en-CA" sz="650" i="0" dirty="0">
                <a:solidFill>
                  <a:srgbClr val="212121"/>
                </a:solidFill>
                <a:effectLst/>
                <a:latin typeface="Calibri Light" panose="020F0302020204030204" pitchFamily="34" charset="0"/>
                <a:cs typeface="Calibri Light" panose="020F0302020204030204" pitchFamily="34" charset="0"/>
              </a:rPr>
              <a:t> IG, Burn DJ, Williams ED, O'Brien JT. Cerebral atrophy in Parkinson's disease with and without dementia: a comparison with Alzheimer's disease, dementia with Lewy bodies and controls. Brain [</a:t>
            </a:r>
            <a:r>
              <a:rPr lang="en-CA" sz="650" dirty="0">
                <a:solidFill>
                  <a:srgbClr val="212121"/>
                </a:solidFill>
                <a:latin typeface="Calibri Light" panose="020F0302020204030204" pitchFamily="34" charset="0"/>
                <a:cs typeface="Calibri Light" panose="020F0302020204030204" pitchFamily="34" charset="0"/>
              </a:rPr>
              <a:t>Internet]</a:t>
            </a:r>
            <a:r>
              <a:rPr lang="en-CA" sz="650" i="0" dirty="0">
                <a:solidFill>
                  <a:srgbClr val="212121"/>
                </a:solidFill>
                <a:effectLst/>
                <a:latin typeface="Calibri Light" panose="020F0302020204030204" pitchFamily="34" charset="0"/>
                <a:cs typeface="Calibri Light" panose="020F0302020204030204" pitchFamily="34" charset="0"/>
              </a:rPr>
              <a:t>. 2004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a:t>
            </a:r>
            <a:r>
              <a:rPr lang="en-CA" sz="650" i="0" dirty="0">
                <a:solidFill>
                  <a:srgbClr val="212121"/>
                </a:solidFill>
                <a:effectLst/>
                <a:latin typeface="Calibri Light" panose="020F0302020204030204" pitchFamily="34" charset="0"/>
                <a:cs typeface="Calibri Light" panose="020F0302020204030204" pitchFamily="34" charset="0"/>
              </a:rPr>
              <a:t>791-800. Available from: https://</a:t>
            </a:r>
            <a:r>
              <a:rPr lang="en-CA" sz="650" i="0" dirty="0" err="1">
                <a:solidFill>
                  <a:srgbClr val="212121"/>
                </a:solidFill>
                <a:effectLst/>
                <a:latin typeface="Calibri Light" panose="020F0302020204030204" pitchFamily="34" charset="0"/>
                <a:cs typeface="Calibri Light" panose="020F0302020204030204" pitchFamily="34" charset="0"/>
              </a:rPr>
              <a:t>pubmed.ncbi.nlm.nih.gov</a:t>
            </a:r>
            <a:r>
              <a:rPr lang="en-CA" sz="650" i="0" dirty="0">
                <a:solidFill>
                  <a:srgbClr val="212121"/>
                </a:solidFill>
                <a:effectLst/>
                <a:latin typeface="Calibri Light" panose="020F0302020204030204" pitchFamily="34" charset="0"/>
                <a:cs typeface="Calibri Light" panose="020F0302020204030204" pitchFamily="34" charset="0"/>
              </a:rPr>
              <a:t>/14749292/. </a:t>
            </a:r>
            <a:r>
              <a:rPr lang="en-CA" sz="650" i="0" dirty="0" err="1">
                <a:solidFill>
                  <a:srgbClr val="212121"/>
                </a:solidFill>
                <a:effectLst/>
                <a:latin typeface="Calibri Light" panose="020F0302020204030204" pitchFamily="34" charset="0"/>
                <a:cs typeface="Calibri Light" panose="020F0302020204030204" pitchFamily="34" charset="0"/>
              </a:rPr>
              <a:t>doi</a:t>
            </a:r>
            <a:r>
              <a:rPr lang="en-CA" sz="650" i="0" dirty="0">
                <a:solidFill>
                  <a:srgbClr val="212121"/>
                </a:solidFill>
                <a:effectLst/>
                <a:latin typeface="Calibri Light" panose="020F0302020204030204" pitchFamily="34" charset="0"/>
                <a:cs typeface="Calibri Light" panose="020F0302020204030204" pitchFamily="34" charset="0"/>
              </a:rPr>
              <a:t>: 10.1093/brain/awh088</a:t>
            </a:r>
          </a:p>
          <a:p>
            <a:pPr marL="342900" indent="-342900">
              <a:buFont typeface="+mj-lt"/>
              <a:buAutoNum type="arabicPeriod"/>
            </a:pPr>
            <a:r>
              <a:rPr lang="en-CA" sz="650" dirty="0" err="1">
                <a:solidFill>
                  <a:srgbClr val="212121"/>
                </a:solidFill>
                <a:latin typeface="Calibri Light" panose="020F0302020204030204" pitchFamily="34" charset="0"/>
                <a:ea typeface="Calibri" panose="020F0502020204030204" pitchFamily="34" charset="0"/>
                <a:cs typeface="Calibri Light" panose="020F0302020204030204" pitchFamily="34" charset="0"/>
              </a:rPr>
              <a:t>Postuma</a:t>
            </a:r>
            <a:r>
              <a:rPr lang="en-CA" sz="650" dirty="0">
                <a:solidFill>
                  <a:srgbClr val="212121"/>
                </a:solidFill>
                <a:latin typeface="Calibri Light" panose="020F0302020204030204" pitchFamily="34" charset="0"/>
                <a:ea typeface="Calibri" panose="020F0502020204030204" pitchFamily="34" charset="0"/>
                <a:cs typeface="Calibri Light" panose="020F0302020204030204" pitchFamily="34" charset="0"/>
              </a:rPr>
              <a:t> R, </a:t>
            </a:r>
            <a:r>
              <a:rPr lang="en-CA" sz="650" dirty="0" err="1">
                <a:solidFill>
                  <a:srgbClr val="212121"/>
                </a:solidFill>
                <a:latin typeface="Calibri Light" panose="020F0302020204030204" pitchFamily="34" charset="0"/>
                <a:ea typeface="Calibri" panose="020F0502020204030204" pitchFamily="34" charset="0"/>
                <a:cs typeface="Calibri Light" panose="020F0302020204030204" pitchFamily="34" charset="0"/>
              </a:rPr>
              <a:t>Galatas</a:t>
            </a:r>
            <a:r>
              <a:rPr lang="en-CA" sz="650" dirty="0">
                <a:solidFill>
                  <a:srgbClr val="212121"/>
                </a:solidFill>
                <a:latin typeface="Calibri Light" panose="020F0302020204030204" pitchFamily="34" charset="0"/>
                <a:ea typeface="Calibri" panose="020F0502020204030204" pitchFamily="34" charset="0"/>
                <a:cs typeface="Calibri Light" panose="020F0302020204030204" pitchFamily="34" charset="0"/>
              </a:rPr>
              <a:t> C. A Guide to the Non-Motor Symptoms of Parkinson’s Disease [Internet]. 2012</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[cited 2021 Aug 25]. Available from: https://</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www.parkinson.bc.ca</a:t>
            </a:r>
            <a:r>
              <a:rPr lang="en-US" sz="650" dirty="0">
                <a:effectLst/>
                <a:latin typeface="Calibri Light" panose="020F0302020204030204" pitchFamily="34" charset="0"/>
                <a:ea typeface="Calibri" panose="020F0502020204030204" pitchFamily="34" charset="0"/>
                <a:cs typeface="Calibri Light" panose="020F0302020204030204" pitchFamily="34" charset="0"/>
              </a:rPr>
              <a:t>/media/33807/guide-to-the-non-motor-symptoms-of-</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parkinsons</a:t>
            </a:r>
            <a:r>
              <a:rPr lang="en-US" sz="650" dirty="0">
                <a:effectLst/>
                <a:latin typeface="Calibri Light" panose="020F0302020204030204" pitchFamily="34" charset="0"/>
                <a:ea typeface="Calibri" panose="020F0502020204030204" pitchFamily="34" charset="0"/>
                <a:cs typeface="Calibri Light" panose="020F0302020204030204" pitchFamily="34" charset="0"/>
              </a:rPr>
              <a:t>-</a:t>
            </a:r>
            <a:r>
              <a:rPr lang="en-US" sz="650" dirty="0" err="1">
                <a:effectLst/>
                <a:latin typeface="Calibri Light" panose="020F0302020204030204" pitchFamily="34" charset="0"/>
                <a:ea typeface="Calibri" panose="020F0502020204030204" pitchFamily="34" charset="0"/>
                <a:cs typeface="Calibri Light" panose="020F0302020204030204" pitchFamily="34" charset="0"/>
              </a:rPr>
              <a:t>disease.pdf</a:t>
            </a:r>
            <a:r>
              <a:rPr lang="en-US" sz="650" dirty="0">
                <a:effectLst/>
                <a:latin typeface="Calibri Light" panose="020F0302020204030204" pitchFamily="34" charset="0"/>
                <a:ea typeface="Calibri" panose="020F0502020204030204" pitchFamily="34" charset="0"/>
                <a:cs typeface="Calibri Light" panose="020F0302020204030204" pitchFamily="34" charset="0"/>
              </a:rPr>
              <a:t> </a:t>
            </a:r>
            <a:endParaRPr lang="en-CA" sz="650" dirty="0">
              <a:solidFill>
                <a:srgbClr val="212121"/>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buFont typeface="+mj-lt"/>
              <a:buAutoNum type="arabicPeriod"/>
            </a:pPr>
            <a:r>
              <a:rPr lang="en-CA" sz="650" i="0" u="none" strike="noStrike" dirty="0" err="1">
                <a:solidFill>
                  <a:srgbClr val="0D0D0D"/>
                </a:solidFill>
                <a:effectLst/>
                <a:latin typeface="Calibri Light" panose="020F0302020204030204" pitchFamily="34" charset="0"/>
                <a:cs typeface="Calibri Light" panose="020F0302020204030204" pitchFamily="34" charset="0"/>
              </a:rPr>
              <a:t>Ziemczonek</a:t>
            </a:r>
            <a:r>
              <a:rPr lang="en-CA" sz="650" i="0" u="none" strike="noStrike" dirty="0">
                <a:solidFill>
                  <a:srgbClr val="0D0D0D"/>
                </a:solidFill>
                <a:effectLst/>
                <a:latin typeface="Calibri Light" panose="020F0302020204030204" pitchFamily="34" charset="0"/>
                <a:cs typeface="Calibri Light" panose="020F0302020204030204" pitchFamily="34" charset="0"/>
              </a:rPr>
              <a:t> A. UBC Pharmacists Clinic: Brain Health. [PowerPoint Slides]. [updated 2021 Mar 17; cited 2021 Aug 25]</a:t>
            </a:r>
          </a:p>
          <a:p>
            <a:pPr marL="342900" indent="-342900">
              <a:buFont typeface="+mj-lt"/>
              <a:buAutoNum type="arabicPeriod"/>
            </a:pPr>
            <a:r>
              <a:rPr lang="en-US" sz="650" i="0" u="none" strike="noStrike" dirty="0">
                <a:solidFill>
                  <a:srgbClr val="0D0D0D"/>
                </a:solidFill>
                <a:effectLst/>
                <a:latin typeface="Calibri Light" panose="020F0302020204030204" pitchFamily="34" charset="0"/>
                <a:cs typeface="Calibri Light" panose="020F0302020204030204" pitchFamily="34" charset="0"/>
              </a:rPr>
              <a:t>American College of Sports Medicine. ACSM’s Guidelines for Exercise Testing and Prescription. Baltimore (MD): 2017. [</a:t>
            </a:r>
            <a:r>
              <a:rPr lang="en-CA" sz="650" i="0" u="none" strike="noStrike" dirty="0">
                <a:solidFill>
                  <a:srgbClr val="0D0D0D"/>
                </a:solidFill>
                <a:effectLst/>
                <a:latin typeface="Calibri Light" panose="020F0302020204030204" pitchFamily="34" charset="0"/>
                <a:cs typeface="Calibri Light" panose="020F0302020204030204" pitchFamily="34" charset="0"/>
              </a:rPr>
              <a:t>cited 2021 Aug 25].</a:t>
            </a:r>
            <a:r>
              <a:rPr lang="en-US" sz="650" i="0" u="none" strike="noStrike" dirty="0">
                <a:solidFill>
                  <a:srgbClr val="0D0D0D"/>
                </a:solidFill>
                <a:effectLst/>
                <a:latin typeface="Calibri Light" panose="020F0302020204030204" pitchFamily="34" charset="0"/>
                <a:cs typeface="Calibri Light" panose="020F0302020204030204" pitchFamily="34" charset="0"/>
              </a:rPr>
              <a:t> </a:t>
            </a:r>
            <a:r>
              <a:rPr lang="en-US" sz="650" i="0" u="none" strike="noStrike" dirty="0">
                <a:solidFill>
                  <a:srgbClr val="000000"/>
                </a:solidFill>
                <a:effectLst/>
                <a:latin typeface="Calibri Light" panose="020F0302020204030204" pitchFamily="34" charset="0"/>
                <a:cs typeface="Calibri Light" panose="020F0302020204030204" pitchFamily="34" charset="0"/>
              </a:rPr>
              <a:t>​</a:t>
            </a: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US" sz="650" i="0" u="none" strike="noStrike" dirty="0">
                <a:solidFill>
                  <a:srgbClr val="0D0D0D"/>
                </a:solidFill>
                <a:effectLst/>
                <a:latin typeface="Calibri Light" panose="020F0302020204030204" pitchFamily="34" charset="0"/>
                <a:cs typeface="Calibri Light" panose="020F0302020204030204" pitchFamily="34" charset="0"/>
              </a:rPr>
              <a:t>American College of Sports Medicine. ACSM’s Exercise Management for Persons with Chronic Diseases and Disabilities. Champaign (IL): Human Kinetics; 2016. [</a:t>
            </a:r>
            <a:r>
              <a:rPr lang="en-CA" sz="650" i="0" u="none" strike="noStrike" dirty="0">
                <a:solidFill>
                  <a:srgbClr val="0D0D0D"/>
                </a:solidFill>
                <a:effectLst/>
                <a:latin typeface="Calibri Light" panose="020F0302020204030204" pitchFamily="34" charset="0"/>
                <a:cs typeface="Calibri Light" panose="020F0302020204030204" pitchFamily="34" charset="0"/>
              </a:rPr>
              <a:t>cited 2021 Aug 25].</a:t>
            </a:r>
            <a:r>
              <a:rPr lang="en-US" sz="650" i="0" u="none" strike="noStrike" dirty="0">
                <a:solidFill>
                  <a:srgbClr val="0D0D0D"/>
                </a:solidFill>
                <a:effectLst/>
                <a:latin typeface="Calibri Light" panose="020F0302020204030204" pitchFamily="34" charset="0"/>
                <a:cs typeface="Calibri Light" panose="020F0302020204030204" pitchFamily="34" charset="0"/>
              </a:rPr>
              <a:t> </a:t>
            </a:r>
            <a:r>
              <a:rPr lang="en-US" sz="650" i="0" u="none" strike="noStrike" dirty="0">
                <a:solidFill>
                  <a:srgbClr val="000000"/>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r>
              <a:rPr lang="en-CA" sz="650" i="0" u="none" strike="noStrike" dirty="0">
                <a:solidFill>
                  <a:srgbClr val="0D0D0D"/>
                </a:solidFill>
                <a:effectLst/>
                <a:latin typeface="Calibri Light" panose="020F0302020204030204" pitchFamily="34" charset="0"/>
                <a:cs typeface="Calibri Light" panose="020F0302020204030204" pitchFamily="34" charset="0"/>
              </a:rPr>
              <a:t>Xu X, Fu Z &amp; Le W. Exercise and Parkinson’s disease. Int Rev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Neurobiol</a:t>
            </a:r>
            <a:r>
              <a:rPr lang="en-CA" sz="650" i="0" u="none" strike="noStrike" dirty="0">
                <a:solidFill>
                  <a:srgbClr val="0D0D0D"/>
                </a:solidFill>
                <a:effectLst/>
                <a:latin typeface="Calibri Light" panose="020F0302020204030204" pitchFamily="34" charset="0"/>
                <a:cs typeface="Calibri Light" panose="020F0302020204030204" pitchFamily="34" charset="0"/>
              </a:rPr>
              <a:t>. 2019 Jun 20;147:45-74.</a:t>
            </a:r>
            <a:r>
              <a:rPr lang="en-US" sz="650" i="0" u="none" strike="noStrike" dirty="0">
                <a:solidFill>
                  <a:srgbClr val="000000"/>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r>
              <a:rPr lang="en-CA" sz="650" i="0" u="none" strike="noStrike" dirty="0">
                <a:solidFill>
                  <a:srgbClr val="0D0D0D"/>
                </a:solidFill>
                <a:effectLst/>
                <a:latin typeface="Calibri Light" panose="020F0302020204030204" pitchFamily="34" charset="0"/>
                <a:cs typeface="Calibri Light" panose="020F0302020204030204" pitchFamily="34" charset="0"/>
              </a:rPr>
              <a:t>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Bouca</a:t>
            </a:r>
            <a:r>
              <a:rPr lang="en-CA" sz="650" i="0" u="none" strike="noStrike" dirty="0">
                <a:solidFill>
                  <a:srgbClr val="0D0D0D"/>
                </a:solidFill>
                <a:effectLst/>
                <a:latin typeface="Calibri Light" panose="020F0302020204030204" pitchFamily="34" charset="0"/>
                <a:cs typeface="Calibri Light" panose="020F0302020204030204" pitchFamily="34" charset="0"/>
              </a:rPr>
              <a:t>-Machado R, Rosario A,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Caldeira</a:t>
            </a:r>
            <a:r>
              <a:rPr lang="en-CA" sz="650" i="0" u="none" strike="noStrike" dirty="0">
                <a:solidFill>
                  <a:srgbClr val="0D0D0D"/>
                </a:solidFill>
                <a:effectLst/>
                <a:latin typeface="Calibri Light" panose="020F0302020204030204" pitchFamily="34" charset="0"/>
                <a:cs typeface="Calibri Light" panose="020F0302020204030204" pitchFamily="34" charset="0"/>
              </a:rPr>
              <a:t> D, Caldas AC,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Guerreiro</a:t>
            </a:r>
            <a:r>
              <a:rPr lang="en-CA" sz="650" i="0" u="none" strike="noStrike" dirty="0">
                <a:solidFill>
                  <a:srgbClr val="0D0D0D"/>
                </a:solidFill>
                <a:effectLst/>
                <a:latin typeface="Calibri Light" panose="020F0302020204030204" pitchFamily="34" charset="0"/>
                <a:cs typeface="Calibri Light" panose="020F0302020204030204" pitchFamily="34" charset="0"/>
              </a:rPr>
              <a:t> D,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Venturelli</a:t>
            </a:r>
            <a:r>
              <a:rPr lang="en-CA" sz="650" i="0" u="none" strike="noStrike" dirty="0">
                <a:solidFill>
                  <a:srgbClr val="0D0D0D"/>
                </a:solidFill>
                <a:effectLst/>
                <a:latin typeface="Calibri Light" panose="020F0302020204030204" pitchFamily="34" charset="0"/>
                <a:cs typeface="Calibri Light" panose="020F0302020204030204" pitchFamily="34" charset="0"/>
              </a:rPr>
              <a:t> M et al. Physical Activity, Exercise, and Physiotherapy in Parkinson’s Disease: Defining the Concepts. Mov </a:t>
            </a:r>
            <a:r>
              <a:rPr lang="en-CA" sz="650" i="0" u="none" strike="noStrike" dirty="0" err="1">
                <a:solidFill>
                  <a:srgbClr val="0D0D0D"/>
                </a:solidFill>
                <a:effectLst/>
                <a:latin typeface="Calibri Light" panose="020F0302020204030204" pitchFamily="34" charset="0"/>
                <a:cs typeface="Calibri Light" panose="020F0302020204030204" pitchFamily="34" charset="0"/>
              </a:rPr>
              <a:t>Disord</a:t>
            </a:r>
            <a:r>
              <a:rPr lang="en-CA" sz="650" i="0" u="none" strike="noStrike" dirty="0">
                <a:solidFill>
                  <a:srgbClr val="0D0D0D"/>
                </a:solidFill>
                <a:effectLst/>
                <a:latin typeface="Calibri Light" panose="020F0302020204030204" pitchFamily="34" charset="0"/>
                <a:cs typeface="Calibri Light" panose="020F0302020204030204" pitchFamily="34" charset="0"/>
              </a:rPr>
              <a:t>. 2020; 7(1): 7-15.</a:t>
            </a:r>
            <a:endParaRPr lang="en-US" sz="65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u="none" strike="noStrike" dirty="0">
                <a:solidFill>
                  <a:srgbClr val="0D0D0D"/>
                </a:solidFill>
                <a:effectLst/>
                <a:latin typeface="Calibri Light" panose="020F0302020204030204" pitchFamily="34" charset="0"/>
                <a:cs typeface="Calibri Light" panose="020F0302020204030204" pitchFamily="34" charset="0"/>
              </a:rPr>
              <a:t>Parkinson’s Foundation. Diet &amp; Nutrition [Internet]. Miami (FL): The Parkinson’s Foundation; [cited 2021 Aug 25]. Available from: https://</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www.parkinson.org</a:t>
            </a:r>
            <a:r>
              <a:rPr lang="en-CA" sz="650" i="0" u="none" strike="noStrike" dirty="0">
                <a:solidFill>
                  <a:srgbClr val="0D0D0D"/>
                </a:solidFill>
                <a:effectLst/>
                <a:latin typeface="Calibri Light" panose="020F0302020204030204" pitchFamily="34" charset="0"/>
                <a:cs typeface="Calibri Light" panose="020F0302020204030204" pitchFamily="34" charset="0"/>
              </a:rPr>
              <a:t>/Living-with-</a:t>
            </a:r>
            <a:r>
              <a:rPr lang="en-CA" sz="650" i="0" u="none" strike="noStrike" dirty="0" err="1">
                <a:solidFill>
                  <a:srgbClr val="0D0D0D"/>
                </a:solidFill>
                <a:effectLst/>
                <a:latin typeface="Calibri Light" panose="020F0302020204030204" pitchFamily="34" charset="0"/>
                <a:cs typeface="Calibri Light" panose="020F0302020204030204" pitchFamily="34" charset="0"/>
              </a:rPr>
              <a:t>Parkinsons</a:t>
            </a:r>
            <a:r>
              <a:rPr lang="en-CA" sz="650" i="0" u="none" strike="noStrike" dirty="0">
                <a:solidFill>
                  <a:srgbClr val="0D0D0D"/>
                </a:solidFill>
                <a:effectLst/>
                <a:latin typeface="Calibri Light" panose="020F0302020204030204" pitchFamily="34" charset="0"/>
                <a:cs typeface="Calibri Light" panose="020F0302020204030204" pitchFamily="34" charset="0"/>
              </a:rPr>
              <a:t>/Managing-</a:t>
            </a:r>
            <a:r>
              <a:rPr lang="en-CA" sz="650" i="0" u="none" strike="noStrike" dirty="0" err="1">
                <a:solidFill>
                  <a:srgbClr val="0D0D0D"/>
                </a:solidFill>
                <a:effectLst/>
                <a:latin typeface="Calibri Light" panose="020F0302020204030204" pitchFamily="34" charset="0"/>
                <a:cs typeface="Calibri Light" panose="020F0302020204030204" pitchFamily="34" charset="0"/>
              </a:rPr>
              <a:t>Parkinsons</a:t>
            </a:r>
            <a:r>
              <a:rPr lang="en-CA" sz="650" i="0" u="none" strike="noStrike" dirty="0">
                <a:solidFill>
                  <a:srgbClr val="0D0D0D"/>
                </a:solidFill>
                <a:effectLst/>
                <a:latin typeface="Calibri Light" panose="020F0302020204030204" pitchFamily="34" charset="0"/>
                <a:cs typeface="Calibri Light" panose="020F0302020204030204" pitchFamily="34" charset="0"/>
              </a:rPr>
              <a:t>/Diet-and-Nutrition </a:t>
            </a:r>
            <a:r>
              <a:rPr lang="en-CA" sz="650" i="0" u="none" strike="noStrike" dirty="0">
                <a:solidFill>
                  <a:srgbClr val="000000"/>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r>
              <a:rPr lang="en-CA" sz="650" i="0" dirty="0">
                <a:solidFill>
                  <a:srgbClr val="0D0D0D"/>
                </a:solidFill>
                <a:effectLst/>
                <a:latin typeface="Calibri Light" panose="020F0302020204030204" pitchFamily="34" charset="0"/>
                <a:cs typeface="Calibri Light" panose="020F0302020204030204" pitchFamily="34" charset="0"/>
              </a:rPr>
              <a:t>Government of Canada. Canada’s food guide [Internet]. [cited 2021 Aug 08]. Available from: https://food-</a:t>
            </a:r>
            <a:r>
              <a:rPr lang="en-CA" sz="650" i="0" dirty="0" err="1">
                <a:solidFill>
                  <a:srgbClr val="0D0D0D"/>
                </a:solidFill>
                <a:effectLst/>
                <a:latin typeface="Calibri Light" panose="020F0302020204030204" pitchFamily="34" charset="0"/>
                <a:cs typeface="Calibri Light" panose="020F0302020204030204" pitchFamily="34" charset="0"/>
              </a:rPr>
              <a:t>guide.canada.ca</a:t>
            </a:r>
            <a:r>
              <a:rPr lang="en-CA" sz="650" i="0" dirty="0">
                <a:solidFill>
                  <a:srgbClr val="0D0D0D"/>
                </a:solidFill>
                <a:effectLst/>
                <a:latin typeface="Calibri Light" panose="020F0302020204030204" pitchFamily="34" charset="0"/>
                <a:cs typeface="Calibri Light" panose="020F0302020204030204" pitchFamily="34" charset="0"/>
              </a:rPr>
              <a:t>/</a:t>
            </a:r>
            <a:r>
              <a:rPr lang="en-CA" sz="650" i="0" dirty="0" err="1">
                <a:solidFill>
                  <a:srgbClr val="0D0D0D"/>
                </a:solidFill>
                <a:effectLst/>
                <a:latin typeface="Calibri Light" panose="020F0302020204030204" pitchFamily="34" charset="0"/>
                <a:cs typeface="Calibri Light" panose="020F0302020204030204" pitchFamily="34" charset="0"/>
              </a:rPr>
              <a:t>en</a:t>
            </a:r>
            <a:r>
              <a:rPr lang="en-CA" sz="650" i="0" dirty="0">
                <a:solidFill>
                  <a:srgbClr val="0D0D0D"/>
                </a:solidFill>
                <a:effectLst/>
                <a:latin typeface="Calibri Light" panose="020F0302020204030204" pitchFamily="34" charset="0"/>
                <a:cs typeface="Calibri Light" panose="020F0302020204030204" pitchFamily="34" charset="0"/>
              </a:rPr>
              <a:t>/healthy-eating-recommendations/make-it-a-habit-to-eat-vegetables-fruit-whole-grains-and-protein-foods/ </a:t>
            </a:r>
            <a:endParaRPr lang="en-CA" sz="65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dirty="0">
                <a:solidFill>
                  <a:srgbClr val="0D0D0D"/>
                </a:solidFill>
                <a:effectLst/>
                <a:latin typeface="Calibri Light" panose="020F0302020204030204" pitchFamily="34" charset="0"/>
                <a:cs typeface="Calibri Light" panose="020F0302020204030204" pitchFamily="34" charset="0"/>
              </a:rPr>
              <a:t>CSEP Guidelines. Canadian 24-Hour Movement Guidelines: For Adults aged 18-64 years [Internet]. [cited 2021 Aug 08]. Available from: https://</a:t>
            </a:r>
            <a:r>
              <a:rPr lang="en-CA" sz="650" i="0" dirty="0" err="1">
                <a:solidFill>
                  <a:srgbClr val="0D0D0D"/>
                </a:solidFill>
                <a:effectLst/>
                <a:latin typeface="Calibri Light" panose="020F0302020204030204" pitchFamily="34" charset="0"/>
                <a:cs typeface="Calibri Light" panose="020F0302020204030204" pitchFamily="34" charset="0"/>
              </a:rPr>
              <a:t>csepguidelines.ca</a:t>
            </a:r>
            <a:r>
              <a:rPr lang="en-CA" sz="650" i="0" dirty="0">
                <a:solidFill>
                  <a:srgbClr val="0D0D0D"/>
                </a:solidFill>
                <a:effectLst/>
                <a:latin typeface="Calibri Light" panose="020F0302020204030204" pitchFamily="34" charset="0"/>
                <a:cs typeface="Calibri Light" panose="020F0302020204030204" pitchFamily="34" charset="0"/>
              </a:rPr>
              <a:t>/wp-content/uploads/2020/10/24HMovementGuidelines-Adults18-64-2020-ENG.pdf </a:t>
            </a:r>
            <a:endParaRPr lang="en-CA" sz="650" dirty="0">
              <a:solidFill>
                <a:srgbClr val="000000"/>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u="none" strike="noStrike" dirty="0">
                <a:solidFill>
                  <a:srgbClr val="000000"/>
                </a:solidFill>
                <a:effectLst/>
                <a:latin typeface="Calibri Light" panose="020F0302020204030204" pitchFamily="34" charset="0"/>
                <a:cs typeface="Calibri Light" panose="020F0302020204030204" pitchFamily="34" charset="0"/>
              </a:rPr>
              <a:t>Grimes D, Fitzpatrick M, Gordon J,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Miyasaki</a:t>
            </a:r>
            <a:r>
              <a:rPr lang="en-CA" sz="650" i="0" u="none" strike="noStrike" dirty="0">
                <a:solidFill>
                  <a:srgbClr val="000000"/>
                </a:solidFill>
                <a:effectLst/>
                <a:latin typeface="Calibri Light" panose="020F0302020204030204" pitchFamily="34" charset="0"/>
                <a:cs typeface="Calibri Light" panose="020F0302020204030204" pitchFamily="34" charset="0"/>
              </a:rPr>
              <a:t> J,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Fon</a:t>
            </a:r>
            <a:r>
              <a:rPr lang="en-CA" sz="650" i="0" u="none" strike="noStrike" dirty="0">
                <a:solidFill>
                  <a:srgbClr val="000000"/>
                </a:solidFill>
                <a:effectLst/>
                <a:latin typeface="Calibri Light" panose="020F0302020204030204" pitchFamily="34" charset="0"/>
                <a:cs typeface="Calibri Light" panose="020F0302020204030204" pitchFamily="34" charset="0"/>
              </a:rPr>
              <a:t> EA,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Schlossmacher</a:t>
            </a:r>
            <a:r>
              <a:rPr lang="en-CA" sz="650" i="0" u="none" strike="noStrike" dirty="0">
                <a:solidFill>
                  <a:srgbClr val="000000"/>
                </a:solidFill>
                <a:effectLst/>
                <a:latin typeface="Calibri Light" panose="020F0302020204030204" pitchFamily="34" charset="0"/>
                <a:cs typeface="Calibri Light" panose="020F0302020204030204" pitchFamily="34" charset="0"/>
              </a:rPr>
              <a:t> M et al. Canadian guideline for Parkinson disease. CMAJ. 2019 Sep 09;191 (36):989-1004.</a:t>
            </a:r>
            <a:r>
              <a:rPr lang="en-CA" sz="650" i="0" u="none" strike="noStrike" dirty="0">
                <a:solidFill>
                  <a:srgbClr val="0D0D0D"/>
                </a:solidFill>
                <a:effectLst/>
                <a:latin typeface="Calibri Light" panose="020F0302020204030204" pitchFamily="34" charset="0"/>
                <a:cs typeface="Calibri Light" panose="020F0302020204030204" pitchFamily="34" charset="0"/>
              </a:rPr>
              <a:t> </a:t>
            </a:r>
            <a:r>
              <a:rPr lang="en-CA" sz="650" i="0" dirty="0">
                <a:solidFill>
                  <a:srgbClr val="444444"/>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r>
              <a:rPr lang="en-CA" sz="650" i="0" u="none" strike="noStrike" dirty="0" err="1">
                <a:solidFill>
                  <a:srgbClr val="000000"/>
                </a:solidFill>
                <a:effectLst/>
                <a:latin typeface="Calibri Light" panose="020F0302020204030204" pitchFamily="34" charset="0"/>
                <a:cs typeface="Calibri Light" panose="020F0302020204030204" pitchFamily="34" charset="0"/>
              </a:rPr>
              <a:t>Bosma</a:t>
            </a:r>
            <a:r>
              <a:rPr lang="en-CA" sz="650" i="0" u="none" strike="noStrike" dirty="0">
                <a:solidFill>
                  <a:srgbClr val="000000"/>
                </a:solidFill>
                <a:effectLst/>
                <a:latin typeface="Calibri Light" panose="020F0302020204030204" pitchFamily="34" charset="0"/>
                <a:cs typeface="Calibri Light" panose="020F0302020204030204" pitchFamily="34" charset="0"/>
              </a:rPr>
              <a:t> M,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Nemiroff</a:t>
            </a:r>
            <a:r>
              <a:rPr lang="en-CA" sz="650" i="0" u="none" strike="noStrike" dirty="0">
                <a:solidFill>
                  <a:srgbClr val="000000"/>
                </a:solidFill>
                <a:effectLst/>
                <a:latin typeface="Calibri Light" panose="020F0302020204030204" pitchFamily="34" charset="0"/>
                <a:cs typeface="Calibri Light" panose="020F0302020204030204" pitchFamily="34" charset="0"/>
              </a:rPr>
              <a:t> L. Dementia</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2019 Apr 01;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2017 Aug 14; cited 2021 Aug 25]. Donepezil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2016 Jul 19; cited 2021 Aug 25]. Exelon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err="1">
                <a:solidFill>
                  <a:srgbClr val="2A2A2A"/>
                </a:solidFill>
                <a:effectLst/>
                <a:latin typeface="Calibri Light" panose="020F0302020204030204" pitchFamily="34" charset="0"/>
                <a:cs typeface="Calibri Light" panose="020F0302020204030204" pitchFamily="34" charset="0"/>
              </a:rPr>
              <a:t>Fénelon</a:t>
            </a:r>
            <a:r>
              <a:rPr lang="en-CA" sz="650" i="0" dirty="0">
                <a:solidFill>
                  <a:srgbClr val="2A2A2A"/>
                </a:solidFill>
                <a:effectLst/>
                <a:latin typeface="Calibri Light" panose="020F0302020204030204" pitchFamily="34" charset="0"/>
                <a:cs typeface="Calibri Light" panose="020F0302020204030204" pitchFamily="34" charset="0"/>
              </a:rPr>
              <a:t> G, </a:t>
            </a:r>
            <a:r>
              <a:rPr lang="en-CA" sz="650" i="0" dirty="0" err="1">
                <a:solidFill>
                  <a:srgbClr val="2A2A2A"/>
                </a:solidFill>
                <a:effectLst/>
                <a:latin typeface="Calibri Light" panose="020F0302020204030204" pitchFamily="34" charset="0"/>
                <a:cs typeface="Calibri Light" panose="020F0302020204030204" pitchFamily="34" charset="0"/>
              </a:rPr>
              <a:t>Mahieux</a:t>
            </a:r>
            <a:r>
              <a:rPr lang="en-CA" sz="650" i="0" dirty="0">
                <a:solidFill>
                  <a:srgbClr val="2A2A2A"/>
                </a:solidFill>
                <a:effectLst/>
                <a:latin typeface="Calibri Light" panose="020F0302020204030204" pitchFamily="34" charset="0"/>
                <a:cs typeface="Calibri Light" panose="020F0302020204030204" pitchFamily="34" charset="0"/>
              </a:rPr>
              <a:t> F, Huon R, </a:t>
            </a:r>
            <a:r>
              <a:rPr lang="en-CA" sz="650" i="0" dirty="0" err="1">
                <a:solidFill>
                  <a:srgbClr val="2A2A2A"/>
                </a:solidFill>
                <a:effectLst/>
                <a:latin typeface="Calibri Light" panose="020F0302020204030204" pitchFamily="34" charset="0"/>
                <a:cs typeface="Calibri Light" panose="020F0302020204030204" pitchFamily="34" charset="0"/>
              </a:rPr>
              <a:t>Ziégler</a:t>
            </a:r>
            <a:r>
              <a:rPr lang="en-CA" sz="650" i="0" dirty="0">
                <a:solidFill>
                  <a:srgbClr val="2A2A2A"/>
                </a:solidFill>
                <a:effectLst/>
                <a:latin typeface="Calibri Light" panose="020F0302020204030204" pitchFamily="34" charset="0"/>
                <a:cs typeface="Calibri Light" panose="020F0302020204030204" pitchFamily="34" charset="0"/>
              </a:rPr>
              <a:t> M, Hallucinations in Parkinson's disease: Prevalence, phenomenology and risk factors. </a:t>
            </a:r>
            <a:r>
              <a:rPr lang="en-CA" sz="650" dirty="0">
                <a:solidFill>
                  <a:srgbClr val="2A2A2A"/>
                </a:solidFill>
                <a:latin typeface="Calibri Light" panose="020F0302020204030204" pitchFamily="34" charset="0"/>
                <a:cs typeface="Calibri Light" panose="020F0302020204030204" pitchFamily="34" charset="0"/>
              </a:rPr>
              <a:t>B</a:t>
            </a:r>
            <a:r>
              <a:rPr lang="en-CA" sz="650" dirty="0">
                <a:solidFill>
                  <a:srgbClr val="2A2A2A"/>
                </a:solidFill>
                <a:effectLst/>
                <a:latin typeface="Calibri Light" panose="020F0302020204030204" pitchFamily="34" charset="0"/>
                <a:cs typeface="Calibri Light" panose="020F0302020204030204" pitchFamily="34" charset="0"/>
              </a:rPr>
              <a:t>rain [Internet].  2000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a:t>
            </a:r>
            <a:r>
              <a:rPr lang="en-CA" sz="650" i="0" dirty="0">
                <a:solidFill>
                  <a:srgbClr val="2A2A2A"/>
                </a:solidFill>
                <a:effectLst/>
                <a:latin typeface="Calibri Light" panose="020F0302020204030204" pitchFamily="34" charset="0"/>
                <a:cs typeface="Calibri Light" panose="020F0302020204030204" pitchFamily="34" charset="0"/>
              </a:rPr>
              <a:t>123(4):733–745</a:t>
            </a:r>
            <a:r>
              <a:rPr lang="en-CA" sz="650" dirty="0">
                <a:solidFill>
                  <a:srgbClr val="2A2A2A"/>
                </a:solidFill>
                <a:latin typeface="Calibri Light" panose="020F0302020204030204" pitchFamily="34" charset="0"/>
                <a:cs typeface="Calibri Light" panose="020F0302020204030204" pitchFamily="34" charset="0"/>
              </a:rPr>
              <a:t>. Available from:</a:t>
            </a:r>
            <a:r>
              <a:rPr lang="en-CA" sz="650" i="0" dirty="0">
                <a:solidFill>
                  <a:srgbClr val="2A2A2A"/>
                </a:solidFill>
                <a:effectLst/>
                <a:latin typeface="Calibri Light" panose="020F0302020204030204" pitchFamily="34" charset="0"/>
                <a:cs typeface="Calibri Light" panose="020F0302020204030204" pitchFamily="34" charset="0"/>
              </a:rPr>
              <a:t> </a:t>
            </a:r>
            <a:r>
              <a:rPr lang="en-CA" sz="650" i="0" u="none" strike="noStrike" dirty="0">
                <a:effectLst/>
                <a:latin typeface="Calibri Light" panose="020F0302020204030204" pitchFamily="34" charset="0"/>
                <a:cs typeface="Calibri Light" panose="020F0302020204030204" pitchFamily="34" charset="0"/>
              </a:rPr>
              <a:t>https://</a:t>
            </a:r>
            <a:r>
              <a:rPr lang="en-CA" sz="650" i="0" u="none" strike="noStrike" dirty="0" err="1">
                <a:effectLst/>
                <a:latin typeface="Calibri Light" panose="020F0302020204030204" pitchFamily="34" charset="0"/>
                <a:cs typeface="Calibri Light" panose="020F0302020204030204" pitchFamily="34" charset="0"/>
              </a:rPr>
              <a:t>doi.org</a:t>
            </a:r>
            <a:r>
              <a:rPr lang="en-CA" sz="650" i="0" u="none" strike="noStrike" dirty="0">
                <a:effectLst/>
                <a:latin typeface="Calibri Light" panose="020F0302020204030204" pitchFamily="34" charset="0"/>
                <a:cs typeface="Calibri Light" panose="020F0302020204030204" pitchFamily="34" charset="0"/>
              </a:rPr>
              <a:t>/10.1093/brain/123.4.733</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2017 Oct 02; cited 2021 Aug 25]. Quetiapine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2020 Jan 23; cited 2021 Aug 25]. Clozaril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2018 Nov 12; cited 2021 Aug 25]. Tricyclic Antidepressants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2018 Mar 02; cited 2021 Aug 25]. Citalopram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US" sz="650" i="0" dirty="0">
                <a:solidFill>
                  <a:srgbClr val="0D0D0D"/>
                </a:solidFill>
                <a:effectLst/>
                <a:latin typeface="Calibri Light" panose="020F0302020204030204" pitchFamily="34" charset="0"/>
                <a:cs typeface="Calibri Light" panose="020F0302020204030204" pitchFamily="34" charset="0"/>
              </a:rPr>
              <a:t>Caffeine. In: Natural Medicines [database on the Internet]. Somerville (MA): Therapeutic Research Center; 2020 [cited 2021 Aug 25]. Available from: https://</a:t>
            </a:r>
            <a:r>
              <a:rPr lang="en-US" sz="650" i="0" dirty="0" err="1">
                <a:solidFill>
                  <a:srgbClr val="0D0D0D"/>
                </a:solidFill>
                <a:effectLst/>
                <a:latin typeface="Calibri Light" panose="020F0302020204030204" pitchFamily="34" charset="0"/>
                <a:cs typeface="Calibri Light" panose="020F0302020204030204" pitchFamily="34" charset="0"/>
              </a:rPr>
              <a:t>naturalmedicines.therapeuticresearch.com</a:t>
            </a: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u="none" strike="noStrike" dirty="0">
                <a:solidFill>
                  <a:srgbClr val="000000"/>
                </a:solidFill>
                <a:effectLst/>
                <a:latin typeface="Calibri Light" panose="020F0302020204030204" pitchFamily="34" charset="0"/>
                <a:cs typeface="Calibri Light" panose="020F0302020204030204" pitchFamily="34" charset="0"/>
              </a:rPr>
              <a:t>Grimes DA. P</a:t>
            </a:r>
            <a:r>
              <a:rPr lang="en-CA" sz="650" i="0" u="none" strike="noStrike" dirty="0">
                <a:solidFill>
                  <a:srgbClr val="0D0D0D"/>
                </a:solidFill>
                <a:effectLst/>
                <a:latin typeface="Calibri Light" panose="020F0302020204030204" pitchFamily="34" charset="0"/>
                <a:cs typeface="Calibri Light" panose="020F0302020204030204" pitchFamily="34" charset="0"/>
              </a:rPr>
              <a:t>arkinson Disease. In: Therapeutics [Internet]. Ottawa (ON): Canadian Pharmacists Association; c2016 [updated 2021 Apr 21;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AutoNum type="arabicPeriod"/>
            </a:pPr>
            <a:r>
              <a:rPr lang="en-CA" sz="650" i="0" dirty="0">
                <a:solidFill>
                  <a:srgbClr val="333333"/>
                </a:solidFill>
                <a:effectLst/>
                <a:latin typeface="Calibri Light"/>
                <a:ea typeface="MS PGothic"/>
                <a:cs typeface="Calibri Light"/>
              </a:rPr>
              <a:t>CPS [Internet]. Ottawa (ON): Canadian Pharmacists Association; c2016 [updated 2019 Jun 05; cited 2021 Aug 25].</a:t>
            </a:r>
            <a:r>
              <a:rPr lang="en-CA" sz="650" dirty="0">
                <a:solidFill>
                  <a:srgbClr val="333333"/>
                </a:solidFill>
                <a:latin typeface="Calibri Light"/>
                <a:ea typeface="MS PGothic"/>
                <a:cs typeface="Calibri Light"/>
              </a:rPr>
              <a:t> </a:t>
            </a:r>
            <a:r>
              <a:rPr lang="en-CA" sz="650" dirty="0" err="1">
                <a:solidFill>
                  <a:srgbClr val="333333"/>
                </a:solidFill>
                <a:latin typeface="Calibri Light"/>
                <a:ea typeface="MS PGothic"/>
                <a:cs typeface="Calibri Light"/>
              </a:rPr>
              <a:t>Alertec</a:t>
            </a:r>
            <a:r>
              <a:rPr lang="en-CA" sz="650" dirty="0">
                <a:solidFill>
                  <a:srgbClr val="333333"/>
                </a:solidFill>
                <a:latin typeface="Calibri Light"/>
                <a:ea typeface="MS PGothic"/>
                <a:cs typeface="Calibri Light"/>
              </a:rPr>
              <a:t> </a:t>
            </a:r>
            <a:r>
              <a:rPr lang="en-CA" sz="650" i="0" dirty="0">
                <a:solidFill>
                  <a:srgbClr val="333333"/>
                </a:solidFill>
                <a:effectLst/>
                <a:latin typeface="Calibri Light"/>
                <a:ea typeface="MS PGothic"/>
                <a:cs typeface="Calibri Light"/>
              </a:rPr>
              <a:t>[product monograph]. Available from: http://</a:t>
            </a:r>
            <a:r>
              <a:rPr lang="en-CA" sz="650" i="0" dirty="0" err="1">
                <a:solidFill>
                  <a:srgbClr val="333333"/>
                </a:solidFill>
                <a:effectLst/>
                <a:latin typeface="Calibri Light"/>
                <a:ea typeface="MS PGothic"/>
                <a:cs typeface="Calibri Light"/>
              </a:rPr>
              <a:t>www.e-therapeutics.ca</a:t>
            </a:r>
            <a:r>
              <a:rPr lang="en-CA" sz="650" i="0" dirty="0">
                <a:solidFill>
                  <a:srgbClr val="333333"/>
                </a:solidFill>
                <a:effectLst/>
                <a:latin typeface="Calibri Light"/>
                <a:ea typeface="MS PGothic"/>
                <a:cs typeface="Calibri Light"/>
              </a:rPr>
              <a:t>. Also available in paper copy from the publishe</a:t>
            </a:r>
            <a:r>
              <a:rPr lang="en-CA" sz="650" dirty="0">
                <a:solidFill>
                  <a:srgbClr val="0D0D0D"/>
                </a:solidFill>
                <a:latin typeface="Calibri Light"/>
                <a:ea typeface="MS PGothic"/>
                <a:cs typeface="Calibri Light"/>
              </a:rPr>
              <a:t>r.</a:t>
            </a:r>
            <a:endParaRPr lang="en-CA" dirty="0">
              <a:latin typeface="Calibri Light"/>
              <a:ea typeface="MS PGothic"/>
              <a:cs typeface="Calibri Light"/>
            </a:endParaRPr>
          </a:p>
          <a:p>
            <a:pPr marL="342900" indent="-342900">
              <a:buFont typeface="+mj-lt"/>
              <a:buAutoNum type="arabicPeriod"/>
            </a:pPr>
            <a:r>
              <a:rPr lang="en-US" sz="650" i="0" u="none" strike="noStrike" dirty="0">
                <a:solidFill>
                  <a:srgbClr val="0D0D0D"/>
                </a:solidFill>
                <a:effectLst/>
                <a:latin typeface="Calibri Light" panose="020F0302020204030204" pitchFamily="34" charset="0"/>
                <a:cs typeface="Calibri Light" panose="020F0302020204030204" pitchFamily="34" charset="0"/>
              </a:rPr>
              <a:t>Melatonin. In: Natural Medicines [database on the Internet]. Somerville (MA): Therapeutic Research Center; 2020 [cited 2021 Aug 08]. Available from: https://</a:t>
            </a:r>
            <a:r>
              <a:rPr lang="en-US" sz="650" i="0" u="none" strike="noStrike" dirty="0" err="1">
                <a:solidFill>
                  <a:srgbClr val="0D0D0D"/>
                </a:solidFill>
                <a:effectLst/>
                <a:latin typeface="Calibri Light" panose="020F0302020204030204" pitchFamily="34" charset="0"/>
                <a:cs typeface="Calibri Light" panose="020F0302020204030204" pitchFamily="34" charset="0"/>
              </a:rPr>
              <a:t>naturalmedicines.therapeuticresearch.com</a:t>
            </a:r>
            <a:r>
              <a:rPr lang="en-US" sz="650" i="0" u="none" strike="noStrike" dirty="0">
                <a:solidFill>
                  <a:srgbClr val="0D0D0D"/>
                </a:solidFill>
                <a:effectLst/>
                <a:latin typeface="Calibri Light" panose="020F0302020204030204" pitchFamily="34" charset="0"/>
                <a:cs typeface="Calibri Light" panose="020F0302020204030204" pitchFamily="34" charset="0"/>
              </a:rPr>
              <a:t>.</a:t>
            </a:r>
            <a:r>
              <a:rPr lang="en-US" sz="650" i="0" u="none" strike="noStrike" dirty="0">
                <a:solidFill>
                  <a:srgbClr val="000000"/>
                </a:solidFill>
                <a:effectLst/>
                <a:latin typeface="Calibri Light" panose="020F0302020204030204" pitchFamily="34" charset="0"/>
                <a:cs typeface="Calibri Light" panose="020F0302020204030204" pitchFamily="34" charset="0"/>
              </a:rPr>
              <a:t>​</a:t>
            </a: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u="none" strike="noStrike" dirty="0">
                <a:solidFill>
                  <a:srgbClr val="0D0D0D"/>
                </a:solidFill>
                <a:effectLst/>
                <a:latin typeface="Calibri Light" panose="020F0302020204030204" pitchFamily="34" charset="0"/>
                <a:cs typeface="Calibri Light" panose="020F0302020204030204" pitchFamily="34" charset="0"/>
              </a:rPr>
              <a:t>Parkinson Society BC. Parkinson’s Medications – Part 4: Medications for </a:t>
            </a:r>
            <a:r>
              <a:rPr lang="en-CA" sz="650" dirty="0">
                <a:solidFill>
                  <a:srgbClr val="0D0D0D"/>
                </a:solidFill>
                <a:latin typeface="Calibri Light" panose="020F0302020204030204" pitchFamily="34" charset="0"/>
                <a:cs typeface="Calibri Light" panose="020F0302020204030204" pitchFamily="34" charset="0"/>
              </a:rPr>
              <a:t>Insomnia [YouTube]. Tran, A. 2020 Jul 06 [cited 2021 Aug 25]. A</a:t>
            </a:r>
            <a:r>
              <a:rPr lang="en-CA" sz="650" i="0" u="none" strike="noStrike" dirty="0">
                <a:solidFill>
                  <a:srgbClr val="0D0D0D"/>
                </a:solidFill>
                <a:effectLst/>
                <a:latin typeface="Calibri Light" panose="020F0302020204030204" pitchFamily="34" charset="0"/>
                <a:cs typeface="Calibri Light" panose="020F0302020204030204" pitchFamily="34" charset="0"/>
              </a:rPr>
              <a:t>vailable from: https://</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www.youtube.com</a:t>
            </a:r>
            <a:r>
              <a:rPr lang="en-CA" sz="650" i="0" u="none" strike="noStrike" dirty="0">
                <a:solidFill>
                  <a:srgbClr val="0D0D0D"/>
                </a:solidFill>
                <a:effectLst/>
                <a:latin typeface="Calibri Light" panose="020F0302020204030204" pitchFamily="34" charset="0"/>
                <a:cs typeface="Calibri Light" panose="020F0302020204030204" pitchFamily="34" charset="0"/>
              </a:rPr>
              <a:t>/</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watch?v</a:t>
            </a:r>
            <a:r>
              <a:rPr lang="en-CA" sz="650" i="0" u="none" strike="noStrike" dirty="0">
                <a:solidFill>
                  <a:srgbClr val="0D0D0D"/>
                </a:solidFill>
                <a:effectLst/>
                <a:latin typeface="Calibri Light" panose="020F0302020204030204" pitchFamily="34" charset="0"/>
                <a:cs typeface="Calibri Light" panose="020F0302020204030204" pitchFamily="34" charset="0"/>
              </a:rPr>
              <a:t>=IQmq-uyL8ZU&amp;t=2641s.  </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2012 Dec 07; cited 2021 Aug 25]. </a:t>
            </a:r>
            <a:r>
              <a:rPr lang="en-CA" sz="650" i="0" dirty="0" err="1">
                <a:solidFill>
                  <a:srgbClr val="333333"/>
                </a:solidFill>
                <a:effectLst/>
                <a:latin typeface="Calibri Light" panose="020F0302020204030204" pitchFamily="34" charset="0"/>
                <a:cs typeface="Calibri Light" panose="020F0302020204030204" pitchFamily="34" charset="0"/>
              </a:rPr>
              <a:t>Silenor</a:t>
            </a:r>
            <a:r>
              <a:rPr lang="en-CA" sz="650" i="0" dirty="0">
                <a:solidFill>
                  <a:srgbClr val="333333"/>
                </a:solidFill>
                <a:effectLst/>
                <a:latin typeface="Calibri Light" panose="020F0302020204030204" pitchFamily="34" charset="0"/>
                <a:cs typeface="Calibri Light" panose="020F0302020204030204" pitchFamily="34" charset="0"/>
              </a:rPr>
              <a:t> [product monograph]. </a:t>
            </a:r>
            <a:r>
              <a:rPr lang="en-CA" sz="650" dirty="0" err="1">
                <a:solidFill>
                  <a:srgbClr val="333333"/>
                </a:solidFill>
                <a:latin typeface="Calibri Light" panose="020F0302020204030204" pitchFamily="34" charset="0"/>
                <a:cs typeface="Calibri Light" panose="020F0302020204030204" pitchFamily="34" charset="0"/>
              </a:rPr>
              <a:t>Avilable</a:t>
            </a:r>
            <a:r>
              <a:rPr lang="en-CA" sz="650" i="0" dirty="0">
                <a:solidFill>
                  <a:srgbClr val="333333"/>
                </a:solidFill>
                <a:effectLst/>
                <a:latin typeface="Calibri Light" panose="020F0302020204030204" pitchFamily="34" charset="0"/>
                <a:cs typeface="Calibri Light" panose="020F0302020204030204" pitchFamily="34" charset="0"/>
              </a:rPr>
              <a:t>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2019 Feb 11; cited 2021 Aug 25]. </a:t>
            </a:r>
            <a:r>
              <a:rPr lang="en-CA" sz="650" dirty="0">
                <a:solidFill>
                  <a:srgbClr val="333333"/>
                </a:solidFill>
                <a:latin typeface="Calibri Light" panose="020F0302020204030204" pitchFamily="34" charset="0"/>
                <a:cs typeface="Calibri Light" panose="020F0302020204030204" pitchFamily="34" charset="0"/>
              </a:rPr>
              <a:t>Zopiclone</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2014 Oct 01; cited 2021 Aug 25]. </a:t>
            </a:r>
            <a:r>
              <a:rPr lang="en-CA" sz="650" dirty="0">
                <a:solidFill>
                  <a:srgbClr val="333333"/>
                </a:solidFill>
                <a:latin typeface="Calibri Light" panose="020F0302020204030204" pitchFamily="34" charset="0"/>
                <a:cs typeface="Calibri Light" panose="020F0302020204030204" pitchFamily="34" charset="0"/>
              </a:rPr>
              <a:t>Atropine</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err="1">
                <a:solidFill>
                  <a:srgbClr val="303030"/>
                </a:solidFill>
                <a:effectLst/>
                <a:latin typeface="Calibri Light" panose="020F0302020204030204" pitchFamily="34" charset="0"/>
                <a:cs typeface="Calibri Light" panose="020F0302020204030204" pitchFamily="34" charset="0"/>
              </a:rPr>
              <a:t>Srivanitchapoom</a:t>
            </a:r>
            <a:r>
              <a:rPr lang="en-CA" sz="650" i="0" dirty="0">
                <a:solidFill>
                  <a:srgbClr val="303030"/>
                </a:solidFill>
                <a:effectLst/>
                <a:latin typeface="Calibri Light" panose="020F0302020204030204" pitchFamily="34" charset="0"/>
                <a:cs typeface="Calibri Light" panose="020F0302020204030204" pitchFamily="34" charset="0"/>
              </a:rPr>
              <a:t> P, Pandey S, Hallett M. Drooling in Parkinson's disease: a review. </a:t>
            </a:r>
            <a:r>
              <a:rPr lang="en-CA" sz="650" i="1" dirty="0">
                <a:solidFill>
                  <a:srgbClr val="303030"/>
                </a:solidFill>
                <a:effectLst/>
                <a:latin typeface="Calibri Light" panose="020F0302020204030204" pitchFamily="34" charset="0"/>
                <a:cs typeface="Calibri Light" panose="020F0302020204030204" pitchFamily="34" charset="0"/>
              </a:rPr>
              <a:t>Parkinsonism </a:t>
            </a:r>
            <a:r>
              <a:rPr lang="en-CA" sz="650" i="1" dirty="0" err="1">
                <a:solidFill>
                  <a:srgbClr val="303030"/>
                </a:solidFill>
                <a:effectLst/>
                <a:latin typeface="Calibri Light" panose="020F0302020204030204" pitchFamily="34" charset="0"/>
                <a:cs typeface="Calibri Light" panose="020F0302020204030204" pitchFamily="34" charset="0"/>
              </a:rPr>
              <a:t>Relat</a:t>
            </a:r>
            <a:r>
              <a:rPr lang="en-CA" sz="650" i="1" dirty="0">
                <a:solidFill>
                  <a:srgbClr val="303030"/>
                </a:solidFill>
                <a:effectLst/>
                <a:latin typeface="Calibri Light" panose="020F0302020204030204" pitchFamily="34" charset="0"/>
                <a:cs typeface="Calibri Light" panose="020F0302020204030204" pitchFamily="34" charset="0"/>
              </a:rPr>
              <a:t> </a:t>
            </a:r>
            <a:r>
              <a:rPr lang="en-CA" sz="650" i="1" dirty="0" err="1">
                <a:solidFill>
                  <a:srgbClr val="303030"/>
                </a:solidFill>
                <a:effectLst/>
                <a:latin typeface="Calibri Light" panose="020F0302020204030204" pitchFamily="34" charset="0"/>
                <a:cs typeface="Calibri Light" panose="020F0302020204030204" pitchFamily="34" charset="0"/>
              </a:rPr>
              <a:t>Disord</a:t>
            </a:r>
            <a:r>
              <a:rPr lang="en-CA" sz="650" i="1" dirty="0">
                <a:solidFill>
                  <a:srgbClr val="303030"/>
                </a:solidFill>
                <a:effectLst/>
                <a:latin typeface="Calibri Light" panose="020F0302020204030204" pitchFamily="34" charset="0"/>
                <a:cs typeface="Calibri Light" panose="020F0302020204030204" pitchFamily="34" charset="0"/>
              </a:rPr>
              <a:t> </a:t>
            </a:r>
            <a:r>
              <a:rPr lang="en-CA" sz="650" dirty="0">
                <a:solidFill>
                  <a:srgbClr val="303030"/>
                </a:solidFill>
                <a:effectLst/>
                <a:latin typeface="Calibri Light" panose="020F0302020204030204" pitchFamily="34" charset="0"/>
                <a:cs typeface="Calibri Light" panose="020F0302020204030204" pitchFamily="34" charset="0"/>
              </a:rPr>
              <a:t>[Internet]. </a:t>
            </a:r>
            <a:r>
              <a:rPr lang="en-CA" sz="650" i="0" dirty="0">
                <a:solidFill>
                  <a:srgbClr val="303030"/>
                </a:solidFill>
                <a:effectLst/>
                <a:latin typeface="Calibri Light" panose="020F0302020204030204" pitchFamily="34" charset="0"/>
                <a:cs typeface="Calibri Light" panose="020F0302020204030204" pitchFamily="34" charset="0"/>
              </a:rPr>
              <a:t>2014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a:t>
            </a:r>
            <a:r>
              <a:rPr lang="en-CA" sz="650" i="0" dirty="0">
                <a:solidFill>
                  <a:srgbClr val="303030"/>
                </a:solidFill>
                <a:effectLst/>
                <a:latin typeface="Calibri Light" panose="020F0302020204030204" pitchFamily="34" charset="0"/>
                <a:cs typeface="Calibri Light" panose="020F0302020204030204" pitchFamily="34" charset="0"/>
              </a:rPr>
              <a:t>;20(11):1109-1118. doi:10.1016/j.parkreldis.2014.08.013</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2018 Oct 16; cited 2021 Aug 25]. </a:t>
            </a:r>
            <a:r>
              <a:rPr lang="en-CA" sz="650" dirty="0">
                <a:solidFill>
                  <a:srgbClr val="333333"/>
                </a:solidFill>
                <a:latin typeface="Calibri Light" panose="020F0302020204030204" pitchFamily="34" charset="0"/>
                <a:cs typeface="Calibri Light" panose="020F0302020204030204" pitchFamily="34" charset="0"/>
              </a:rPr>
              <a:t>Botox</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u="none" strike="noStrike" dirty="0">
                <a:solidFill>
                  <a:srgbClr val="000000"/>
                </a:solidFill>
                <a:effectLst/>
                <a:latin typeface="Calibri Light" panose="020F0302020204030204" pitchFamily="34" charset="0"/>
                <a:cs typeface="Calibri Light" panose="020F0302020204030204" pitchFamily="34" charset="0"/>
              </a:rPr>
              <a:t>Grimes D, Fitzpatrick M, Gordon J,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Miyasaki</a:t>
            </a:r>
            <a:r>
              <a:rPr lang="en-CA" sz="650" i="0" u="none" strike="noStrike" dirty="0">
                <a:solidFill>
                  <a:srgbClr val="000000"/>
                </a:solidFill>
                <a:effectLst/>
                <a:latin typeface="Calibri Light" panose="020F0302020204030204" pitchFamily="34" charset="0"/>
                <a:cs typeface="Calibri Light" panose="020F0302020204030204" pitchFamily="34" charset="0"/>
              </a:rPr>
              <a:t> J,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Fon</a:t>
            </a:r>
            <a:r>
              <a:rPr lang="en-CA" sz="650" i="0" u="none" strike="noStrike" dirty="0">
                <a:solidFill>
                  <a:srgbClr val="000000"/>
                </a:solidFill>
                <a:effectLst/>
                <a:latin typeface="Calibri Light" panose="020F0302020204030204" pitchFamily="34" charset="0"/>
                <a:cs typeface="Calibri Light" panose="020F0302020204030204" pitchFamily="34" charset="0"/>
              </a:rPr>
              <a:t> EA, </a:t>
            </a:r>
            <a:r>
              <a:rPr lang="en-CA" sz="650" i="0" u="none" strike="noStrike" dirty="0" err="1">
                <a:solidFill>
                  <a:srgbClr val="000000"/>
                </a:solidFill>
                <a:effectLst/>
                <a:latin typeface="Calibri Light" panose="020F0302020204030204" pitchFamily="34" charset="0"/>
                <a:cs typeface="Calibri Light" panose="020F0302020204030204" pitchFamily="34" charset="0"/>
              </a:rPr>
              <a:t>Schlossmacher</a:t>
            </a:r>
            <a:r>
              <a:rPr lang="en-CA" sz="650" i="0" u="none" strike="noStrike" dirty="0">
                <a:solidFill>
                  <a:srgbClr val="000000"/>
                </a:solidFill>
                <a:effectLst/>
                <a:latin typeface="Calibri Light" panose="020F0302020204030204" pitchFamily="34" charset="0"/>
                <a:cs typeface="Calibri Light" panose="020F0302020204030204" pitchFamily="34" charset="0"/>
              </a:rPr>
              <a:t> M et al. Canadian guideline for Parkinson disease. CMAJ. 2019 Sep 09;191 (36):989-1004.</a:t>
            </a: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dirty="0" err="1">
                <a:solidFill>
                  <a:srgbClr val="212121"/>
                </a:solidFill>
                <a:effectLst/>
                <a:latin typeface="Calibri Light" panose="020F0302020204030204" pitchFamily="34" charset="0"/>
                <a:cs typeface="Calibri Light" panose="020F0302020204030204" pitchFamily="34" charset="0"/>
              </a:rPr>
              <a:t>Su</a:t>
            </a:r>
            <a:r>
              <a:rPr lang="en-CA" sz="650" i="0" dirty="0">
                <a:solidFill>
                  <a:srgbClr val="212121"/>
                </a:solidFill>
                <a:effectLst/>
                <a:latin typeface="Calibri Light" panose="020F0302020204030204" pitchFamily="34" charset="0"/>
                <a:cs typeface="Calibri Light" panose="020F0302020204030204" pitchFamily="34" charset="0"/>
              </a:rPr>
              <a:t> CS, Lan MY, Liu JS, Chang CC, Lai SL, Wu HS, Chen SS, Chang YY. Botulinum toxin type A treatment for Parkinsonian patients with moderate to severe sialorrhea. Acta Neurol Taiwan [Internet]. 2006</a:t>
            </a:r>
            <a:r>
              <a:rPr lang="en-CA" sz="650" i="0" dirty="0">
                <a:solidFill>
                  <a:srgbClr val="303030"/>
                </a:solidFill>
                <a:effectLst/>
                <a:latin typeface="Calibri Light" panose="020F0302020204030204" pitchFamily="34" charset="0"/>
                <a:cs typeface="Calibri Light" panose="020F0302020204030204" pitchFamily="34" charset="0"/>
              </a:rPr>
              <a:t> </a:t>
            </a:r>
            <a:r>
              <a:rPr lang="en-US" sz="650" dirty="0">
                <a:effectLst/>
                <a:latin typeface="Calibri Light" panose="020F0302020204030204" pitchFamily="34" charset="0"/>
                <a:ea typeface="Calibri" panose="020F0502020204030204" pitchFamily="34" charset="0"/>
                <a:cs typeface="Calibri Light" panose="020F0302020204030204" pitchFamily="34" charset="0"/>
              </a:rPr>
              <a:t>[cited 2021 Aug 25]</a:t>
            </a:r>
            <a:r>
              <a:rPr lang="en-CA" sz="650" i="0" dirty="0">
                <a:solidFill>
                  <a:srgbClr val="212121"/>
                </a:solidFill>
                <a:effectLst/>
                <a:latin typeface="Calibri Light" panose="020F0302020204030204" pitchFamily="34" charset="0"/>
                <a:cs typeface="Calibri Light" panose="020F0302020204030204" pitchFamily="34" charset="0"/>
              </a:rPr>
              <a:t>15(3):170-6. Available from: https://</a:t>
            </a:r>
            <a:r>
              <a:rPr lang="en-CA" sz="650" i="0" dirty="0" err="1">
                <a:solidFill>
                  <a:srgbClr val="212121"/>
                </a:solidFill>
                <a:effectLst/>
                <a:latin typeface="Calibri Light" panose="020F0302020204030204" pitchFamily="34" charset="0"/>
                <a:cs typeface="Calibri Light" panose="020F0302020204030204" pitchFamily="34" charset="0"/>
              </a:rPr>
              <a:t>pubmed.ncbi.nlm.nih.gov</a:t>
            </a:r>
            <a:r>
              <a:rPr lang="en-CA" sz="650" i="0" dirty="0">
                <a:solidFill>
                  <a:srgbClr val="212121"/>
                </a:solidFill>
                <a:effectLst/>
                <a:latin typeface="Calibri Light" panose="020F0302020204030204" pitchFamily="34" charset="0"/>
                <a:cs typeface="Calibri Light" panose="020F0302020204030204" pitchFamily="34" charset="0"/>
              </a:rPr>
              <a:t>/16995596/ </a:t>
            </a:r>
          </a:p>
          <a:p>
            <a:pPr marL="342900" indent="-342900">
              <a:buFont typeface="+mj-lt"/>
              <a:buAutoNum type="arabicPeriod"/>
            </a:pPr>
            <a:r>
              <a:rPr lang="en-CA" sz="650" i="0" dirty="0">
                <a:solidFill>
                  <a:srgbClr val="303030"/>
                </a:solidFill>
                <a:effectLst/>
                <a:latin typeface="Calibri Light" panose="020F0302020204030204" pitchFamily="34" charset="0"/>
                <a:cs typeface="Calibri Light" panose="020F0302020204030204" pitchFamily="34" charset="0"/>
              </a:rPr>
              <a:t>Figueroa JJ, Basford JR, Low PA. Preventing and treating orthostatic hypotension: As easy as A, B, C. </a:t>
            </a:r>
            <a:r>
              <a:rPr lang="en-CA" sz="650" i="1" dirty="0">
                <a:solidFill>
                  <a:srgbClr val="303030"/>
                </a:solidFill>
                <a:effectLst/>
                <a:latin typeface="Calibri Light" panose="020F0302020204030204" pitchFamily="34" charset="0"/>
                <a:cs typeface="Calibri Light" panose="020F0302020204030204" pitchFamily="34" charset="0"/>
              </a:rPr>
              <a:t>Cleve Clin J Med</a:t>
            </a:r>
            <a:r>
              <a:rPr lang="en-CA" sz="650" dirty="0">
                <a:solidFill>
                  <a:srgbClr val="303030"/>
                </a:solidFill>
                <a:latin typeface="Calibri Light" panose="020F0302020204030204" pitchFamily="34" charset="0"/>
                <a:cs typeface="Calibri Light" panose="020F0302020204030204" pitchFamily="34" charset="0"/>
              </a:rPr>
              <a:t> [Internet].</a:t>
            </a:r>
            <a:r>
              <a:rPr lang="en-CA" sz="650" dirty="0">
                <a:solidFill>
                  <a:srgbClr val="303030"/>
                </a:solidFill>
                <a:effectLst/>
                <a:latin typeface="Calibri Light" panose="020F0302020204030204" pitchFamily="34" charset="0"/>
                <a:cs typeface="Calibri Light" panose="020F0302020204030204" pitchFamily="34" charset="0"/>
              </a:rPr>
              <a:t> </a:t>
            </a:r>
            <a:r>
              <a:rPr lang="en-CA" sz="650" i="0" dirty="0">
                <a:solidFill>
                  <a:srgbClr val="303030"/>
                </a:solidFill>
                <a:effectLst/>
                <a:latin typeface="Calibri Light" panose="020F0302020204030204" pitchFamily="34" charset="0"/>
                <a:cs typeface="Calibri Light" panose="020F0302020204030204" pitchFamily="34" charset="0"/>
              </a:rPr>
              <a:t>2010 [cited 2021 Aug 25];77(5):298-306. doi:10.3949/ccjm.77a.09118</a:t>
            </a:r>
          </a:p>
          <a:p>
            <a:pPr marL="342900" indent="-342900">
              <a:buFont typeface="+mj-lt"/>
              <a:buAutoNum type="arabicPeriod"/>
            </a:pPr>
            <a:r>
              <a:rPr lang="en-CA" sz="650" i="0" u="none" strike="noStrike" dirty="0" err="1">
                <a:solidFill>
                  <a:srgbClr val="000000"/>
                </a:solidFill>
                <a:effectLst/>
                <a:latin typeface="Calibri Light" panose="020F0302020204030204" pitchFamily="34" charset="0"/>
                <a:cs typeface="Calibri Light" panose="020F0302020204030204" pitchFamily="34" charset="0"/>
              </a:rPr>
              <a:t>Solbiati</a:t>
            </a:r>
            <a:r>
              <a:rPr lang="en-CA" sz="650" i="0" u="none" strike="noStrike" dirty="0">
                <a:solidFill>
                  <a:srgbClr val="000000"/>
                </a:solidFill>
                <a:effectLst/>
                <a:latin typeface="Calibri Light" panose="020F0302020204030204" pitchFamily="34" charset="0"/>
                <a:cs typeface="Calibri Light" panose="020F0302020204030204" pitchFamily="34" charset="0"/>
              </a:rPr>
              <a:t> M, Sheldon R. Syncope</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Apr 07;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2016 Nov 01; cited 2021 Aug 25]. </a:t>
            </a:r>
            <a:r>
              <a:rPr lang="en-CA" sz="650" dirty="0">
                <a:solidFill>
                  <a:srgbClr val="333333"/>
                </a:solidFill>
                <a:latin typeface="Calibri Light" panose="020F0302020204030204" pitchFamily="34" charset="0"/>
                <a:cs typeface="Calibri Light" panose="020F0302020204030204" pitchFamily="34" charset="0"/>
              </a:rPr>
              <a:t>Acetaminophen</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dirty="0" err="1">
                <a:solidFill>
                  <a:srgbClr val="000000"/>
                </a:solidFill>
                <a:latin typeface="Calibri Light" panose="020F0302020204030204" pitchFamily="34" charset="0"/>
                <a:cs typeface="Calibri Light" panose="020F0302020204030204" pitchFamily="34" charset="0"/>
              </a:rPr>
              <a:t>Chaun</a:t>
            </a:r>
            <a:r>
              <a:rPr lang="en-CA" sz="650" dirty="0">
                <a:solidFill>
                  <a:srgbClr val="000000"/>
                </a:solidFill>
                <a:latin typeface="Calibri Light" panose="020F0302020204030204" pitchFamily="34" charset="0"/>
                <a:cs typeface="Calibri Light" panose="020F0302020204030204" pitchFamily="34" charset="0"/>
              </a:rPr>
              <a:t> H, Andrews AN, Woo M</a:t>
            </a:r>
            <a:r>
              <a:rPr lang="en-CA" sz="650" i="0" u="none" strike="noStrike" dirty="0">
                <a:solidFill>
                  <a:srgbClr val="000000"/>
                </a:solidFill>
                <a:effectLst/>
                <a:latin typeface="Calibri Light" panose="020F0302020204030204" pitchFamily="34" charset="0"/>
                <a:cs typeface="Calibri Light" panose="020F0302020204030204" pitchFamily="34" charset="0"/>
              </a:rPr>
              <a:t>. </a:t>
            </a:r>
            <a:r>
              <a:rPr lang="en-CA" sz="650" dirty="0">
                <a:solidFill>
                  <a:srgbClr val="000000"/>
                </a:solidFill>
                <a:latin typeface="Calibri Light" panose="020F0302020204030204" pitchFamily="34" charset="0"/>
                <a:cs typeface="Calibri Light" panose="020F0302020204030204" pitchFamily="34" charset="0"/>
              </a:rPr>
              <a:t>Constipation in Adults</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Apr 14;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endParaRPr lang="en-CA" sz="650" i="0" dirty="0">
              <a:solidFill>
                <a:srgbClr val="333333"/>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[cited 2021 Aug 25]. </a:t>
            </a:r>
            <a:r>
              <a:rPr lang="en-CA" sz="650" dirty="0">
                <a:solidFill>
                  <a:srgbClr val="333333"/>
                </a:solidFill>
                <a:latin typeface="Calibri Light" panose="020F0302020204030204" pitchFamily="34" charset="0"/>
                <a:cs typeface="Calibri Light" panose="020F0302020204030204" pitchFamily="34" charset="0"/>
              </a:rPr>
              <a:t>Gastrointestinal Products: Laxatives</a:t>
            </a:r>
            <a:r>
              <a:rPr lang="en-CA" sz="650" i="0" dirty="0">
                <a:solidFill>
                  <a:srgbClr val="333333"/>
                </a:solidFill>
                <a:effectLst/>
                <a:latin typeface="Calibri Light" panose="020F0302020204030204" pitchFamily="34" charset="0"/>
                <a:cs typeface="Calibri Light" panose="020F0302020204030204" pitchFamily="34" charset="0"/>
              </a:rPr>
              <a:t>.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US" sz="650" i="0" u="none" strike="noStrike" dirty="0">
                <a:solidFill>
                  <a:srgbClr val="0D0D0D"/>
                </a:solidFill>
                <a:effectLst/>
                <a:latin typeface="Calibri Light" panose="020F0302020204030204" pitchFamily="34" charset="0"/>
                <a:cs typeface="Calibri Light" panose="020F0302020204030204" pitchFamily="34" charset="0"/>
              </a:rPr>
              <a:t>Senna. In: Natural Medicines [database on the Internet]. Somerville (MA): Therapeutic Research Center; 2018 [cited 2021 Jul 29]. Available from: https://</a:t>
            </a:r>
            <a:r>
              <a:rPr lang="en-US" sz="650" i="0" u="none" strike="noStrike" dirty="0" err="1">
                <a:solidFill>
                  <a:srgbClr val="0D0D0D"/>
                </a:solidFill>
                <a:effectLst/>
                <a:latin typeface="Calibri Light" panose="020F0302020204030204" pitchFamily="34" charset="0"/>
                <a:cs typeface="Calibri Light" panose="020F0302020204030204" pitchFamily="34" charset="0"/>
              </a:rPr>
              <a:t>naturalmedicines.therapeuticresearch.com</a:t>
            </a:r>
            <a:r>
              <a:rPr lang="en-US" sz="650" i="0" u="none" strike="noStrike" dirty="0">
                <a:solidFill>
                  <a:srgbClr val="0D0D0D"/>
                </a:solidFill>
                <a:effectLst/>
                <a:latin typeface="Calibri Light" panose="020F0302020204030204" pitchFamily="34" charset="0"/>
                <a:cs typeface="Calibri Light" panose="020F0302020204030204" pitchFamily="34" charset="0"/>
              </a:rPr>
              <a:t>.</a:t>
            </a:r>
            <a:r>
              <a:rPr lang="en-US" sz="650" i="0" dirty="0">
                <a:solidFill>
                  <a:srgbClr val="000000"/>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r>
              <a:rPr lang="en-CA" sz="650" dirty="0">
                <a:solidFill>
                  <a:srgbClr val="0D0D0D"/>
                </a:solidFill>
                <a:latin typeface="Calibri Light" panose="020F0302020204030204" pitchFamily="34" charset="0"/>
                <a:cs typeface="Calibri Light" panose="020F0302020204030204" pitchFamily="34" charset="0"/>
              </a:rPr>
              <a:t>MacFadyen JS, Vernon GM, </a:t>
            </a:r>
            <a:r>
              <a:rPr lang="en-CA" sz="650" dirty="0" err="1">
                <a:solidFill>
                  <a:srgbClr val="0D0D0D"/>
                </a:solidFill>
                <a:latin typeface="Calibri Light" panose="020F0302020204030204" pitchFamily="34" charset="0"/>
                <a:cs typeface="Calibri Light" panose="020F0302020204030204" pitchFamily="34" charset="0"/>
              </a:rPr>
              <a:t>Safra</a:t>
            </a:r>
            <a:r>
              <a:rPr lang="en-CA" sz="650" dirty="0">
                <a:solidFill>
                  <a:srgbClr val="0D0D0D"/>
                </a:solidFill>
                <a:latin typeface="Calibri Light" panose="020F0302020204030204" pitchFamily="34" charset="0"/>
                <a:cs typeface="Calibri Light" panose="020F0302020204030204" pitchFamily="34" charset="0"/>
              </a:rPr>
              <a:t> EJ. Understanding Parkinson’s Constipation and PD. [Internet] 2014. [cited 2021 Aug 25]. Available from: https://</a:t>
            </a:r>
            <a:r>
              <a:rPr lang="en-CA" sz="650" dirty="0" err="1">
                <a:solidFill>
                  <a:srgbClr val="0D0D0D"/>
                </a:solidFill>
                <a:latin typeface="Calibri Light" panose="020F0302020204030204" pitchFamily="34" charset="0"/>
                <a:cs typeface="Calibri Light" panose="020F0302020204030204" pitchFamily="34" charset="0"/>
              </a:rPr>
              <a:t>www.parkinson.org</a:t>
            </a:r>
            <a:r>
              <a:rPr lang="en-CA" sz="650" dirty="0">
                <a:solidFill>
                  <a:srgbClr val="0D0D0D"/>
                </a:solidFill>
                <a:latin typeface="Calibri Light" panose="020F0302020204030204" pitchFamily="34" charset="0"/>
                <a:cs typeface="Calibri Light" panose="020F0302020204030204" pitchFamily="34" charset="0"/>
              </a:rPr>
              <a:t>/sites/default/files/attachments/constipation_16.pdf </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2018 Mar 16; cited 2021 Aug 25]. </a:t>
            </a:r>
            <a:r>
              <a:rPr lang="en-CA" sz="650" i="0" dirty="0" err="1">
                <a:solidFill>
                  <a:srgbClr val="333333"/>
                </a:solidFill>
                <a:effectLst/>
                <a:latin typeface="Calibri Light" panose="020F0302020204030204" pitchFamily="34" charset="0"/>
                <a:cs typeface="Calibri Light" panose="020F0302020204030204" pitchFamily="34" charset="0"/>
              </a:rPr>
              <a:t>Oxytrol</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i="0" dirty="0">
                <a:solidFill>
                  <a:srgbClr val="333333"/>
                </a:solidFill>
                <a:effectLst/>
                <a:latin typeface="Calibri Light" panose="020F0302020204030204" pitchFamily="34" charset="0"/>
                <a:cs typeface="Calibri Light" panose="020F0302020204030204" pitchFamily="34" charset="0"/>
              </a:rPr>
              <a:t>CPS [Internet]. Ottawa (ON): Canadian Pharmacists Association; c2016 [updated 2014 Sep 03; cited 2021 Aug 25]. </a:t>
            </a:r>
            <a:r>
              <a:rPr lang="en-CA" sz="650" dirty="0" err="1">
                <a:solidFill>
                  <a:srgbClr val="333333"/>
                </a:solidFill>
                <a:latin typeface="Calibri Light" panose="020F0302020204030204" pitchFamily="34" charset="0"/>
                <a:cs typeface="Calibri Light" panose="020F0302020204030204" pitchFamily="34" charset="0"/>
              </a:rPr>
              <a:t>Nocdurna</a:t>
            </a:r>
            <a:r>
              <a:rPr lang="en-CA" sz="650" i="0" dirty="0">
                <a:solidFill>
                  <a:srgbClr val="333333"/>
                </a:solidFill>
                <a:effectLst/>
                <a:latin typeface="Calibri Light" panose="020F0302020204030204" pitchFamily="34" charset="0"/>
                <a:cs typeface="Calibri Light" panose="020F0302020204030204" pitchFamily="34" charset="0"/>
              </a:rPr>
              <a:t> [product monograph]. Available from: http://</a:t>
            </a:r>
            <a:r>
              <a:rPr lang="en-CA" sz="650" i="0" dirty="0" err="1">
                <a:solidFill>
                  <a:srgbClr val="333333"/>
                </a:solidFill>
                <a:effectLst/>
                <a:latin typeface="Calibri Light" panose="020F0302020204030204" pitchFamily="34" charset="0"/>
                <a:cs typeface="Calibri Light" panose="020F0302020204030204" pitchFamily="34" charset="0"/>
              </a:rPr>
              <a:t>www.e-therapeutics.ca</a:t>
            </a:r>
            <a:r>
              <a:rPr lang="en-CA" sz="650" i="0" dirty="0">
                <a:solidFill>
                  <a:srgbClr val="333333"/>
                </a:solidFill>
                <a:effectLst/>
                <a:latin typeface="Calibri Light" panose="020F0302020204030204" pitchFamily="34" charset="0"/>
                <a:cs typeface="Calibri Light" panose="020F0302020204030204" pitchFamily="34" charset="0"/>
              </a:rPr>
              <a:t>. Also available in paper copy from the publishe</a:t>
            </a:r>
            <a:r>
              <a:rPr lang="en-CA" sz="650" dirty="0">
                <a:solidFill>
                  <a:srgbClr val="0D0D0D"/>
                </a:solidFill>
                <a:latin typeface="Calibri Light" panose="020F0302020204030204" pitchFamily="34" charset="0"/>
                <a:cs typeface="Calibri Light" panose="020F0302020204030204" pitchFamily="34" charset="0"/>
              </a:rPr>
              <a:t>r.</a:t>
            </a:r>
          </a:p>
          <a:p>
            <a:pPr marL="342900" indent="-342900">
              <a:buFont typeface="+mj-lt"/>
              <a:buAutoNum type="arabicPeriod"/>
            </a:pPr>
            <a:r>
              <a:rPr lang="en-CA" sz="650" dirty="0">
                <a:solidFill>
                  <a:srgbClr val="000000"/>
                </a:solidFill>
                <a:latin typeface="Calibri Light" panose="020F0302020204030204" pitchFamily="34" charset="0"/>
                <a:cs typeface="Calibri Light" panose="020F0302020204030204" pitchFamily="34" charset="0"/>
              </a:rPr>
              <a:t>Sadowski, CA</a:t>
            </a:r>
            <a:r>
              <a:rPr lang="en-CA" sz="650" i="0" u="none" strike="noStrike" dirty="0">
                <a:solidFill>
                  <a:srgbClr val="000000"/>
                </a:solidFill>
                <a:effectLst/>
                <a:latin typeface="Calibri Light" panose="020F0302020204030204" pitchFamily="34" charset="0"/>
                <a:cs typeface="Calibri Light" panose="020F0302020204030204" pitchFamily="34" charset="0"/>
              </a:rPr>
              <a:t>. Urinary Incontinence</a:t>
            </a:r>
            <a:r>
              <a:rPr lang="en-CA" sz="650" dirty="0">
                <a:solidFill>
                  <a:srgbClr val="000000"/>
                </a:solidFill>
                <a:latin typeface="Calibri Light" panose="020F0302020204030204" pitchFamily="34" charset="0"/>
                <a:cs typeface="Calibri Light" panose="020F0302020204030204" pitchFamily="34" charset="0"/>
              </a:rPr>
              <a:t> in Adults</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Apr 14;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i="0" dirty="0">
                <a:solidFill>
                  <a:srgbClr val="0D0D0D"/>
                </a:solidFill>
                <a:effectLst/>
                <a:latin typeface="Calibri Light" panose="020F0302020204030204" pitchFamily="34" charset="0"/>
                <a:cs typeface="Calibri Light" panose="020F0302020204030204" pitchFamily="34" charset="0"/>
              </a:rPr>
              <a:t>Fulbright, YK</a:t>
            </a:r>
            <a:r>
              <a:rPr lang="en-CA" sz="650" dirty="0">
                <a:solidFill>
                  <a:srgbClr val="0D0D0D"/>
                </a:solidFill>
                <a:latin typeface="Calibri Light" panose="020F0302020204030204" pitchFamily="34" charset="0"/>
                <a:cs typeface="Calibri Light" panose="020F0302020204030204" pitchFamily="34" charset="0"/>
              </a:rPr>
              <a:t>. Parkinson’s and Sex [Internet]. [cited 2021 Aug 25]. Available from: https://</a:t>
            </a:r>
            <a:r>
              <a:rPr lang="en-CA" sz="650" dirty="0" err="1">
                <a:solidFill>
                  <a:srgbClr val="0D0D0D"/>
                </a:solidFill>
                <a:latin typeface="Calibri Light" panose="020F0302020204030204" pitchFamily="34" charset="0"/>
                <a:cs typeface="Calibri Light" panose="020F0302020204030204" pitchFamily="34" charset="0"/>
              </a:rPr>
              <a:t>www.apdaparkinson.org</a:t>
            </a:r>
            <a:r>
              <a:rPr lang="en-CA" sz="650" dirty="0">
                <a:solidFill>
                  <a:srgbClr val="0D0D0D"/>
                </a:solidFill>
                <a:latin typeface="Calibri Light" panose="020F0302020204030204" pitchFamily="34" charset="0"/>
                <a:cs typeface="Calibri Light" panose="020F0302020204030204" pitchFamily="34" charset="0"/>
              </a:rPr>
              <a:t>/what-is-</a:t>
            </a:r>
            <a:r>
              <a:rPr lang="en-CA" sz="650" dirty="0" err="1">
                <a:solidFill>
                  <a:srgbClr val="0D0D0D"/>
                </a:solidFill>
                <a:latin typeface="Calibri Light" panose="020F0302020204030204" pitchFamily="34" charset="0"/>
                <a:cs typeface="Calibri Light" panose="020F0302020204030204" pitchFamily="34" charset="0"/>
              </a:rPr>
              <a:t>parkinsons</a:t>
            </a:r>
            <a:r>
              <a:rPr lang="en-CA" sz="650" dirty="0">
                <a:solidFill>
                  <a:srgbClr val="0D0D0D"/>
                </a:solidFill>
                <a:latin typeface="Calibri Light" panose="020F0302020204030204" pitchFamily="34" charset="0"/>
                <a:cs typeface="Calibri Light" panose="020F0302020204030204" pitchFamily="34" charset="0"/>
              </a:rPr>
              <a:t>/symptoms/sexual-effects/ </a:t>
            </a:r>
          </a:p>
          <a:p>
            <a:pPr marL="342900" indent="-342900">
              <a:buFont typeface="+mj-lt"/>
              <a:buAutoNum type="arabicPeriod"/>
            </a:pPr>
            <a:r>
              <a:rPr lang="en-CA" sz="650" dirty="0" err="1">
                <a:solidFill>
                  <a:srgbClr val="000000"/>
                </a:solidFill>
                <a:latin typeface="Calibri Light" panose="020F0302020204030204" pitchFamily="34" charset="0"/>
                <a:cs typeface="Calibri Light" panose="020F0302020204030204" pitchFamily="34" charset="0"/>
              </a:rPr>
              <a:t>Basson</a:t>
            </a:r>
            <a:r>
              <a:rPr lang="en-CA" sz="650" dirty="0">
                <a:solidFill>
                  <a:srgbClr val="000000"/>
                </a:solidFill>
                <a:latin typeface="Calibri Light" panose="020F0302020204030204" pitchFamily="34" charset="0"/>
                <a:cs typeface="Calibri Light" panose="020F0302020204030204" pitchFamily="34" charset="0"/>
              </a:rPr>
              <a:t>, R</a:t>
            </a:r>
            <a:r>
              <a:rPr lang="en-CA" sz="650" i="0" u="none" strike="noStrike" dirty="0">
                <a:solidFill>
                  <a:srgbClr val="000000"/>
                </a:solidFill>
                <a:effectLst/>
                <a:latin typeface="Calibri Light" panose="020F0302020204030204" pitchFamily="34" charset="0"/>
                <a:cs typeface="Calibri Light" panose="020F0302020204030204" pitchFamily="34" charset="0"/>
              </a:rPr>
              <a:t>. Male Sexual Dysfunction</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May 10;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dirty="0" err="1">
                <a:solidFill>
                  <a:srgbClr val="000000"/>
                </a:solidFill>
                <a:latin typeface="Calibri Light" panose="020F0302020204030204" pitchFamily="34" charset="0"/>
                <a:cs typeface="Calibri Light" panose="020F0302020204030204" pitchFamily="34" charset="0"/>
              </a:rPr>
              <a:t>Basson</a:t>
            </a:r>
            <a:r>
              <a:rPr lang="en-CA" sz="650" dirty="0">
                <a:solidFill>
                  <a:srgbClr val="000000"/>
                </a:solidFill>
                <a:latin typeface="Calibri Light" panose="020F0302020204030204" pitchFamily="34" charset="0"/>
                <a:cs typeface="Calibri Light" panose="020F0302020204030204" pitchFamily="34" charset="0"/>
              </a:rPr>
              <a:t>, R</a:t>
            </a:r>
            <a:r>
              <a:rPr lang="en-CA" sz="650" i="0" u="none" strike="noStrike" dirty="0">
                <a:solidFill>
                  <a:srgbClr val="000000"/>
                </a:solidFill>
                <a:effectLst/>
                <a:latin typeface="Calibri Light" panose="020F0302020204030204" pitchFamily="34" charset="0"/>
                <a:cs typeface="Calibri Light" panose="020F0302020204030204" pitchFamily="34" charset="0"/>
              </a:rPr>
              <a:t>. Feale Sexual Dysfunction</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May 01;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i="0" u="none" strike="noStrike" dirty="0" err="1">
                <a:solidFill>
                  <a:srgbClr val="000000"/>
                </a:solidFill>
                <a:effectLst/>
                <a:latin typeface="Calibri Light" panose="020F0302020204030204" pitchFamily="34" charset="0"/>
                <a:cs typeface="Calibri Light" panose="020F0302020204030204" pitchFamily="34" charset="0"/>
              </a:rPr>
              <a:t>Yuksel</a:t>
            </a:r>
            <a:r>
              <a:rPr lang="en-CA" sz="650" i="0" u="none" strike="noStrike" dirty="0">
                <a:solidFill>
                  <a:srgbClr val="000000"/>
                </a:solidFill>
                <a:effectLst/>
                <a:latin typeface="Calibri Light" panose="020F0302020204030204" pitchFamily="34" charset="0"/>
                <a:cs typeface="Calibri Light" panose="020F0302020204030204" pitchFamily="34" charset="0"/>
              </a:rPr>
              <a:t> N. Menopause</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May 01;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r>
              <a:rPr lang="en-CA" sz="650" i="0" dirty="0" err="1">
                <a:solidFill>
                  <a:srgbClr val="303030"/>
                </a:solidFill>
                <a:effectLst/>
                <a:latin typeface="Calibri Light" panose="020F0302020204030204" pitchFamily="34" charset="0"/>
                <a:cs typeface="Calibri Light" panose="020F0302020204030204" pitchFamily="34" charset="0"/>
              </a:rPr>
              <a:t>Ferini-Strambi</a:t>
            </a:r>
            <a:r>
              <a:rPr lang="en-CA" sz="650" i="0" dirty="0">
                <a:solidFill>
                  <a:srgbClr val="303030"/>
                </a:solidFill>
                <a:effectLst/>
                <a:latin typeface="Calibri Light" panose="020F0302020204030204" pitchFamily="34" charset="0"/>
                <a:cs typeface="Calibri Light" panose="020F0302020204030204" pitchFamily="34" charset="0"/>
              </a:rPr>
              <a:t> L, Carli G, </a:t>
            </a:r>
            <a:r>
              <a:rPr lang="en-CA" sz="650" i="0" dirty="0" err="1">
                <a:solidFill>
                  <a:srgbClr val="303030"/>
                </a:solidFill>
                <a:effectLst/>
                <a:latin typeface="Calibri Light" panose="020F0302020204030204" pitchFamily="34" charset="0"/>
                <a:cs typeface="Calibri Light" panose="020F0302020204030204" pitchFamily="34" charset="0"/>
              </a:rPr>
              <a:t>Casoni</a:t>
            </a:r>
            <a:r>
              <a:rPr lang="en-CA" sz="650" i="0" dirty="0">
                <a:solidFill>
                  <a:srgbClr val="303030"/>
                </a:solidFill>
                <a:effectLst/>
                <a:latin typeface="Calibri Light" panose="020F0302020204030204" pitchFamily="34" charset="0"/>
                <a:cs typeface="Calibri Light" panose="020F0302020204030204" pitchFamily="34" charset="0"/>
              </a:rPr>
              <a:t> F, </a:t>
            </a:r>
            <a:r>
              <a:rPr lang="en-CA" sz="650" i="0" dirty="0" err="1">
                <a:solidFill>
                  <a:srgbClr val="303030"/>
                </a:solidFill>
                <a:effectLst/>
                <a:latin typeface="Calibri Light" panose="020F0302020204030204" pitchFamily="34" charset="0"/>
                <a:cs typeface="Calibri Light" panose="020F0302020204030204" pitchFamily="34" charset="0"/>
              </a:rPr>
              <a:t>Galbiati</a:t>
            </a:r>
            <a:r>
              <a:rPr lang="en-CA" sz="650" i="0" dirty="0">
                <a:solidFill>
                  <a:srgbClr val="303030"/>
                </a:solidFill>
                <a:effectLst/>
                <a:latin typeface="Calibri Light" panose="020F0302020204030204" pitchFamily="34" charset="0"/>
                <a:cs typeface="Calibri Light" panose="020F0302020204030204" pitchFamily="34" charset="0"/>
              </a:rPr>
              <a:t> A. Restless Legs Syndrome and Parkinson Disease: A Causal Relationship Between the Two Disorders?. </a:t>
            </a:r>
            <a:r>
              <a:rPr lang="en-CA" sz="650" i="1" dirty="0">
                <a:solidFill>
                  <a:srgbClr val="303030"/>
                </a:solidFill>
                <a:effectLst/>
                <a:latin typeface="Calibri Light" panose="020F0302020204030204" pitchFamily="34" charset="0"/>
                <a:cs typeface="Calibri Light" panose="020F0302020204030204" pitchFamily="34" charset="0"/>
              </a:rPr>
              <a:t>Front Neurol </a:t>
            </a:r>
            <a:r>
              <a:rPr lang="en-CA" sz="650" dirty="0">
                <a:solidFill>
                  <a:srgbClr val="303030"/>
                </a:solidFill>
                <a:effectLst/>
                <a:latin typeface="Calibri Light" panose="020F0302020204030204" pitchFamily="34" charset="0"/>
                <a:cs typeface="Calibri Light" panose="020F0302020204030204" pitchFamily="34" charset="0"/>
              </a:rPr>
              <a:t>[Internet]</a:t>
            </a:r>
            <a:r>
              <a:rPr lang="en-CA" sz="650" i="0" dirty="0">
                <a:solidFill>
                  <a:srgbClr val="303030"/>
                </a:solidFill>
                <a:effectLst/>
                <a:latin typeface="Calibri Light" panose="020F0302020204030204" pitchFamily="34" charset="0"/>
                <a:cs typeface="Calibri Light" panose="020F0302020204030204" pitchFamily="34" charset="0"/>
              </a:rPr>
              <a:t>. 2018 [cited 2021 Aug 25];9:551. doi:10.3389/fneur.2018.00551</a:t>
            </a:r>
          </a:p>
          <a:p>
            <a:pPr marL="342900" indent="-342900">
              <a:buFont typeface="+mj-lt"/>
              <a:buAutoNum type="arabicPeriod"/>
            </a:pPr>
            <a:r>
              <a:rPr lang="en-CA" sz="650" i="0" u="none" strike="noStrike" dirty="0">
                <a:solidFill>
                  <a:srgbClr val="000000"/>
                </a:solidFill>
                <a:effectLst/>
                <a:latin typeface="Calibri Light" panose="020F0302020204030204" pitchFamily="34" charset="0"/>
                <a:cs typeface="Calibri Light" panose="020F0302020204030204" pitchFamily="34" charset="0"/>
              </a:rPr>
              <a:t>Lafontaine AL. </a:t>
            </a:r>
            <a:r>
              <a:rPr lang="en-CA" sz="650" dirty="0">
                <a:solidFill>
                  <a:srgbClr val="000000"/>
                </a:solidFill>
                <a:latin typeface="Calibri Light" panose="020F0302020204030204" pitchFamily="34" charset="0"/>
                <a:cs typeface="Calibri Light" panose="020F0302020204030204" pitchFamily="34" charset="0"/>
              </a:rPr>
              <a:t>Restless Legs Syndrome</a:t>
            </a:r>
            <a:r>
              <a:rPr lang="en-CA" sz="650" i="0" u="none" strike="noStrike" dirty="0">
                <a:solidFill>
                  <a:srgbClr val="0D0D0D"/>
                </a:solidFill>
                <a:effectLst/>
                <a:latin typeface="Calibri Light" panose="020F0302020204030204" pitchFamily="34" charset="0"/>
                <a:cs typeface="Calibri Light" panose="020F0302020204030204" pitchFamily="34" charset="0"/>
              </a:rPr>
              <a:t>. In: Therapeutics [Internet]. Ottawa (ON): Canadian Pharmacists Association; c2016 [updated 2021 April 14; cited 2021 Aug 25]. Available from: http://</a:t>
            </a:r>
            <a:r>
              <a:rPr lang="en-CA" sz="650" i="0" u="none" strike="noStrike" dirty="0" err="1">
                <a:solidFill>
                  <a:srgbClr val="0D0D0D"/>
                </a:solidFill>
                <a:effectLst/>
                <a:latin typeface="Calibri Light" panose="020F0302020204030204" pitchFamily="34" charset="0"/>
                <a:cs typeface="Calibri Light" panose="020F0302020204030204" pitchFamily="34" charset="0"/>
              </a:rPr>
              <a:t>www.myrxtx.ca</a:t>
            </a:r>
            <a:r>
              <a:rPr lang="en-CA" sz="650" i="0" u="none" strike="noStrike" dirty="0">
                <a:solidFill>
                  <a:srgbClr val="0D0D0D"/>
                </a:solidFill>
                <a:effectLst/>
                <a:latin typeface="Calibri Light" panose="020F0302020204030204" pitchFamily="34" charset="0"/>
                <a:cs typeface="Calibri Light" panose="020F0302020204030204" pitchFamily="34" charset="0"/>
              </a:rPr>
              <a:t>. Also available in paper copy from the publisher. </a:t>
            </a:r>
          </a:p>
          <a:p>
            <a:pPr marL="342900" indent="-342900">
              <a:buFont typeface="+mj-lt"/>
              <a:buAutoNum type="arabicPeriod"/>
            </a:pP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dirty="0">
              <a:solidFill>
                <a:srgbClr val="333333"/>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u="none" strike="noStrike" dirty="0">
              <a:solidFill>
                <a:srgbClr val="0D0D0D"/>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i="0" dirty="0">
              <a:solidFill>
                <a:srgbClr val="444444"/>
              </a:solidFill>
              <a:effectLst/>
              <a:latin typeface="Calibri Light" panose="020F0302020204030204" pitchFamily="34" charset="0"/>
              <a:cs typeface="Calibri Light" panose="020F0302020204030204" pitchFamily="34" charset="0"/>
            </a:endParaRPr>
          </a:p>
          <a:p>
            <a:pPr algn="l" rtl="0" fontAlgn="base"/>
            <a:r>
              <a:rPr lang="en-US" sz="650" i="0" dirty="0">
                <a:solidFill>
                  <a:srgbClr val="444444"/>
                </a:solidFill>
                <a:effectLst/>
                <a:latin typeface="Calibri Light" panose="020F0302020204030204" pitchFamily="34" charset="0"/>
                <a:cs typeface="Calibri Light" panose="020F0302020204030204" pitchFamily="34" charset="0"/>
              </a:rPr>
              <a:t>​</a:t>
            </a:r>
          </a:p>
          <a:p>
            <a:pPr marL="342900" indent="-342900">
              <a:buFont typeface="+mj-lt"/>
              <a:buAutoNum type="arabicPeriod"/>
            </a:pPr>
            <a:endParaRPr lang="en-US" sz="650" i="0" u="none" strike="noStrike" dirty="0">
              <a:solidFill>
                <a:srgbClr val="000000"/>
              </a:solidFill>
              <a:effectLst/>
              <a:latin typeface="Calibri Light" panose="020F0302020204030204" pitchFamily="34" charset="0"/>
              <a:cs typeface="Calibri Light" panose="020F0302020204030204" pitchFamily="34" charset="0"/>
            </a:endParaRPr>
          </a:p>
          <a:p>
            <a:pPr marL="342900" indent="-342900">
              <a:buFont typeface="+mj-lt"/>
              <a:buAutoNum type="arabicPeriod"/>
            </a:pPr>
            <a:endParaRPr lang="en-CA" sz="650" dirty="0">
              <a:effectLst/>
              <a:latin typeface="Calibri Light" panose="020F0302020204030204" pitchFamily="34" charset="0"/>
              <a:ea typeface="Calibri" panose="020F0502020204030204" pitchFamily="34" charset="0"/>
              <a:cs typeface="Calibri Light" panose="020F0302020204030204" pitchFamily="34" charset="0"/>
            </a:endParaRPr>
          </a:p>
          <a:p>
            <a:pPr marL="342900" indent="-342900">
              <a:buFont typeface="+mj-lt"/>
              <a:buAutoNum type="arabicPeriod"/>
            </a:pPr>
            <a:endParaRPr lang="en-CA" sz="650" dirty="0">
              <a:solidFill>
                <a:srgbClr val="0D0D0D"/>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1EB-CCAF-81DA-5D81-A7A93B02236D}"/>
              </a:ext>
            </a:extLst>
          </p:cNvPr>
          <p:cNvSpPr>
            <a:spLocks noGrp="1"/>
          </p:cNvSpPr>
          <p:nvPr>
            <p:ph type="title"/>
          </p:nvPr>
        </p:nvSpPr>
        <p:spPr/>
        <p:txBody>
          <a:bodyPr/>
          <a:lstStyle/>
          <a:p>
            <a:r>
              <a:rPr lang="en-US">
                <a:ea typeface="MS PGothic"/>
              </a:rPr>
              <a:t>Image Reference</a:t>
            </a:r>
            <a:endParaRPr lang="en-US"/>
          </a:p>
        </p:txBody>
      </p:sp>
      <p:sp>
        <p:nvSpPr>
          <p:cNvPr id="3" name="Content Placeholder 2">
            <a:extLst>
              <a:ext uri="{FF2B5EF4-FFF2-40B4-BE49-F238E27FC236}">
                <a16:creationId xmlns:a16="http://schemas.microsoft.com/office/drawing/2014/main" id="{1D460A22-38A0-C82A-075B-B508B6D46688}"/>
              </a:ext>
            </a:extLst>
          </p:cNvPr>
          <p:cNvSpPr>
            <a:spLocks noGrp="1"/>
          </p:cNvSpPr>
          <p:nvPr>
            <p:ph idx="1"/>
          </p:nvPr>
        </p:nvSpPr>
        <p:spPr>
          <a:xfrm>
            <a:off x="457200" y="1600200"/>
            <a:ext cx="5431243" cy="4756212"/>
          </a:xfrm>
        </p:spPr>
        <p:txBody>
          <a:bodyPr/>
          <a:lstStyle/>
          <a:p>
            <a:r>
              <a:rPr lang="en-US" sz="1000" dirty="0">
                <a:solidFill>
                  <a:srgbClr val="000000"/>
                </a:solidFill>
                <a:ea typeface="MS PGothic"/>
              </a:rPr>
              <a:t>Image 1: </a:t>
            </a:r>
            <a:r>
              <a:rPr lang="en-US" sz="1000" dirty="0">
                <a:ea typeface="Calibri"/>
                <a:cs typeface="Calibri"/>
                <a:hlinkClick r:id="rId2"/>
              </a:rPr>
              <a:t>image 1 </a:t>
            </a:r>
            <a:r>
              <a:rPr lang="en-US" sz="1000" dirty="0">
                <a:ea typeface="Calibri"/>
                <a:cs typeface="Calibri"/>
              </a:rPr>
              <a:t> by Unknown Author is licensed under </a:t>
            </a:r>
            <a:r>
              <a:rPr lang="en-US" sz="1000" dirty="0">
                <a:ea typeface="Calibri"/>
                <a:cs typeface="Calibri"/>
                <a:hlinkClick r:id="rId3"/>
              </a:rPr>
              <a:t>CC BY-NC</a:t>
            </a:r>
            <a:endParaRPr lang="en-CA" sz="1000">
              <a:solidFill>
                <a:srgbClr val="000000"/>
              </a:solidFill>
            </a:endParaRPr>
          </a:p>
          <a:p>
            <a:r>
              <a:rPr lang="en-US" sz="1000" dirty="0">
                <a:ea typeface="Calibri"/>
                <a:cs typeface="Calibri"/>
              </a:rPr>
              <a:t>Image 2: </a:t>
            </a:r>
            <a:r>
              <a:rPr lang="en-US" sz="1000" dirty="0">
                <a:ea typeface="Calibri"/>
                <a:cs typeface="Calibri"/>
                <a:hlinkClick r:id="rId4"/>
              </a:rPr>
              <a:t>Image 2 </a:t>
            </a:r>
            <a:r>
              <a:rPr lang="en-US" sz="1000" dirty="0">
                <a:ea typeface="Calibri"/>
                <a:cs typeface="Calibri"/>
              </a:rPr>
              <a:t> by Unknown Author is licensed under </a:t>
            </a:r>
            <a:r>
              <a:rPr lang="en-US" sz="1000" dirty="0">
                <a:ea typeface="Calibri"/>
                <a:cs typeface="Calibri"/>
                <a:hlinkClick r:id="rId5"/>
              </a:rPr>
              <a:t>CC BY-SA-NC</a:t>
            </a:r>
            <a:endParaRPr lang="en-US" sz="1000">
              <a:ea typeface="Calibri"/>
              <a:cs typeface="Calibri"/>
            </a:endParaRPr>
          </a:p>
          <a:p>
            <a:r>
              <a:rPr lang="en-US" sz="1000" dirty="0">
                <a:ea typeface="Calibri"/>
                <a:cs typeface="Calibri"/>
              </a:rPr>
              <a:t>Image 3: </a:t>
            </a:r>
            <a:r>
              <a:rPr lang="en-US" sz="1000" dirty="0">
                <a:ea typeface="Calibri"/>
                <a:cs typeface="Calibri"/>
                <a:hlinkClick r:id="rId6"/>
              </a:rPr>
              <a:t>AdvancedmedicalBC</a:t>
            </a:r>
            <a:r>
              <a:rPr lang="en-US" sz="1000" dirty="0">
                <a:ea typeface="Calibri"/>
                <a:cs typeface="Calibri"/>
              </a:rPr>
              <a:t>, 2023</a:t>
            </a:r>
          </a:p>
          <a:p>
            <a:r>
              <a:rPr lang="en-US" sz="1000" dirty="0">
                <a:ea typeface="Calibri"/>
                <a:cs typeface="Calibri"/>
              </a:rPr>
              <a:t>Image 4: </a:t>
            </a:r>
            <a:r>
              <a:rPr lang="en-US" sz="1000" dirty="0">
                <a:ea typeface="Calibri"/>
                <a:cs typeface="Calibri"/>
                <a:hlinkClick r:id="rId7"/>
              </a:rPr>
              <a:t>ShaperImage</a:t>
            </a:r>
            <a:r>
              <a:rPr lang="en-US" sz="1000" dirty="0">
                <a:ea typeface="Calibri"/>
                <a:cs typeface="Calibri"/>
              </a:rPr>
              <a:t>, 2023</a:t>
            </a:r>
          </a:p>
          <a:p>
            <a:r>
              <a:rPr lang="en-US" sz="1000" dirty="0">
                <a:ea typeface="Calibri"/>
                <a:cs typeface="Calibri"/>
              </a:rPr>
              <a:t>Image 5: </a:t>
            </a:r>
            <a:r>
              <a:rPr lang="en-US" sz="1000" dirty="0">
                <a:ea typeface="Calibri"/>
                <a:cs typeface="Calibri"/>
                <a:hlinkClick r:id="rId8"/>
              </a:rPr>
              <a:t>Image 5 </a:t>
            </a:r>
            <a:r>
              <a:rPr lang="en-US" sz="1000" dirty="0">
                <a:ea typeface="Calibri"/>
                <a:cs typeface="Calibri"/>
              </a:rPr>
              <a:t>by Unknown Author is licensed under </a:t>
            </a:r>
            <a:r>
              <a:rPr lang="en-US" sz="1000" dirty="0">
                <a:ea typeface="Calibri"/>
                <a:cs typeface="Calibri"/>
                <a:hlinkClick r:id="rId5"/>
              </a:rPr>
              <a:t>CC BY-SA-NC</a:t>
            </a:r>
            <a:endParaRPr lang="en-US" sz="1000">
              <a:ea typeface="Calibri"/>
              <a:cs typeface="Calibri"/>
            </a:endParaRPr>
          </a:p>
          <a:p>
            <a:r>
              <a:rPr lang="en-US" sz="1000" dirty="0">
                <a:ea typeface="Calibri"/>
                <a:cs typeface="Calibri"/>
              </a:rPr>
              <a:t>Image 6: </a:t>
            </a:r>
            <a:r>
              <a:rPr lang="en-US" sz="1000" dirty="0">
                <a:ea typeface="Calibri"/>
                <a:cs typeface="Calibri"/>
                <a:hlinkClick r:id="rId9"/>
              </a:rPr>
              <a:t>Okanaganpharmacy</a:t>
            </a:r>
            <a:r>
              <a:rPr lang="en-US" sz="1000" dirty="0">
                <a:ea typeface="Calibri"/>
                <a:cs typeface="Calibri"/>
              </a:rPr>
              <a:t>, 2023</a:t>
            </a:r>
          </a:p>
          <a:p>
            <a:r>
              <a:rPr lang="en-US" sz="1000" dirty="0">
                <a:ea typeface="Calibri"/>
                <a:cs typeface="Calibri"/>
              </a:rPr>
              <a:t>Image 7: </a:t>
            </a:r>
            <a:r>
              <a:rPr lang="en-US" sz="1000" dirty="0">
                <a:ea typeface="Calibri"/>
                <a:cs typeface="Calibri"/>
                <a:hlinkClick r:id="rId10"/>
              </a:rPr>
              <a:t>laxasolutions</a:t>
            </a:r>
            <a:r>
              <a:rPr lang="en-US" sz="1000" dirty="0">
                <a:ea typeface="Calibri"/>
                <a:cs typeface="Calibri"/>
              </a:rPr>
              <a:t>, 2022</a:t>
            </a:r>
            <a:endParaRPr lang="en-US" sz="1000">
              <a:ea typeface="Calibri"/>
              <a:cs typeface="Calibri"/>
            </a:endParaRPr>
          </a:p>
          <a:p>
            <a:r>
              <a:rPr lang="en-US" sz="1000" dirty="0">
                <a:ea typeface="Calibri"/>
                <a:cs typeface="Calibri"/>
              </a:rPr>
              <a:t>Image 8: </a:t>
            </a:r>
            <a:r>
              <a:rPr lang="en-US" sz="1000" dirty="0">
                <a:ea typeface="Calibri"/>
                <a:cs typeface="Calibri"/>
                <a:hlinkClick r:id="rId11"/>
              </a:rPr>
              <a:t>Metamucil</a:t>
            </a:r>
            <a:r>
              <a:rPr lang="en-US" sz="1000" dirty="0">
                <a:ea typeface="Calibri"/>
                <a:cs typeface="Calibri"/>
              </a:rPr>
              <a:t>, 2023</a:t>
            </a:r>
            <a:endParaRPr lang="en-US" sz="1000">
              <a:ea typeface="Calibri"/>
              <a:cs typeface="Calibri"/>
            </a:endParaRPr>
          </a:p>
          <a:p>
            <a:r>
              <a:rPr lang="en-US" sz="1000" dirty="0">
                <a:ea typeface="Calibri"/>
                <a:cs typeface="Calibri"/>
              </a:rPr>
              <a:t>Image 9: </a:t>
            </a:r>
            <a:r>
              <a:rPr lang="en-US" sz="1000" dirty="0">
                <a:ea typeface="Calibri"/>
                <a:cs typeface="Calibri"/>
                <a:hlinkClick r:id="rId12"/>
              </a:rPr>
              <a:t>Senokot</a:t>
            </a:r>
            <a:r>
              <a:rPr lang="en-US" sz="1000" dirty="0">
                <a:ea typeface="Calibri"/>
                <a:cs typeface="Calibri"/>
              </a:rPr>
              <a:t>, 2023</a:t>
            </a:r>
            <a:endParaRPr lang="en-US" sz="1000">
              <a:ea typeface="Calibri"/>
              <a:cs typeface="Calibri"/>
            </a:endParaRPr>
          </a:p>
          <a:p>
            <a:r>
              <a:rPr lang="en-US" sz="1000" dirty="0">
                <a:ea typeface="Calibri"/>
                <a:cs typeface="Calibri"/>
              </a:rPr>
              <a:t>Image 10: </a:t>
            </a:r>
            <a:r>
              <a:rPr lang="en-US" sz="1000" dirty="0">
                <a:ea typeface="Calibri"/>
                <a:cs typeface="Calibri"/>
                <a:hlinkClick r:id="rId13"/>
              </a:rPr>
              <a:t>Academia</a:t>
            </a:r>
            <a:r>
              <a:rPr lang="en-US" sz="1000" dirty="0">
                <a:ea typeface="Calibri"/>
                <a:cs typeface="Calibri"/>
              </a:rPr>
              <a:t>, 2023</a:t>
            </a:r>
          </a:p>
          <a:p>
            <a:endParaRPr lang="en-US" sz="900">
              <a:latin typeface="Calibri"/>
              <a:ea typeface="Calibri"/>
              <a:cs typeface="Calibri"/>
            </a:endParaRPr>
          </a:p>
          <a:p>
            <a:endParaRPr lang="en-US" sz="900">
              <a:latin typeface="Calibri"/>
              <a:ea typeface="Calibri"/>
              <a:cs typeface="Calibri"/>
            </a:endParaRPr>
          </a:p>
          <a:p>
            <a:endParaRPr lang="en-US" sz="900">
              <a:latin typeface="Calibri"/>
              <a:cs typeface="Calibri"/>
            </a:endParaRPr>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solidFill>
                <a:srgbClr val="000000"/>
              </a:solidFill>
            </a:endParaRPr>
          </a:p>
          <a:p>
            <a:endParaRPr lang="en-US" sz="1000">
              <a:solidFill>
                <a:srgbClr val="000000"/>
              </a:solidFill>
            </a:endParaRPr>
          </a:p>
          <a:p>
            <a:endParaRPr lang="en-US" sz="1000">
              <a:solidFill>
                <a:srgbClr val="000000"/>
              </a:solidFill>
            </a:endParaRPr>
          </a:p>
          <a:p>
            <a:endParaRPr lang="en-US" sz="1000">
              <a:solidFill>
                <a:srgbClr val="000000"/>
              </a:solidFill>
            </a:endParaRPr>
          </a:p>
          <a:p>
            <a:endParaRPr lang="en-US" sz="1000">
              <a:solidFill>
                <a:srgbClr val="000000"/>
              </a:solidFill>
            </a:endParaRPr>
          </a:p>
          <a:p>
            <a:endParaRPr lang="en-US" sz="1000">
              <a:solidFill>
                <a:srgbClr val="000000"/>
              </a:solidFill>
              <a:latin typeface="Calibri" panose="020F0502020204030204" pitchFamily="34" charset="0"/>
            </a:endParaRPr>
          </a:p>
          <a:p>
            <a:endParaRPr lang="en-US" sz="1000">
              <a:solidFill>
                <a:srgbClr val="000000"/>
              </a:solidFill>
              <a:latin typeface="Calibri" panose="020F0502020204030204" pitchFamily="34" charset="0"/>
            </a:endParaRPr>
          </a:p>
          <a:p>
            <a:endParaRPr lang="en-US" sz="1000">
              <a:solidFill>
                <a:srgbClr val="000000"/>
              </a:solidFill>
            </a:endParaRPr>
          </a:p>
        </p:txBody>
      </p:sp>
    </p:spTree>
    <p:extLst>
      <p:ext uri="{BB962C8B-B14F-4D97-AF65-F5344CB8AC3E}">
        <p14:creationId xmlns:p14="http://schemas.microsoft.com/office/powerpoint/2010/main" val="3075079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DBA668-A8B1-EC56-0A94-2EC70C508B43}"/>
              </a:ext>
            </a:extLst>
          </p:cNvPr>
          <p:cNvSpPr>
            <a:spLocks noGrp="1"/>
          </p:cNvSpPr>
          <p:nvPr>
            <p:ph type="subTitle" idx="1"/>
          </p:nvPr>
        </p:nvSpPr>
        <p:spPr/>
        <p:txBody>
          <a:bodyPr/>
          <a:lstStyle/>
          <a:p>
            <a:pPr algn="ctr"/>
            <a:r>
              <a:rPr lang="en-US" sz="4800" b="1" dirty="0">
                <a:ea typeface="MS PGothic"/>
              </a:rPr>
              <a:t>Thank You!</a:t>
            </a:r>
            <a:endParaRPr lang="en-US" sz="4800"/>
          </a:p>
        </p:txBody>
      </p:sp>
    </p:spTree>
    <p:extLst>
      <p:ext uri="{BB962C8B-B14F-4D97-AF65-F5344CB8AC3E}">
        <p14:creationId xmlns:p14="http://schemas.microsoft.com/office/powerpoint/2010/main" val="159509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DF9D-588A-124C-AFD7-D6B2BF99AF50}"/>
              </a:ext>
            </a:extLst>
          </p:cNvPr>
          <p:cNvSpPr>
            <a:spLocks noGrp="1"/>
          </p:cNvSpPr>
          <p:nvPr>
            <p:ph type="title"/>
          </p:nvPr>
        </p:nvSpPr>
        <p:spPr/>
        <p:txBody>
          <a:bodyPr/>
          <a:lstStyle/>
          <a:p>
            <a:r>
              <a:rPr lang="en-US"/>
              <a:t>Recap from Last Session</a:t>
            </a:r>
          </a:p>
        </p:txBody>
      </p:sp>
      <p:sp>
        <p:nvSpPr>
          <p:cNvPr id="3" name="Content Placeholder 2">
            <a:extLst>
              <a:ext uri="{FF2B5EF4-FFF2-40B4-BE49-F238E27FC236}">
                <a16:creationId xmlns:a16="http://schemas.microsoft.com/office/drawing/2014/main" id="{496C1134-13C8-EF45-9DFF-45F62183B574}"/>
              </a:ext>
            </a:extLst>
          </p:cNvPr>
          <p:cNvSpPr>
            <a:spLocks noGrp="1"/>
          </p:cNvSpPr>
          <p:nvPr>
            <p:ph idx="1"/>
          </p:nvPr>
        </p:nvSpPr>
        <p:spPr>
          <a:xfrm>
            <a:off x="457200" y="1418194"/>
            <a:ext cx="8346084" cy="4525963"/>
          </a:xfrm>
        </p:spPr>
        <p:txBody>
          <a:bodyPr/>
          <a:lstStyle/>
          <a:p>
            <a:pPr marL="514350" indent="-514350">
              <a:buAutoNum type="arabicPeriod"/>
            </a:pPr>
            <a:r>
              <a:rPr lang="en-US"/>
              <a:t>Common motor symptoms of PD include tremor, rigidity, slow movement, dystonia, and poor balance/posture </a:t>
            </a:r>
          </a:p>
          <a:p>
            <a:pPr marL="514350" indent="-514350">
              <a:buAutoNum type="arabicPeriod"/>
            </a:pPr>
            <a:r>
              <a:rPr lang="en-US">
                <a:ea typeface="MS PGothic"/>
              </a:rPr>
              <a:t>There are options beyond levodopa/carbidopa (Sinemet) to treat motor symptoms </a:t>
            </a:r>
          </a:p>
          <a:p>
            <a:pPr marL="514350" indent="-514350">
              <a:buAutoNum type="arabicPeriod"/>
            </a:pPr>
            <a:r>
              <a:rPr lang="en-US">
                <a:ea typeface="MS PGothic"/>
              </a:rPr>
              <a:t>Different doses are needed by different people and at different times in one's condition</a:t>
            </a:r>
            <a:endParaRPr lang="en-US"/>
          </a:p>
          <a:p>
            <a:pPr marL="514350" indent="-514350">
              <a:buAutoNum type="arabicPeriod"/>
            </a:pPr>
            <a:r>
              <a:rPr lang="en-US">
                <a:ea typeface="MS PGothic"/>
              </a:rPr>
              <a:t>Consult a pharmacist about managing medication side effects or drug interactions</a:t>
            </a:r>
            <a:endParaRPr lang="en-US"/>
          </a:p>
        </p:txBody>
      </p:sp>
      <p:pic>
        <p:nvPicPr>
          <p:cNvPr id="5" name="Picture 2">
            <a:extLst>
              <a:ext uri="{FF2B5EF4-FFF2-40B4-BE49-F238E27FC236}">
                <a16:creationId xmlns:a16="http://schemas.microsoft.com/office/drawing/2014/main" id="{FF3BEFE4-B436-4C93-84FF-54CCD1058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718" y="546100"/>
            <a:ext cx="600075" cy="60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4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CBA3-8E45-4BA1-997E-55C24868A8CF}"/>
              </a:ext>
            </a:extLst>
          </p:cNvPr>
          <p:cNvSpPr>
            <a:spLocks noGrp="1"/>
          </p:cNvSpPr>
          <p:nvPr>
            <p:ph type="title"/>
          </p:nvPr>
        </p:nvSpPr>
        <p:spPr/>
        <p:txBody>
          <a:bodyPr/>
          <a:lstStyle/>
          <a:p>
            <a:r>
              <a:rPr lang="en-US"/>
              <a:t>Reflection Question</a:t>
            </a:r>
            <a:endParaRPr lang="en-CA"/>
          </a:p>
        </p:txBody>
      </p:sp>
      <p:sp>
        <p:nvSpPr>
          <p:cNvPr id="3" name="Content Placeholder 2">
            <a:extLst>
              <a:ext uri="{FF2B5EF4-FFF2-40B4-BE49-F238E27FC236}">
                <a16:creationId xmlns:a16="http://schemas.microsoft.com/office/drawing/2014/main" id="{CA9844BA-AE4C-47E7-BADC-22652D91F611}"/>
              </a:ext>
            </a:extLst>
          </p:cNvPr>
          <p:cNvSpPr>
            <a:spLocks noGrp="1"/>
          </p:cNvSpPr>
          <p:nvPr>
            <p:ph idx="1"/>
          </p:nvPr>
        </p:nvSpPr>
        <p:spPr>
          <a:xfrm>
            <a:off x="457200" y="1837082"/>
            <a:ext cx="8229600" cy="3183835"/>
          </a:xfrm>
        </p:spPr>
        <p:txBody>
          <a:bodyPr/>
          <a:lstStyle/>
          <a:p>
            <a:pPr marL="0" indent="0">
              <a:buNone/>
            </a:pPr>
            <a:r>
              <a:rPr lang="en-US" altLang="en-US" sz="3200" b="1">
                <a:solidFill>
                  <a:srgbClr val="0070C0"/>
                </a:solidFill>
                <a:ea typeface="MS PGothic"/>
              </a:rPr>
              <a:t>Q</a:t>
            </a:r>
            <a:r>
              <a:rPr lang="en-US" altLang="en-US" sz="3200">
                <a:ea typeface="MS PGothic"/>
              </a:rPr>
              <a:t>: </a:t>
            </a:r>
            <a:r>
              <a:rPr lang="en-US" altLang="en-US">
                <a:ea typeface="MS PGothic"/>
              </a:rPr>
              <a:t>Motor Symptom Diary</a:t>
            </a:r>
            <a:r>
              <a:rPr lang="en-US" altLang="en-US" sz="3200">
                <a:ea typeface="MS PGothic"/>
              </a:rPr>
              <a:t>: Were you able to keep track of your daily routine (medication timing, meals, sleep and severity of symptoms)? </a:t>
            </a:r>
          </a:p>
          <a:p>
            <a:pPr marL="0" indent="0">
              <a:buNone/>
            </a:pPr>
            <a:endParaRPr lang="en-US">
              <a:ea typeface="MS PGothic"/>
            </a:endParaRPr>
          </a:p>
          <a:p>
            <a:pPr marL="0" indent="0">
              <a:buNone/>
            </a:pPr>
            <a:r>
              <a:rPr lang="en-US" b="1">
                <a:solidFill>
                  <a:srgbClr val="0070C0"/>
                </a:solidFill>
                <a:ea typeface="MS PGothic"/>
              </a:rPr>
              <a:t>Q</a:t>
            </a:r>
            <a:r>
              <a:rPr lang="en-US">
                <a:ea typeface="MS PGothic"/>
              </a:rPr>
              <a:t>: Were there any recommendations that you learned from our last session that you recently used to manage any medication side effects? Did it help? </a:t>
            </a:r>
            <a:endParaRPr lang="en-CA"/>
          </a:p>
        </p:txBody>
      </p:sp>
      <p:pic>
        <p:nvPicPr>
          <p:cNvPr id="5" name="Graphic 4" descr="Brain in head with solid fill">
            <a:extLst>
              <a:ext uri="{FF2B5EF4-FFF2-40B4-BE49-F238E27FC236}">
                <a16:creationId xmlns:a16="http://schemas.microsoft.com/office/drawing/2014/main" id="{1380E39F-71C1-4507-B0EC-BFC8BE6AD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4517" y="301531"/>
            <a:ext cx="914400" cy="914400"/>
          </a:xfrm>
          <a:prstGeom prst="rect">
            <a:avLst/>
          </a:prstGeom>
        </p:spPr>
      </p:pic>
    </p:spTree>
    <p:extLst>
      <p:ext uri="{BB962C8B-B14F-4D97-AF65-F5344CB8AC3E}">
        <p14:creationId xmlns:p14="http://schemas.microsoft.com/office/powerpoint/2010/main" val="255829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A90C183-431A-429D-9F11-B6EF8807595E}"/>
              </a:ext>
            </a:extLst>
          </p:cNvPr>
          <p:cNvSpPr>
            <a:spLocks noGrp="1"/>
          </p:cNvSpPr>
          <p:nvPr>
            <p:ph type="title"/>
          </p:nvPr>
        </p:nvSpPr>
        <p:spPr/>
        <p:txBody>
          <a:bodyPr/>
          <a:lstStyle/>
          <a:p>
            <a:r>
              <a:rPr lang="en-US" altLang="en-US"/>
              <a:t>Agenda</a:t>
            </a:r>
          </a:p>
        </p:txBody>
      </p:sp>
      <p:sp>
        <p:nvSpPr>
          <p:cNvPr id="18434" name="Content Placeholder 2">
            <a:extLst>
              <a:ext uri="{FF2B5EF4-FFF2-40B4-BE49-F238E27FC236}">
                <a16:creationId xmlns:a16="http://schemas.microsoft.com/office/drawing/2014/main" id="{188D007B-EC67-4187-BAB6-976472A301F6}"/>
              </a:ext>
            </a:extLst>
          </p:cNvPr>
          <p:cNvSpPr>
            <a:spLocks noGrp="1"/>
          </p:cNvSpPr>
          <p:nvPr>
            <p:ph idx="1"/>
          </p:nvPr>
        </p:nvSpPr>
        <p:spPr/>
        <p:txBody>
          <a:bodyPr/>
          <a:lstStyle/>
          <a:p>
            <a:pPr marL="514350" indent="-514350">
              <a:buFont typeface="Arial" panose="020B0604020202020204" pitchFamily="34" charset="0"/>
              <a:buAutoNum type="arabicPeriod"/>
              <a:defRPr/>
            </a:pPr>
            <a:r>
              <a:rPr kumimoji="0" lang="en-US" altLang="en-US" sz="3200" b="0" i="0" u="none" strike="noStrike" kern="1200" cap="none" spc="0" normalizeH="0" baseline="0" noProof="0" dirty="0">
                <a:ln>
                  <a:noFill/>
                </a:ln>
                <a:effectLst/>
                <a:uLnTx/>
                <a:uFillTx/>
                <a:ea typeface="MS PGothic"/>
              </a:rPr>
              <a:t>Non-Motor Symptoms</a:t>
            </a:r>
            <a:endParaRPr kumimoji="0" lang="en-US" altLang="en-US" sz="3200" b="0" i="0" u="none" strike="noStrike" kern="1200" cap="none" spc="0" normalizeH="0" baseline="0" noProof="0" dirty="0">
              <a:ln>
                <a:noFill/>
              </a:ln>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1085850" lvl="1" indent="-457200">
              <a:defRPr/>
            </a:pPr>
            <a:r>
              <a:rPr lang="en-US" altLang="en-US" dirty="0">
                <a:ea typeface="MS PGothic"/>
              </a:rPr>
              <a:t>Lifestyle Strategies</a:t>
            </a:r>
          </a:p>
          <a:p>
            <a:pPr marL="1085850" lvl="1" indent="-457200">
              <a:buFont typeface="Arial" panose="020B0604020202020204" pitchFamily="34" charset="0"/>
              <a:buChar char="–"/>
              <a:defRPr/>
            </a:pPr>
            <a:r>
              <a:rPr lang="en-US" altLang="en-US" dirty="0">
                <a:ea typeface="MS PGothic"/>
              </a:rPr>
              <a:t>Medication Management</a:t>
            </a:r>
            <a:endParaRPr lang="en-US" dirty="0"/>
          </a:p>
          <a:p>
            <a:pPr marL="514350" indent="-514350">
              <a:buFont typeface="Arial" panose="020B0604020202020204" pitchFamily="34" charset="0"/>
              <a:buAutoNum type="arabicPeriod"/>
              <a:defRPr/>
            </a:pPr>
            <a:r>
              <a:rPr lang="en-US" altLang="en-US" dirty="0">
                <a:ea typeface="MS PGothic"/>
              </a:rPr>
              <a:t>Key Take-Aways</a:t>
            </a:r>
          </a:p>
          <a:p>
            <a:pPr marL="514350" indent="-514350">
              <a:buFont typeface="Arial" panose="020B0604020202020204" pitchFamily="34" charset="0"/>
              <a:buAutoNum type="arabicPeriod"/>
              <a:defRPr/>
            </a:pPr>
            <a:r>
              <a:rPr lang="en-US" altLang="en-US" sz="3200" b="0" i="0" u="none" strike="noStrike" kern="1200" cap="none" spc="0" normalizeH="0" baseline="0" noProof="0" dirty="0">
                <a:ln>
                  <a:noFill/>
                </a:ln>
                <a:effectLst/>
                <a:uLnTx/>
                <a:uFillTx/>
                <a:latin typeface="Calibri Light" panose="020F0302020204030204" pitchFamily="34" charset="0"/>
                <a:ea typeface="MS PGothic"/>
                <a:cs typeface="Calibri Light" panose="020F0302020204030204" pitchFamily="34" charset="0"/>
              </a:rPr>
              <a:t>Information about your services</a:t>
            </a:r>
          </a:p>
          <a:p>
            <a:pPr marL="514350" indent="-514350">
              <a:buFont typeface="Arial" panose="020B0604020202020204" pitchFamily="34" charset="0"/>
              <a:buAutoNum type="arabicPeriod"/>
              <a:defRPr/>
            </a:pPr>
            <a:r>
              <a:rPr lang="en-US" altLang="en-US" dirty="0">
                <a:latin typeface="Calibri Light" panose="020F0302020204030204" pitchFamily="34" charset="0"/>
                <a:ea typeface="MS PGothic"/>
                <a:cs typeface="Calibri Light" panose="020F0302020204030204" pitchFamily="34" charset="0"/>
              </a:rPr>
              <a:t>“Homework”</a:t>
            </a:r>
            <a:endParaRPr lang="en-US" altLang="en-US" sz="3200" b="0" i="0" u="none" strike="noStrike" kern="1200" cap="none" spc="0" normalizeH="0" baseline="0" noProof="0" dirty="0">
              <a:ln>
                <a:noFill/>
              </a:ln>
              <a:effectLst/>
              <a:uLnTx/>
              <a:uFillTx/>
              <a:latin typeface="Calibri Light" panose="020F0302020204030204" pitchFamily="34" charset="0"/>
              <a:ea typeface="MS PGothic" panose="020B0600070205080204" pitchFamily="34" charset="-128"/>
              <a:cs typeface="Calibri Light" panose="020F0302020204030204" pitchFamily="34" charset="0"/>
            </a:endParaRPr>
          </a:p>
        </p:txBody>
      </p:sp>
    </p:spTree>
    <p:extLst>
      <p:ext uri="{BB962C8B-B14F-4D97-AF65-F5344CB8AC3E}">
        <p14:creationId xmlns:p14="http://schemas.microsoft.com/office/powerpoint/2010/main" val="185265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12CA-58D4-4222-99E1-05F3228C4F22}"/>
              </a:ext>
            </a:extLst>
          </p:cNvPr>
          <p:cNvSpPr>
            <a:spLocks noGrp="1"/>
          </p:cNvSpPr>
          <p:nvPr>
            <p:ph type="title"/>
          </p:nvPr>
        </p:nvSpPr>
        <p:spPr/>
        <p:txBody>
          <a:bodyPr/>
          <a:lstStyle/>
          <a:p>
            <a:r>
              <a:rPr lang="en-US"/>
              <a:t>Quick Check-in</a:t>
            </a:r>
            <a:endParaRPr lang="en-CA"/>
          </a:p>
        </p:txBody>
      </p:sp>
      <p:sp>
        <p:nvSpPr>
          <p:cNvPr id="3" name="Content Placeholder 2">
            <a:extLst>
              <a:ext uri="{FF2B5EF4-FFF2-40B4-BE49-F238E27FC236}">
                <a16:creationId xmlns:a16="http://schemas.microsoft.com/office/drawing/2014/main" id="{3EF3D4E3-216E-4DCB-ABF3-C448FA379361}"/>
              </a:ext>
            </a:extLst>
          </p:cNvPr>
          <p:cNvSpPr>
            <a:spLocks noGrp="1"/>
          </p:cNvSpPr>
          <p:nvPr>
            <p:ph idx="1"/>
          </p:nvPr>
        </p:nvSpPr>
        <p:spPr>
          <a:xfrm>
            <a:off x="457200" y="2658717"/>
            <a:ext cx="8229600" cy="1540565"/>
          </a:xfrm>
        </p:spPr>
        <p:txBody>
          <a:bodyPr/>
          <a:lstStyle/>
          <a:p>
            <a:pPr marL="0" indent="0" algn="ctr">
              <a:buNone/>
            </a:pPr>
            <a:r>
              <a:rPr lang="en-US" b="1">
                <a:solidFill>
                  <a:srgbClr val="0070C0"/>
                </a:solidFill>
                <a:ea typeface="MS PGothic"/>
              </a:rPr>
              <a:t>Q</a:t>
            </a:r>
            <a:r>
              <a:rPr lang="en-US">
                <a:ea typeface="MS PGothic"/>
              </a:rPr>
              <a:t>: In one word, what kind of a day are you having today?</a:t>
            </a:r>
            <a:endParaRPr lang="en-CA">
              <a:ea typeface="MS PGothic"/>
            </a:endParaRPr>
          </a:p>
        </p:txBody>
      </p:sp>
    </p:spTree>
    <p:extLst>
      <p:ext uri="{BB962C8B-B14F-4D97-AF65-F5344CB8AC3E}">
        <p14:creationId xmlns:p14="http://schemas.microsoft.com/office/powerpoint/2010/main" val="22546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D223482B-CF71-4245-8B07-743C1D3F7D91}"/>
              </a:ext>
            </a:extLst>
          </p:cNvPr>
          <p:cNvSpPr>
            <a:spLocks noGrp="1"/>
          </p:cNvSpPr>
          <p:nvPr>
            <p:ph type="title"/>
          </p:nvPr>
        </p:nvSpPr>
        <p:spPr/>
        <p:txBody>
          <a:bodyPr/>
          <a:lstStyle/>
          <a:p>
            <a:r>
              <a:rPr lang="en-US" altLang="en-US"/>
              <a:t>What are Non-Motor Symptoms?</a:t>
            </a:r>
          </a:p>
        </p:txBody>
      </p:sp>
      <p:sp>
        <p:nvSpPr>
          <p:cNvPr id="26684" name="Content Placeholder 26683">
            <a:extLst>
              <a:ext uri="{FF2B5EF4-FFF2-40B4-BE49-F238E27FC236}">
                <a16:creationId xmlns:a16="http://schemas.microsoft.com/office/drawing/2014/main" id="{5CE5C931-64E9-4365-B283-A045BF1968D5}"/>
              </a:ext>
            </a:extLst>
          </p:cNvPr>
          <p:cNvSpPr>
            <a:spLocks noGrp="1"/>
          </p:cNvSpPr>
          <p:nvPr>
            <p:ph idx="1"/>
          </p:nvPr>
        </p:nvSpPr>
        <p:spPr>
          <a:xfrm>
            <a:off x="457200" y="1600200"/>
            <a:ext cx="8390673" cy="4525963"/>
          </a:xfrm>
        </p:spPr>
        <p:txBody>
          <a:bodyPr/>
          <a:lstStyle/>
          <a:p>
            <a:pPr>
              <a:spcBef>
                <a:spcPts val="0"/>
              </a:spcBef>
              <a:spcAft>
                <a:spcPts val="0"/>
              </a:spcAft>
            </a:pPr>
            <a:r>
              <a:rPr lang="en-US">
                <a:ea typeface="MS PGothic"/>
              </a:rPr>
              <a:t>Symptoms of PD not associated with movement that can still impact quality of life </a:t>
            </a:r>
            <a:endParaRPr lang="en-CA">
              <a:ea typeface="MS PGothic"/>
            </a:endParaRPr>
          </a:p>
          <a:p>
            <a:pPr>
              <a:spcBef>
                <a:spcPts val="0"/>
              </a:spcBef>
              <a:spcAft>
                <a:spcPts val="0"/>
              </a:spcAft>
            </a:pPr>
            <a:endParaRPr lang="en-US">
              <a:ea typeface="MS PGothic"/>
            </a:endParaRPr>
          </a:p>
          <a:p>
            <a:pPr>
              <a:spcBef>
                <a:spcPts val="0"/>
              </a:spcBef>
              <a:spcAft>
                <a:spcPts val="0"/>
              </a:spcAft>
            </a:pPr>
            <a:r>
              <a:rPr lang="en-US">
                <a:ea typeface="MS PGothic"/>
              </a:rPr>
              <a:t>Happen as cells in other regions of the body breakdown</a:t>
            </a:r>
            <a:r>
              <a:rPr lang="en-US" baseline="30000">
                <a:ea typeface="MS PGothic"/>
              </a:rPr>
              <a:t>1</a:t>
            </a:r>
            <a:endParaRPr lang="en-CA" baseline="30000">
              <a:ea typeface="MS PGothic"/>
            </a:endParaRPr>
          </a:p>
          <a:p>
            <a:pPr>
              <a:spcBef>
                <a:spcPts val="0"/>
              </a:spcBef>
              <a:spcAft>
                <a:spcPts val="0"/>
              </a:spcAft>
            </a:pPr>
            <a:endParaRPr lang="en-US">
              <a:ea typeface="MS PGothic"/>
            </a:endParaRPr>
          </a:p>
          <a:p>
            <a:pPr>
              <a:spcBef>
                <a:spcPts val="0"/>
              </a:spcBef>
              <a:spcAft>
                <a:spcPts val="0"/>
              </a:spcAft>
            </a:pPr>
            <a:r>
              <a:rPr lang="en-US">
                <a:ea typeface="MS PGothic"/>
              </a:rPr>
              <a:t>Often untreated due to lack of awareness</a:t>
            </a:r>
            <a:r>
              <a:rPr lang="en-US" baseline="30000">
                <a:ea typeface="MS PGothic"/>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3AE9-1E02-49A3-9720-9F8D8D5E631F}"/>
              </a:ext>
            </a:extLst>
          </p:cNvPr>
          <p:cNvSpPr>
            <a:spLocks noGrp="1"/>
          </p:cNvSpPr>
          <p:nvPr>
            <p:ph type="title"/>
          </p:nvPr>
        </p:nvSpPr>
        <p:spPr>
          <a:xfrm>
            <a:off x="457200" y="14443"/>
            <a:ext cx="8229600" cy="1143000"/>
          </a:xfrm>
        </p:spPr>
        <p:txBody>
          <a:bodyPr/>
          <a:lstStyle/>
          <a:p>
            <a:r>
              <a:rPr lang="en-US">
                <a:ea typeface="MS PGothic"/>
              </a:rPr>
              <a:t>Non-Motor Symptoms of PD</a:t>
            </a:r>
            <a:endParaRPr lang="en-US" baseline="30000">
              <a:ea typeface="MS PGothic"/>
            </a:endParaRPr>
          </a:p>
        </p:txBody>
      </p:sp>
      <p:sp>
        <p:nvSpPr>
          <p:cNvPr id="31" name="Oval 30">
            <a:extLst>
              <a:ext uri="{FF2B5EF4-FFF2-40B4-BE49-F238E27FC236}">
                <a16:creationId xmlns:a16="http://schemas.microsoft.com/office/drawing/2014/main" id="{5D1B311F-B796-4752-9389-B3435E6E4FC9}"/>
              </a:ext>
            </a:extLst>
          </p:cNvPr>
          <p:cNvSpPr/>
          <p:nvPr/>
        </p:nvSpPr>
        <p:spPr>
          <a:xfrm>
            <a:off x="703385" y="1229360"/>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41691A-C280-467A-B609-8A9713681DC4}"/>
              </a:ext>
            </a:extLst>
          </p:cNvPr>
          <p:cNvSpPr/>
          <p:nvPr/>
        </p:nvSpPr>
        <p:spPr>
          <a:xfrm>
            <a:off x="703385" y="3025184"/>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43D57E-78C4-45FE-A42D-DBADE1BC5351}"/>
              </a:ext>
            </a:extLst>
          </p:cNvPr>
          <p:cNvSpPr/>
          <p:nvPr/>
        </p:nvSpPr>
        <p:spPr>
          <a:xfrm>
            <a:off x="703385" y="4834005"/>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98C2FE-E27D-47A6-AEFB-B4C7E545663F}"/>
              </a:ext>
            </a:extLst>
          </p:cNvPr>
          <p:cNvSpPr/>
          <p:nvPr/>
        </p:nvSpPr>
        <p:spPr>
          <a:xfrm>
            <a:off x="65180" y="6234222"/>
            <a:ext cx="4149553" cy="55471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281BCB6E-7E6C-4334-ABD8-C55932F261B8}"/>
              </a:ext>
            </a:extLst>
          </p:cNvPr>
          <p:cNvSpPr/>
          <p:nvPr/>
        </p:nvSpPr>
        <p:spPr>
          <a:xfrm>
            <a:off x="2813539" y="1245346"/>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D9AD9D2-9DF0-4578-A1A0-B32AE351DE37}"/>
              </a:ext>
            </a:extLst>
          </p:cNvPr>
          <p:cNvSpPr/>
          <p:nvPr/>
        </p:nvSpPr>
        <p:spPr>
          <a:xfrm>
            <a:off x="2813539" y="3041170"/>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E63474F-98B0-4ED7-91C0-E6E0F3646985}"/>
              </a:ext>
            </a:extLst>
          </p:cNvPr>
          <p:cNvSpPr/>
          <p:nvPr/>
        </p:nvSpPr>
        <p:spPr>
          <a:xfrm>
            <a:off x="2813539" y="4849991"/>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36D264-72BA-41E8-9F8A-BD8D2B252986}"/>
              </a:ext>
            </a:extLst>
          </p:cNvPr>
          <p:cNvSpPr/>
          <p:nvPr/>
        </p:nvSpPr>
        <p:spPr>
          <a:xfrm>
            <a:off x="4923692" y="1237353"/>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31CD850-3C84-442C-94C4-F8AB2B2F5BF3}"/>
              </a:ext>
            </a:extLst>
          </p:cNvPr>
          <p:cNvSpPr/>
          <p:nvPr/>
        </p:nvSpPr>
        <p:spPr>
          <a:xfrm>
            <a:off x="4923692" y="3033177"/>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55AB27-57C8-42C5-9F99-5322626809C5}"/>
              </a:ext>
            </a:extLst>
          </p:cNvPr>
          <p:cNvSpPr/>
          <p:nvPr/>
        </p:nvSpPr>
        <p:spPr>
          <a:xfrm>
            <a:off x="4923692" y="4841998"/>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D63DC85-1006-4917-82E6-F013F5E1DBD4}"/>
              </a:ext>
            </a:extLst>
          </p:cNvPr>
          <p:cNvSpPr/>
          <p:nvPr/>
        </p:nvSpPr>
        <p:spPr>
          <a:xfrm>
            <a:off x="7033846" y="1229360"/>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219B981-85FD-4B01-AF65-065C2C0DFFA3}"/>
              </a:ext>
            </a:extLst>
          </p:cNvPr>
          <p:cNvSpPr/>
          <p:nvPr/>
        </p:nvSpPr>
        <p:spPr>
          <a:xfrm>
            <a:off x="7033846" y="3025184"/>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F80AD0A-5AB4-4AB2-9A12-893B9DCAD1B8}"/>
              </a:ext>
            </a:extLst>
          </p:cNvPr>
          <p:cNvSpPr/>
          <p:nvPr/>
        </p:nvSpPr>
        <p:spPr>
          <a:xfrm>
            <a:off x="7033846" y="4834005"/>
            <a:ext cx="1406912"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1">
            <a:extLst>
              <a:ext uri="{FF2B5EF4-FFF2-40B4-BE49-F238E27FC236}">
                <a16:creationId xmlns:a16="http://schemas.microsoft.com/office/drawing/2014/main" id="{AE0E8E25-F660-4E10-8883-367F327F0D25}"/>
              </a:ext>
            </a:extLst>
          </p:cNvPr>
          <p:cNvSpPr txBox="1"/>
          <p:nvPr/>
        </p:nvSpPr>
        <p:spPr>
          <a:xfrm>
            <a:off x="540167" y="2588588"/>
            <a:ext cx="187677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Difficulty Sleeping</a:t>
            </a:r>
            <a:endParaRPr lang="en-US"/>
          </a:p>
        </p:txBody>
      </p:sp>
      <p:sp>
        <p:nvSpPr>
          <p:cNvPr id="26" name="TextBox 1">
            <a:extLst>
              <a:ext uri="{FF2B5EF4-FFF2-40B4-BE49-F238E27FC236}">
                <a16:creationId xmlns:a16="http://schemas.microsoft.com/office/drawing/2014/main" id="{B7CA16BC-DD5A-4C4E-8AEB-5374B0101EE8}"/>
              </a:ext>
            </a:extLst>
          </p:cNvPr>
          <p:cNvSpPr txBox="1"/>
          <p:nvPr/>
        </p:nvSpPr>
        <p:spPr>
          <a:xfrm>
            <a:off x="2394545" y="2596581"/>
            <a:ext cx="2412302"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Daytime Sleepiness</a:t>
            </a:r>
            <a:endParaRPr lang="en-US"/>
          </a:p>
        </p:txBody>
      </p:sp>
      <p:sp>
        <p:nvSpPr>
          <p:cNvPr id="27" name="TextBox 1">
            <a:extLst>
              <a:ext uri="{FF2B5EF4-FFF2-40B4-BE49-F238E27FC236}">
                <a16:creationId xmlns:a16="http://schemas.microsoft.com/office/drawing/2014/main" id="{39CFAE46-A94C-4455-A9C2-8A9968CDA881}"/>
              </a:ext>
            </a:extLst>
          </p:cNvPr>
          <p:cNvSpPr txBox="1"/>
          <p:nvPr/>
        </p:nvSpPr>
        <p:spPr>
          <a:xfrm>
            <a:off x="4808433" y="2596581"/>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Memory Issues</a:t>
            </a:r>
            <a:endParaRPr lang="en-US"/>
          </a:p>
        </p:txBody>
      </p:sp>
      <p:sp>
        <p:nvSpPr>
          <p:cNvPr id="28" name="TextBox 1">
            <a:extLst>
              <a:ext uri="{FF2B5EF4-FFF2-40B4-BE49-F238E27FC236}">
                <a16:creationId xmlns:a16="http://schemas.microsoft.com/office/drawing/2014/main" id="{63910BC1-F7C6-42FD-830C-3F6D50C3F707}"/>
              </a:ext>
            </a:extLst>
          </p:cNvPr>
          <p:cNvSpPr txBox="1"/>
          <p:nvPr/>
        </p:nvSpPr>
        <p:spPr>
          <a:xfrm>
            <a:off x="6982531" y="2596581"/>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Hallucinations</a:t>
            </a:r>
            <a:endParaRPr lang="en-US"/>
          </a:p>
        </p:txBody>
      </p:sp>
      <p:sp>
        <p:nvSpPr>
          <p:cNvPr id="29" name="TextBox 1">
            <a:extLst>
              <a:ext uri="{FF2B5EF4-FFF2-40B4-BE49-F238E27FC236}">
                <a16:creationId xmlns:a16="http://schemas.microsoft.com/office/drawing/2014/main" id="{32F9BA20-5F74-460B-B40D-F964DB7A78C7}"/>
              </a:ext>
            </a:extLst>
          </p:cNvPr>
          <p:cNvSpPr txBox="1"/>
          <p:nvPr/>
        </p:nvSpPr>
        <p:spPr>
          <a:xfrm>
            <a:off x="524181" y="4387014"/>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Mood Changes</a:t>
            </a:r>
            <a:endParaRPr lang="en-US"/>
          </a:p>
        </p:txBody>
      </p:sp>
      <p:sp>
        <p:nvSpPr>
          <p:cNvPr id="30" name="TextBox 1">
            <a:extLst>
              <a:ext uri="{FF2B5EF4-FFF2-40B4-BE49-F238E27FC236}">
                <a16:creationId xmlns:a16="http://schemas.microsoft.com/office/drawing/2014/main" id="{5B4DEE05-E0E0-4BEA-AE2C-A365BB5FF975}"/>
              </a:ext>
            </a:extLst>
          </p:cNvPr>
          <p:cNvSpPr txBox="1"/>
          <p:nvPr/>
        </p:nvSpPr>
        <p:spPr>
          <a:xfrm>
            <a:off x="2698279" y="4387014"/>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Drooling</a:t>
            </a:r>
            <a:endParaRPr lang="en-US"/>
          </a:p>
        </p:txBody>
      </p:sp>
      <p:sp>
        <p:nvSpPr>
          <p:cNvPr id="32" name="TextBox 1">
            <a:extLst>
              <a:ext uri="{FF2B5EF4-FFF2-40B4-BE49-F238E27FC236}">
                <a16:creationId xmlns:a16="http://schemas.microsoft.com/office/drawing/2014/main" id="{57C52806-628E-4E34-BD7D-E88CE8F0AF89}"/>
              </a:ext>
            </a:extLst>
          </p:cNvPr>
          <p:cNvSpPr txBox="1"/>
          <p:nvPr/>
        </p:nvSpPr>
        <p:spPr>
          <a:xfrm>
            <a:off x="4312867" y="4403000"/>
            <a:ext cx="2724029"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Low Blood Pressure</a:t>
            </a:r>
            <a:endParaRPr lang="en-US">
              <a:cs typeface="Calibri"/>
            </a:endParaRPr>
          </a:p>
        </p:txBody>
      </p:sp>
      <p:sp>
        <p:nvSpPr>
          <p:cNvPr id="33" name="TextBox 1">
            <a:extLst>
              <a:ext uri="{FF2B5EF4-FFF2-40B4-BE49-F238E27FC236}">
                <a16:creationId xmlns:a16="http://schemas.microsoft.com/office/drawing/2014/main" id="{5A00C216-B601-4BCE-BCD3-B6ABC1B18AB9}"/>
              </a:ext>
            </a:extLst>
          </p:cNvPr>
          <p:cNvSpPr txBox="1"/>
          <p:nvPr/>
        </p:nvSpPr>
        <p:spPr>
          <a:xfrm>
            <a:off x="6958552" y="4403000"/>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Aches + Pains</a:t>
            </a:r>
            <a:endParaRPr lang="en-US">
              <a:cs typeface="Calibri"/>
            </a:endParaRPr>
          </a:p>
        </p:txBody>
      </p:sp>
      <p:sp>
        <p:nvSpPr>
          <p:cNvPr id="34" name="TextBox 1">
            <a:extLst>
              <a:ext uri="{FF2B5EF4-FFF2-40B4-BE49-F238E27FC236}">
                <a16:creationId xmlns:a16="http://schemas.microsoft.com/office/drawing/2014/main" id="{AA7E2261-9ED8-4A03-B49A-BB71AB27A530}"/>
              </a:ext>
            </a:extLst>
          </p:cNvPr>
          <p:cNvSpPr txBox="1"/>
          <p:nvPr/>
        </p:nvSpPr>
        <p:spPr>
          <a:xfrm>
            <a:off x="540167" y="6217412"/>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Constipation</a:t>
            </a:r>
            <a:endParaRPr lang="en-US"/>
          </a:p>
        </p:txBody>
      </p:sp>
      <p:sp>
        <p:nvSpPr>
          <p:cNvPr id="35" name="TextBox 1">
            <a:extLst>
              <a:ext uri="{FF2B5EF4-FFF2-40B4-BE49-F238E27FC236}">
                <a16:creationId xmlns:a16="http://schemas.microsoft.com/office/drawing/2014/main" id="{1565C3C5-4DBE-4863-B80B-2D9218A10B20}"/>
              </a:ext>
            </a:extLst>
          </p:cNvPr>
          <p:cNvSpPr txBox="1"/>
          <p:nvPr/>
        </p:nvSpPr>
        <p:spPr>
          <a:xfrm>
            <a:off x="2714265" y="6217412"/>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Bladder Issues</a:t>
            </a:r>
            <a:endParaRPr lang="en-US"/>
          </a:p>
        </p:txBody>
      </p:sp>
      <p:sp>
        <p:nvSpPr>
          <p:cNvPr id="36" name="TextBox 1">
            <a:extLst>
              <a:ext uri="{FF2B5EF4-FFF2-40B4-BE49-F238E27FC236}">
                <a16:creationId xmlns:a16="http://schemas.microsoft.com/office/drawing/2014/main" id="{D31BFE75-C37B-4E99-84B0-2C21D3B04E2F}"/>
              </a:ext>
            </a:extLst>
          </p:cNvPr>
          <p:cNvSpPr txBox="1"/>
          <p:nvPr/>
        </p:nvSpPr>
        <p:spPr>
          <a:xfrm>
            <a:off x="4800440" y="6233398"/>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Sexual Issues</a:t>
            </a:r>
            <a:endParaRPr lang="en-US"/>
          </a:p>
        </p:txBody>
      </p:sp>
      <p:sp>
        <p:nvSpPr>
          <p:cNvPr id="37" name="TextBox 1">
            <a:extLst>
              <a:ext uri="{FF2B5EF4-FFF2-40B4-BE49-F238E27FC236}">
                <a16:creationId xmlns:a16="http://schemas.microsoft.com/office/drawing/2014/main" id="{F86AA9BA-9D59-4475-93BE-0BE58132DE16}"/>
              </a:ext>
            </a:extLst>
          </p:cNvPr>
          <p:cNvSpPr txBox="1"/>
          <p:nvPr/>
        </p:nvSpPr>
        <p:spPr>
          <a:xfrm>
            <a:off x="6974538" y="6233398"/>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Restless Legs</a:t>
            </a:r>
            <a:endParaRPr lang="en-US"/>
          </a:p>
        </p:txBody>
      </p:sp>
      <p:pic>
        <p:nvPicPr>
          <p:cNvPr id="15" name="Graphic 37" descr="Sleep with solid fill">
            <a:extLst>
              <a:ext uri="{FF2B5EF4-FFF2-40B4-BE49-F238E27FC236}">
                <a16:creationId xmlns:a16="http://schemas.microsoft.com/office/drawing/2014/main" id="{176814CA-DB72-4CC8-9690-3EF5BD9CE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9723" y="1453129"/>
            <a:ext cx="914400" cy="914400"/>
          </a:xfrm>
          <a:prstGeom prst="rect">
            <a:avLst/>
          </a:prstGeom>
        </p:spPr>
      </p:pic>
      <p:pic>
        <p:nvPicPr>
          <p:cNvPr id="38" name="Graphic 38" descr="Moon and stars with solid fill">
            <a:extLst>
              <a:ext uri="{FF2B5EF4-FFF2-40B4-BE49-F238E27FC236}">
                <a16:creationId xmlns:a16="http://schemas.microsoft.com/office/drawing/2014/main" id="{3CDC4331-74EA-4BEA-9481-83984D53C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1506" y="1469115"/>
            <a:ext cx="914400" cy="914400"/>
          </a:xfrm>
          <a:prstGeom prst="rect">
            <a:avLst/>
          </a:prstGeom>
        </p:spPr>
      </p:pic>
      <p:pic>
        <p:nvPicPr>
          <p:cNvPr id="39" name="Graphic 39" descr="Toilet Paper with solid fill">
            <a:extLst>
              <a:ext uri="{FF2B5EF4-FFF2-40B4-BE49-F238E27FC236}">
                <a16:creationId xmlns:a16="http://schemas.microsoft.com/office/drawing/2014/main" id="{CE5E0792-200E-4E1F-ABD8-BD0F42458F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9723" y="5105933"/>
            <a:ext cx="914400" cy="914400"/>
          </a:xfrm>
          <a:prstGeom prst="rect">
            <a:avLst/>
          </a:prstGeom>
        </p:spPr>
      </p:pic>
      <p:pic>
        <p:nvPicPr>
          <p:cNvPr id="40" name="Graphic 40" descr="Toilet with solid fill">
            <a:extLst>
              <a:ext uri="{FF2B5EF4-FFF2-40B4-BE49-F238E27FC236}">
                <a16:creationId xmlns:a16="http://schemas.microsoft.com/office/drawing/2014/main" id="{4FE1EE62-4818-451C-B731-EFCA53CC11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4591" y="5056976"/>
            <a:ext cx="914400" cy="914400"/>
          </a:xfrm>
          <a:prstGeom prst="rect">
            <a:avLst/>
          </a:prstGeom>
        </p:spPr>
      </p:pic>
      <p:pic>
        <p:nvPicPr>
          <p:cNvPr id="41" name="Graphic 41" descr="Head with gears with solid fill">
            <a:extLst>
              <a:ext uri="{FF2B5EF4-FFF2-40B4-BE49-F238E27FC236}">
                <a16:creationId xmlns:a16="http://schemas.microsoft.com/office/drawing/2014/main" id="{D0A3AE2B-822B-4A27-B414-80427B5D0E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69877" y="1517073"/>
            <a:ext cx="914400" cy="914400"/>
          </a:xfrm>
          <a:prstGeom prst="rect">
            <a:avLst/>
          </a:prstGeom>
        </p:spPr>
      </p:pic>
      <p:pic>
        <p:nvPicPr>
          <p:cNvPr id="42" name="Graphic 42" descr="Right Brain with solid fill">
            <a:extLst>
              <a:ext uri="{FF2B5EF4-FFF2-40B4-BE49-F238E27FC236}">
                <a16:creationId xmlns:a16="http://schemas.microsoft.com/office/drawing/2014/main" id="{13938731-B0B7-407D-8FFF-41DDEE96C20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4591" y="3266542"/>
            <a:ext cx="914400" cy="914400"/>
          </a:xfrm>
          <a:prstGeom prst="rect">
            <a:avLst/>
          </a:prstGeom>
        </p:spPr>
      </p:pic>
      <p:pic>
        <p:nvPicPr>
          <p:cNvPr id="43" name="Graphic 43" descr="Left Brain with solid fill">
            <a:extLst>
              <a:ext uri="{FF2B5EF4-FFF2-40B4-BE49-F238E27FC236}">
                <a16:creationId xmlns:a16="http://schemas.microsoft.com/office/drawing/2014/main" id="{36873BEC-F059-4CDE-A566-27E1754B62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8033" y="1467116"/>
            <a:ext cx="914400" cy="914400"/>
          </a:xfrm>
          <a:prstGeom prst="rect">
            <a:avLst/>
          </a:prstGeom>
        </p:spPr>
      </p:pic>
      <p:pic>
        <p:nvPicPr>
          <p:cNvPr id="44" name="Graphic 44" descr="Adhesive Bandage with solid fill">
            <a:extLst>
              <a:ext uri="{FF2B5EF4-FFF2-40B4-BE49-F238E27FC236}">
                <a16:creationId xmlns:a16="http://schemas.microsoft.com/office/drawing/2014/main" id="{CE2A2A0E-F012-426C-A142-CE6776C9241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80031" y="3267541"/>
            <a:ext cx="914400" cy="914400"/>
          </a:xfrm>
          <a:prstGeom prst="rect">
            <a:avLst/>
          </a:prstGeom>
        </p:spPr>
      </p:pic>
      <p:pic>
        <p:nvPicPr>
          <p:cNvPr id="45" name="Graphic 45" descr="Home1 with solid fill">
            <a:extLst>
              <a:ext uri="{FF2B5EF4-FFF2-40B4-BE49-F238E27FC236}">
                <a16:creationId xmlns:a16="http://schemas.microsoft.com/office/drawing/2014/main" id="{DA58A2E4-48F3-4373-915E-8C1ED86BD3D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169877" y="5049982"/>
            <a:ext cx="914400" cy="914400"/>
          </a:xfrm>
          <a:prstGeom prst="rect">
            <a:avLst/>
          </a:prstGeom>
        </p:spPr>
      </p:pic>
      <p:pic>
        <p:nvPicPr>
          <p:cNvPr id="46" name="Graphic 46" descr="Dizzy with solid fill">
            <a:extLst>
              <a:ext uri="{FF2B5EF4-FFF2-40B4-BE49-F238E27FC236}">
                <a16:creationId xmlns:a16="http://schemas.microsoft.com/office/drawing/2014/main" id="{2BD386D6-457C-4D99-BF89-5AD2EF75D9A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69877" y="3251555"/>
            <a:ext cx="914400" cy="914400"/>
          </a:xfrm>
          <a:prstGeom prst="rect">
            <a:avLst/>
          </a:prstGeom>
        </p:spPr>
      </p:pic>
      <p:pic>
        <p:nvPicPr>
          <p:cNvPr id="47" name="Graphic 47" descr="Water with solid fill">
            <a:extLst>
              <a:ext uri="{FF2B5EF4-FFF2-40B4-BE49-F238E27FC236}">
                <a16:creationId xmlns:a16="http://schemas.microsoft.com/office/drawing/2014/main" id="{2E8A6530-8EF3-47C3-8701-787B38FFE3E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59723" y="3267541"/>
            <a:ext cx="914400" cy="914400"/>
          </a:xfrm>
          <a:prstGeom prst="rect">
            <a:avLst/>
          </a:prstGeom>
        </p:spPr>
      </p:pic>
      <p:pic>
        <p:nvPicPr>
          <p:cNvPr id="48" name="Graphic 48" descr="Foot with solid fill">
            <a:extLst>
              <a:ext uri="{FF2B5EF4-FFF2-40B4-BE49-F238E27FC236}">
                <a16:creationId xmlns:a16="http://schemas.microsoft.com/office/drawing/2014/main" id="{E4BABE74-536D-4CB8-8ABD-C4C1270FCAC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359961" y="5057975"/>
            <a:ext cx="914400" cy="914400"/>
          </a:xfrm>
          <a:prstGeom prst="rect">
            <a:avLst/>
          </a:prstGeom>
        </p:spPr>
      </p:pic>
    </p:spTree>
    <p:extLst>
      <p:ext uri="{BB962C8B-B14F-4D97-AF65-F5344CB8AC3E}">
        <p14:creationId xmlns:p14="http://schemas.microsoft.com/office/powerpoint/2010/main" val="1372035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73B30-8C4D-42E8-AE09-151F07401F64}">
  <ds:schemaRefs>
    <ds:schemaRef ds:uri="a3872387-34b7-4a60-a363-363c16f07818"/>
    <ds:schemaRef ds:uri="ecfc2e3e-eda1-4d77-8751-0efc464d6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C50F7C-15A3-4CB0-998B-90DD5DC1DB8B}"/>
</file>

<file path=customXml/itemProps3.xml><?xml version="1.0" encoding="utf-8"?>
<ds:datastoreItem xmlns:ds="http://schemas.openxmlformats.org/officeDocument/2006/customXml" ds:itemID="{58FFF2AA-287B-4EAF-B346-2E689015F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6159</Words>
  <Application>Microsoft Macintosh PowerPoint</Application>
  <PresentationFormat>On-screen Show (4:3)</PresentationFormat>
  <Paragraphs>614</Paragraphs>
  <Slides>36</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vt:lpstr>
      <vt:lpstr>Calibri</vt:lpstr>
      <vt:lpstr>Calibri Light</vt:lpstr>
      <vt:lpstr>inherit</vt:lpstr>
      <vt:lpstr>interfaceregular</vt:lpstr>
      <vt:lpstr>Noto Sans</vt:lpstr>
      <vt:lpstr>Segoe UI</vt:lpstr>
      <vt:lpstr>Verdana</vt:lpstr>
      <vt:lpstr>Office Theme</vt:lpstr>
      <vt:lpstr>Session 3: Non-Motor Symptoms</vt:lpstr>
      <vt:lpstr>Land Acknowledgement </vt:lpstr>
      <vt:lpstr>Timeline</vt:lpstr>
      <vt:lpstr>Recap from Last Session</vt:lpstr>
      <vt:lpstr>Reflection Question</vt:lpstr>
      <vt:lpstr>Agenda</vt:lpstr>
      <vt:lpstr>Quick Check-in</vt:lpstr>
      <vt:lpstr>What are Non-Motor Symptoms?</vt:lpstr>
      <vt:lpstr>Non-Motor Symptoms of PD</vt:lpstr>
      <vt:lpstr>Non-Motor Symptoms of PD</vt:lpstr>
      <vt:lpstr>Memory Issues</vt:lpstr>
      <vt:lpstr>Hallucinations</vt:lpstr>
      <vt:lpstr>Mood Changes</vt:lpstr>
      <vt:lpstr>Daytime Sleepiness</vt:lpstr>
      <vt:lpstr>True/False</vt:lpstr>
      <vt:lpstr>Trouble Sleeping</vt:lpstr>
      <vt:lpstr>Drooling</vt:lpstr>
      <vt:lpstr>Low Blood Pressure</vt:lpstr>
      <vt:lpstr>Lifestyle Interventions for Low Blood Pressure</vt:lpstr>
      <vt:lpstr>True/False</vt:lpstr>
      <vt:lpstr>Muscle Aches &amp; Pains</vt:lpstr>
      <vt:lpstr>True/False</vt:lpstr>
      <vt:lpstr>Constipation</vt:lpstr>
      <vt:lpstr>PowerPoint Presentation</vt:lpstr>
      <vt:lpstr>Bladder Issues</vt:lpstr>
      <vt:lpstr>Sexual Dysfunction</vt:lpstr>
      <vt:lpstr>Restless Leg Syndrome (RLS)</vt:lpstr>
      <vt:lpstr>Group Discussion</vt:lpstr>
      <vt:lpstr>Take Home Messages </vt:lpstr>
      <vt:lpstr>PowerPoint Presentation</vt:lpstr>
      <vt:lpstr>“Homework”</vt:lpstr>
      <vt:lpstr>Reflection Questions</vt:lpstr>
      <vt:lpstr>Additional Resources </vt:lpstr>
      <vt:lpstr>References</vt:lpstr>
      <vt:lpstr>Image 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Jimi Galvão</dc:creator>
  <cp:lastModifiedBy>Domanski, Nicole</cp:lastModifiedBy>
  <cp:revision>63</cp:revision>
  <dcterms:created xsi:type="dcterms:W3CDTF">2014-07-07T18:49:12Z</dcterms:created>
  <dcterms:modified xsi:type="dcterms:W3CDTF">2023-07-31T21:48:42Z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